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5"/>
    <p:sldMasterId id="214748367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Lst>
  <p:sldSz cy="5143500" cx="9144000"/>
  <p:notesSz cx="6858000" cy="9144000"/>
  <p:embeddedFontLst>
    <p:embeddedFont>
      <p:font typeface="Proxima Nova"/>
      <p:regular r:id="rId48"/>
      <p:bold r:id="rId49"/>
      <p:italic r:id="rId50"/>
      <p:boldItalic r:id="rId51"/>
    </p:embeddedFont>
    <p:embeddedFont>
      <p:font typeface="Roboto Medium"/>
      <p:regular r:id="rId52"/>
      <p:bold r:id="rId53"/>
      <p:italic r:id="rId54"/>
      <p:boldItalic r:id="rId55"/>
    </p:embeddedFont>
    <p:embeddedFont>
      <p:font typeface="Amatic SC"/>
      <p:regular r:id="rId56"/>
      <p:bold r:id="rId57"/>
    </p:embeddedFont>
    <p:embeddedFont>
      <p:font typeface="Anaheim"/>
      <p:regular r:id="rId58"/>
      <p:bold r:id="rId59"/>
    </p:embeddedFont>
    <p:embeddedFont>
      <p:font typeface="Proxima Nova Semibold"/>
      <p:regular r:id="rId60"/>
      <p:bold r:id="rId61"/>
      <p:boldItalic r:id="rId62"/>
    </p:embeddedFont>
    <p:embeddedFont>
      <p:font typeface="Oswald"/>
      <p:regular r:id="rId63"/>
      <p:bold r:id="rId64"/>
    </p:embeddedFont>
    <p:embeddedFont>
      <p:font typeface="Archivo"/>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3E886AF-F7EB-461E-B9CF-B56FE10F1104}">
  <a:tblStyle styleId="{D3E886AF-F7EB-461E-B9CF-B56FE10F110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3D2D11B-E809-450D-91AF-BD18A2D3A224}"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ProximaNova-regular.fntdata"/><Relationship Id="rId47" Type="http://schemas.openxmlformats.org/officeDocument/2006/relationships/slide" Target="slides/slide40.xml"/><Relationship Id="rId49" Type="http://schemas.openxmlformats.org/officeDocument/2006/relationships/font" Target="fonts/ProximaNova-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ProximaNovaSemibold-boldItalic.fntdata"/><Relationship Id="rId61" Type="http://schemas.openxmlformats.org/officeDocument/2006/relationships/font" Target="fonts/ProximaNovaSemibold-bold.fntdata"/><Relationship Id="rId20" Type="http://schemas.openxmlformats.org/officeDocument/2006/relationships/slide" Target="slides/slide13.xml"/><Relationship Id="rId64" Type="http://schemas.openxmlformats.org/officeDocument/2006/relationships/font" Target="fonts/Oswald-bold.fntdata"/><Relationship Id="rId63" Type="http://schemas.openxmlformats.org/officeDocument/2006/relationships/font" Target="fonts/Oswald-regular.fntdata"/><Relationship Id="rId22" Type="http://schemas.openxmlformats.org/officeDocument/2006/relationships/slide" Target="slides/slide15.xml"/><Relationship Id="rId66" Type="http://schemas.openxmlformats.org/officeDocument/2006/relationships/font" Target="fonts/Archivo-bold.fntdata"/><Relationship Id="rId21" Type="http://schemas.openxmlformats.org/officeDocument/2006/relationships/slide" Target="slides/slide14.xml"/><Relationship Id="rId65" Type="http://schemas.openxmlformats.org/officeDocument/2006/relationships/font" Target="fonts/Archivo-regular.fntdata"/><Relationship Id="rId24" Type="http://schemas.openxmlformats.org/officeDocument/2006/relationships/slide" Target="slides/slide17.xml"/><Relationship Id="rId68" Type="http://schemas.openxmlformats.org/officeDocument/2006/relationships/font" Target="fonts/Archivo-boldItalic.fntdata"/><Relationship Id="rId23" Type="http://schemas.openxmlformats.org/officeDocument/2006/relationships/slide" Target="slides/slide16.xml"/><Relationship Id="rId67" Type="http://schemas.openxmlformats.org/officeDocument/2006/relationships/font" Target="fonts/Archivo-italic.fntdata"/><Relationship Id="rId60" Type="http://schemas.openxmlformats.org/officeDocument/2006/relationships/font" Target="fonts/ProximaNovaSemibold-regular.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ProximaNova-boldItalic.fntdata"/><Relationship Id="rId50" Type="http://schemas.openxmlformats.org/officeDocument/2006/relationships/font" Target="fonts/ProximaNova-italic.fntdata"/><Relationship Id="rId53" Type="http://schemas.openxmlformats.org/officeDocument/2006/relationships/font" Target="fonts/RobotoMedium-bold.fntdata"/><Relationship Id="rId52" Type="http://schemas.openxmlformats.org/officeDocument/2006/relationships/font" Target="fonts/RobotoMedium-regular.fntdata"/><Relationship Id="rId11" Type="http://schemas.openxmlformats.org/officeDocument/2006/relationships/slide" Target="slides/slide4.xml"/><Relationship Id="rId55" Type="http://schemas.openxmlformats.org/officeDocument/2006/relationships/font" Target="fonts/RobotoMedium-boldItalic.fntdata"/><Relationship Id="rId10" Type="http://schemas.openxmlformats.org/officeDocument/2006/relationships/slide" Target="slides/slide3.xml"/><Relationship Id="rId54" Type="http://schemas.openxmlformats.org/officeDocument/2006/relationships/font" Target="fonts/RobotoMedium-italic.fntdata"/><Relationship Id="rId13" Type="http://schemas.openxmlformats.org/officeDocument/2006/relationships/slide" Target="slides/slide6.xml"/><Relationship Id="rId57" Type="http://schemas.openxmlformats.org/officeDocument/2006/relationships/font" Target="fonts/AmaticSC-bold.fntdata"/><Relationship Id="rId12" Type="http://schemas.openxmlformats.org/officeDocument/2006/relationships/slide" Target="slides/slide5.xml"/><Relationship Id="rId56" Type="http://schemas.openxmlformats.org/officeDocument/2006/relationships/font" Target="fonts/AmaticSC-regular.fntdata"/><Relationship Id="rId15" Type="http://schemas.openxmlformats.org/officeDocument/2006/relationships/slide" Target="slides/slide8.xml"/><Relationship Id="rId59" Type="http://schemas.openxmlformats.org/officeDocument/2006/relationships/font" Target="fonts/Anaheim-bold.fntdata"/><Relationship Id="rId14" Type="http://schemas.openxmlformats.org/officeDocument/2006/relationships/slide" Target="slides/slide7.xml"/><Relationship Id="rId58" Type="http://schemas.openxmlformats.org/officeDocument/2006/relationships/font" Target="fonts/Anaheim-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54dda1946d_4_2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54dda1946d_4_2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84d99d1a72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84d99d1a72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54dda1946d_4_2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54dda1946d_4_2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54dda1946d_4_2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54dda1946d_4_2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54dda1946d_4_2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54dda1946d_4_2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869b490b2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869b490b2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517220450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517220450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8661f04b0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8661f04b0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8a566a1a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8a566a1a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9288f1851c_0_17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9288f1851c_0_17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9288f1851c_0_17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9288f1851c_0_17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9288f1851c_0_8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9288f1851c_0_8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9288f1851c_0_8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9288f1851c_0_8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9288f1851c_0_8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9288f1851c_0_8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9288f1851c_0_8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9288f1851c_0_8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9288f1851c_0_8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9288f1851c_0_8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29288f1851c_0_9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29288f1851c_0_9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5" name="Shape 3085"/>
        <p:cNvGrpSpPr/>
        <p:nvPr/>
      </p:nvGrpSpPr>
      <p:grpSpPr>
        <a:xfrm>
          <a:off x="0" y="0"/>
          <a:ext cx="0" cy="0"/>
          <a:chOff x="0" y="0"/>
          <a:chExt cx="0" cy="0"/>
        </a:xfrm>
      </p:grpSpPr>
      <p:sp>
        <p:nvSpPr>
          <p:cNvPr id="3086" name="Google Shape;3086;g29288f1851c_0_11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7" name="Google Shape;3087;g29288f1851c_0_11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4" name="Shape 3504"/>
        <p:cNvGrpSpPr/>
        <p:nvPr/>
      </p:nvGrpSpPr>
      <p:grpSpPr>
        <a:xfrm>
          <a:off x="0" y="0"/>
          <a:ext cx="0" cy="0"/>
          <a:chOff x="0" y="0"/>
          <a:chExt cx="0" cy="0"/>
        </a:xfrm>
      </p:grpSpPr>
      <p:sp>
        <p:nvSpPr>
          <p:cNvPr id="3505" name="Google Shape;3505;g29288f1851c_0_11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6" name="Google Shape;3506;g29288f1851c_0_11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4" name="Shape 3674"/>
        <p:cNvGrpSpPr/>
        <p:nvPr/>
      </p:nvGrpSpPr>
      <p:grpSpPr>
        <a:xfrm>
          <a:off x="0" y="0"/>
          <a:ext cx="0" cy="0"/>
          <a:chOff x="0" y="0"/>
          <a:chExt cx="0" cy="0"/>
        </a:xfrm>
      </p:grpSpPr>
      <p:sp>
        <p:nvSpPr>
          <p:cNvPr id="3675" name="Google Shape;3675;g29288f1851c_0_11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6" name="Google Shape;3676;g29288f1851c_0_11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9" name="Shape 4079"/>
        <p:cNvGrpSpPr/>
        <p:nvPr/>
      </p:nvGrpSpPr>
      <p:grpSpPr>
        <a:xfrm>
          <a:off x="0" y="0"/>
          <a:ext cx="0" cy="0"/>
          <a:chOff x="0" y="0"/>
          <a:chExt cx="0" cy="0"/>
        </a:xfrm>
      </p:grpSpPr>
      <p:sp>
        <p:nvSpPr>
          <p:cNvPr id="4080" name="Google Shape;4080;g29288f1851c_0_12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1" name="Google Shape;4081;g29288f1851c_0_12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9" name="Shape 4459"/>
        <p:cNvGrpSpPr/>
        <p:nvPr/>
      </p:nvGrpSpPr>
      <p:grpSpPr>
        <a:xfrm>
          <a:off x="0" y="0"/>
          <a:ext cx="0" cy="0"/>
          <a:chOff x="0" y="0"/>
          <a:chExt cx="0" cy="0"/>
        </a:xfrm>
      </p:grpSpPr>
      <p:sp>
        <p:nvSpPr>
          <p:cNvPr id="4460" name="Google Shape;4460;g29288f1851c_0_12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1" name="Google Shape;4461;g29288f1851c_0_12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5" name="Shape 4885"/>
        <p:cNvGrpSpPr/>
        <p:nvPr/>
      </p:nvGrpSpPr>
      <p:grpSpPr>
        <a:xfrm>
          <a:off x="0" y="0"/>
          <a:ext cx="0" cy="0"/>
          <a:chOff x="0" y="0"/>
          <a:chExt cx="0" cy="0"/>
        </a:xfrm>
      </p:grpSpPr>
      <p:sp>
        <p:nvSpPr>
          <p:cNvPr id="4886" name="Google Shape;4886;g29288f1851c_0_13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7" name="Google Shape;4887;g29288f1851c_0_13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6" name="Shape 5246"/>
        <p:cNvGrpSpPr/>
        <p:nvPr/>
      </p:nvGrpSpPr>
      <p:grpSpPr>
        <a:xfrm>
          <a:off x="0" y="0"/>
          <a:ext cx="0" cy="0"/>
          <a:chOff x="0" y="0"/>
          <a:chExt cx="0" cy="0"/>
        </a:xfrm>
      </p:grpSpPr>
      <p:sp>
        <p:nvSpPr>
          <p:cNvPr id="5247" name="Google Shape;5247;g29288f1851c_0_13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8" name="Google Shape;5248;g29288f1851c_0_13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6" name="Shape 5756"/>
        <p:cNvGrpSpPr/>
        <p:nvPr/>
      </p:nvGrpSpPr>
      <p:grpSpPr>
        <a:xfrm>
          <a:off x="0" y="0"/>
          <a:ext cx="0" cy="0"/>
          <a:chOff x="0" y="0"/>
          <a:chExt cx="0" cy="0"/>
        </a:xfrm>
      </p:grpSpPr>
      <p:sp>
        <p:nvSpPr>
          <p:cNvPr id="5757" name="Google Shape;5757;g29288f1851c_0_139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8" name="Google Shape;5758;g29288f1851c_0_139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6" name="Shape 6376"/>
        <p:cNvGrpSpPr/>
        <p:nvPr/>
      </p:nvGrpSpPr>
      <p:grpSpPr>
        <a:xfrm>
          <a:off x="0" y="0"/>
          <a:ext cx="0" cy="0"/>
          <a:chOff x="0" y="0"/>
          <a:chExt cx="0" cy="0"/>
        </a:xfrm>
      </p:grpSpPr>
      <p:sp>
        <p:nvSpPr>
          <p:cNvPr id="6377" name="Google Shape;6377;g29288f1851c_0_14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8" name="Google Shape;6378;g29288f1851c_0_14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0" name="Shape 6970"/>
        <p:cNvGrpSpPr/>
        <p:nvPr/>
      </p:nvGrpSpPr>
      <p:grpSpPr>
        <a:xfrm>
          <a:off x="0" y="0"/>
          <a:ext cx="0" cy="0"/>
          <a:chOff x="0" y="0"/>
          <a:chExt cx="0" cy="0"/>
        </a:xfrm>
      </p:grpSpPr>
      <p:sp>
        <p:nvSpPr>
          <p:cNvPr id="6971" name="Google Shape;6971;g29288f1851c_0_15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2" name="Google Shape;6972;g29288f1851c_0_15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1" name="Shape 7291"/>
        <p:cNvGrpSpPr/>
        <p:nvPr/>
      </p:nvGrpSpPr>
      <p:grpSpPr>
        <a:xfrm>
          <a:off x="0" y="0"/>
          <a:ext cx="0" cy="0"/>
          <a:chOff x="0" y="0"/>
          <a:chExt cx="0" cy="0"/>
        </a:xfrm>
      </p:grpSpPr>
      <p:sp>
        <p:nvSpPr>
          <p:cNvPr id="7292" name="Google Shape;7292;g29288f1851c_0_15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3" name="Google Shape;7293;g29288f1851c_0_15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9" name="Shape 7599"/>
        <p:cNvGrpSpPr/>
        <p:nvPr/>
      </p:nvGrpSpPr>
      <p:grpSpPr>
        <a:xfrm>
          <a:off x="0" y="0"/>
          <a:ext cx="0" cy="0"/>
          <a:chOff x="0" y="0"/>
          <a:chExt cx="0" cy="0"/>
        </a:xfrm>
      </p:grpSpPr>
      <p:sp>
        <p:nvSpPr>
          <p:cNvPr id="7600" name="Google Shape;7600;g29288f1851c_0_17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1" name="Google Shape;7601;g29288f1851c_0_17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84d99d1a7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84d99d1a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84d99d1a7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84d99d1a7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84d99d1a7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84d99d1a7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157711" y="-433779"/>
            <a:ext cx="9459421" cy="6011059"/>
            <a:chOff x="-157711" y="-433779"/>
            <a:chExt cx="9459421" cy="6011059"/>
          </a:xfrm>
        </p:grpSpPr>
        <p:sp>
          <p:nvSpPr>
            <p:cNvPr id="10" name="Google Shape;10;p2"/>
            <p:cNvSpPr/>
            <p:nvPr/>
          </p:nvSpPr>
          <p:spPr>
            <a:xfrm flipH="1" rot="10800000">
              <a:off x="-157711" y="4565896"/>
              <a:ext cx="9459421" cy="1011384"/>
            </a:xfrm>
            <a:custGeom>
              <a:rect b="b" l="l" r="r" t="t"/>
              <a:pathLst>
                <a:path extrusionOk="0" h="1165860" w="10935747">
                  <a:moveTo>
                    <a:pt x="5467826" y="0"/>
                  </a:moveTo>
                  <a:lnTo>
                    <a:pt x="0" y="0"/>
                  </a:lnTo>
                  <a:lnTo>
                    <a:pt x="0" y="1165860"/>
                  </a:lnTo>
                  <a:lnTo>
                    <a:pt x="10935748" y="1165860"/>
                  </a:lnTo>
                  <a:lnTo>
                    <a:pt x="10935748" y="0"/>
                  </a:lnTo>
                  <a:lnTo>
                    <a:pt x="5467922" y="0"/>
                  </a:lnTo>
                  <a:close/>
                  <a:moveTo>
                    <a:pt x="10672572" y="57245"/>
                  </a:moveTo>
                  <a:cubicBezTo>
                    <a:pt x="10672572" y="42958"/>
                    <a:pt x="10687336" y="31242"/>
                    <a:pt x="10705434" y="31242"/>
                  </a:cubicBezTo>
                  <a:lnTo>
                    <a:pt x="10862310" y="31242"/>
                  </a:lnTo>
                  <a:cubicBezTo>
                    <a:pt x="10880408" y="31242"/>
                    <a:pt x="10895171" y="42958"/>
                    <a:pt x="10895171" y="57245"/>
                  </a:cubicBezTo>
                  <a:lnTo>
                    <a:pt x="10895171" y="195072"/>
                  </a:lnTo>
                  <a:cubicBezTo>
                    <a:pt x="10895171" y="209360"/>
                    <a:pt x="10880408" y="221075"/>
                    <a:pt x="10862310" y="221075"/>
                  </a:cubicBezTo>
                  <a:lnTo>
                    <a:pt x="10705434" y="221075"/>
                  </a:lnTo>
                  <a:cubicBezTo>
                    <a:pt x="10687336" y="221075"/>
                    <a:pt x="10672572" y="209360"/>
                    <a:pt x="10672572" y="195072"/>
                  </a:cubicBezTo>
                  <a:lnTo>
                    <a:pt x="10672572" y="57245"/>
                  </a:lnTo>
                  <a:close/>
                  <a:moveTo>
                    <a:pt x="10386726" y="57245"/>
                  </a:moveTo>
                  <a:cubicBezTo>
                    <a:pt x="10386726" y="42958"/>
                    <a:pt x="10401491" y="31242"/>
                    <a:pt x="10419588" y="31242"/>
                  </a:cubicBezTo>
                  <a:lnTo>
                    <a:pt x="10576465" y="31242"/>
                  </a:lnTo>
                  <a:cubicBezTo>
                    <a:pt x="10594563" y="31242"/>
                    <a:pt x="10609326" y="42958"/>
                    <a:pt x="10609326" y="57245"/>
                  </a:cubicBezTo>
                  <a:lnTo>
                    <a:pt x="10609326" y="195072"/>
                  </a:lnTo>
                  <a:cubicBezTo>
                    <a:pt x="10609326" y="209360"/>
                    <a:pt x="10594563" y="221075"/>
                    <a:pt x="10576465" y="221075"/>
                  </a:cubicBezTo>
                  <a:lnTo>
                    <a:pt x="10419588" y="221075"/>
                  </a:lnTo>
                  <a:cubicBezTo>
                    <a:pt x="10401491" y="221075"/>
                    <a:pt x="10386726" y="209360"/>
                    <a:pt x="10386726" y="195072"/>
                  </a:cubicBezTo>
                  <a:lnTo>
                    <a:pt x="10386726" y="57245"/>
                  </a:lnTo>
                  <a:close/>
                  <a:moveTo>
                    <a:pt x="10100881" y="57245"/>
                  </a:moveTo>
                  <a:cubicBezTo>
                    <a:pt x="10100881" y="42958"/>
                    <a:pt x="10115645" y="31242"/>
                    <a:pt x="10133743" y="31242"/>
                  </a:cubicBezTo>
                  <a:lnTo>
                    <a:pt x="10290620" y="31242"/>
                  </a:lnTo>
                  <a:cubicBezTo>
                    <a:pt x="10308717" y="31242"/>
                    <a:pt x="10323480" y="42958"/>
                    <a:pt x="10323480" y="57245"/>
                  </a:cubicBezTo>
                  <a:lnTo>
                    <a:pt x="10323480" y="195072"/>
                  </a:lnTo>
                  <a:cubicBezTo>
                    <a:pt x="10323480" y="209360"/>
                    <a:pt x="10308717" y="221075"/>
                    <a:pt x="10290620" y="221075"/>
                  </a:cubicBezTo>
                  <a:lnTo>
                    <a:pt x="10133743" y="221075"/>
                  </a:lnTo>
                  <a:cubicBezTo>
                    <a:pt x="10115645" y="221075"/>
                    <a:pt x="10100881" y="209360"/>
                    <a:pt x="10100881" y="195072"/>
                  </a:cubicBezTo>
                  <a:lnTo>
                    <a:pt x="10100881" y="57245"/>
                  </a:lnTo>
                  <a:close/>
                  <a:moveTo>
                    <a:pt x="9815036" y="57245"/>
                  </a:moveTo>
                  <a:cubicBezTo>
                    <a:pt x="9815036" y="42958"/>
                    <a:pt x="9829800" y="31242"/>
                    <a:pt x="9847898" y="31242"/>
                  </a:cubicBezTo>
                  <a:lnTo>
                    <a:pt x="10004774" y="31242"/>
                  </a:lnTo>
                  <a:cubicBezTo>
                    <a:pt x="10022872" y="31242"/>
                    <a:pt x="10037635" y="42958"/>
                    <a:pt x="10037635" y="57245"/>
                  </a:cubicBezTo>
                  <a:lnTo>
                    <a:pt x="10037635" y="195072"/>
                  </a:lnTo>
                  <a:cubicBezTo>
                    <a:pt x="10037635" y="209360"/>
                    <a:pt x="10022872" y="221075"/>
                    <a:pt x="10004774" y="221075"/>
                  </a:cubicBezTo>
                  <a:lnTo>
                    <a:pt x="9847898" y="221075"/>
                  </a:lnTo>
                  <a:cubicBezTo>
                    <a:pt x="9829800" y="221075"/>
                    <a:pt x="9815036" y="209360"/>
                    <a:pt x="9815036" y="195072"/>
                  </a:cubicBezTo>
                  <a:lnTo>
                    <a:pt x="9815036" y="57245"/>
                  </a:lnTo>
                  <a:close/>
                  <a:moveTo>
                    <a:pt x="9529191" y="57245"/>
                  </a:moveTo>
                  <a:cubicBezTo>
                    <a:pt x="9529191" y="42958"/>
                    <a:pt x="9543955" y="31242"/>
                    <a:pt x="9562052" y="31242"/>
                  </a:cubicBezTo>
                  <a:lnTo>
                    <a:pt x="9718929" y="31242"/>
                  </a:lnTo>
                  <a:cubicBezTo>
                    <a:pt x="9737027" y="31242"/>
                    <a:pt x="9751790" y="42958"/>
                    <a:pt x="9751790" y="57245"/>
                  </a:cubicBezTo>
                  <a:lnTo>
                    <a:pt x="9751790" y="195072"/>
                  </a:lnTo>
                  <a:cubicBezTo>
                    <a:pt x="9751790" y="209360"/>
                    <a:pt x="9737027" y="221075"/>
                    <a:pt x="9718929" y="221075"/>
                  </a:cubicBezTo>
                  <a:lnTo>
                    <a:pt x="9562052" y="221075"/>
                  </a:lnTo>
                  <a:cubicBezTo>
                    <a:pt x="9543955" y="221075"/>
                    <a:pt x="9529191" y="209360"/>
                    <a:pt x="9529191" y="195072"/>
                  </a:cubicBezTo>
                  <a:lnTo>
                    <a:pt x="9529191" y="57245"/>
                  </a:lnTo>
                  <a:close/>
                  <a:moveTo>
                    <a:pt x="9243346" y="57245"/>
                  </a:moveTo>
                  <a:cubicBezTo>
                    <a:pt x="9243346" y="42958"/>
                    <a:pt x="9258109" y="31242"/>
                    <a:pt x="9276207" y="31242"/>
                  </a:cubicBezTo>
                  <a:lnTo>
                    <a:pt x="9433084" y="31242"/>
                  </a:lnTo>
                  <a:cubicBezTo>
                    <a:pt x="9451181" y="31242"/>
                    <a:pt x="9465945" y="42958"/>
                    <a:pt x="9465945" y="57245"/>
                  </a:cubicBezTo>
                  <a:lnTo>
                    <a:pt x="9465945" y="195072"/>
                  </a:lnTo>
                  <a:cubicBezTo>
                    <a:pt x="9465945" y="209360"/>
                    <a:pt x="9451181" y="221075"/>
                    <a:pt x="9433084" y="221075"/>
                  </a:cubicBezTo>
                  <a:lnTo>
                    <a:pt x="9276207" y="221075"/>
                  </a:lnTo>
                  <a:cubicBezTo>
                    <a:pt x="9258109" y="221075"/>
                    <a:pt x="9243346" y="209360"/>
                    <a:pt x="9243346" y="195072"/>
                  </a:cubicBezTo>
                  <a:lnTo>
                    <a:pt x="9243346" y="57245"/>
                  </a:lnTo>
                  <a:close/>
                  <a:moveTo>
                    <a:pt x="8957500" y="57245"/>
                  </a:moveTo>
                  <a:cubicBezTo>
                    <a:pt x="8957500" y="42958"/>
                    <a:pt x="8972264" y="31242"/>
                    <a:pt x="8990362" y="31242"/>
                  </a:cubicBezTo>
                  <a:lnTo>
                    <a:pt x="9147239" y="31242"/>
                  </a:lnTo>
                  <a:cubicBezTo>
                    <a:pt x="9165336" y="31242"/>
                    <a:pt x="9180100" y="42958"/>
                    <a:pt x="9180100" y="57245"/>
                  </a:cubicBezTo>
                  <a:lnTo>
                    <a:pt x="9180100" y="195072"/>
                  </a:lnTo>
                  <a:cubicBezTo>
                    <a:pt x="9180100" y="209360"/>
                    <a:pt x="9165336" y="221075"/>
                    <a:pt x="9147239" y="221075"/>
                  </a:cubicBezTo>
                  <a:lnTo>
                    <a:pt x="8990362" y="221075"/>
                  </a:lnTo>
                  <a:cubicBezTo>
                    <a:pt x="8972264" y="221075"/>
                    <a:pt x="8957500" y="209360"/>
                    <a:pt x="8957500" y="195072"/>
                  </a:cubicBezTo>
                  <a:lnTo>
                    <a:pt x="8957500" y="57245"/>
                  </a:lnTo>
                  <a:close/>
                  <a:moveTo>
                    <a:pt x="8671655" y="57245"/>
                  </a:moveTo>
                  <a:cubicBezTo>
                    <a:pt x="8671655" y="42958"/>
                    <a:pt x="8686419" y="31242"/>
                    <a:pt x="8704516" y="31242"/>
                  </a:cubicBezTo>
                  <a:lnTo>
                    <a:pt x="8861393" y="31242"/>
                  </a:lnTo>
                  <a:cubicBezTo>
                    <a:pt x="8879491" y="31242"/>
                    <a:pt x="8894255" y="42958"/>
                    <a:pt x="8894255" y="57245"/>
                  </a:cubicBezTo>
                  <a:lnTo>
                    <a:pt x="8894255" y="195072"/>
                  </a:lnTo>
                  <a:cubicBezTo>
                    <a:pt x="8894255" y="209360"/>
                    <a:pt x="8879491" y="221075"/>
                    <a:pt x="8861393" y="221075"/>
                  </a:cubicBezTo>
                  <a:lnTo>
                    <a:pt x="8704516" y="221075"/>
                  </a:lnTo>
                  <a:cubicBezTo>
                    <a:pt x="8686419" y="221075"/>
                    <a:pt x="8671655" y="209360"/>
                    <a:pt x="8671655" y="195072"/>
                  </a:cubicBezTo>
                  <a:lnTo>
                    <a:pt x="8671655" y="57245"/>
                  </a:lnTo>
                  <a:close/>
                  <a:moveTo>
                    <a:pt x="8385810" y="57245"/>
                  </a:moveTo>
                  <a:cubicBezTo>
                    <a:pt x="8385810" y="42958"/>
                    <a:pt x="8400574" y="31242"/>
                    <a:pt x="8418671" y="31242"/>
                  </a:cubicBezTo>
                  <a:lnTo>
                    <a:pt x="8575548" y="31242"/>
                  </a:lnTo>
                  <a:cubicBezTo>
                    <a:pt x="8593645" y="31242"/>
                    <a:pt x="8608409" y="42958"/>
                    <a:pt x="8608409" y="57245"/>
                  </a:cubicBezTo>
                  <a:lnTo>
                    <a:pt x="8608409" y="195072"/>
                  </a:lnTo>
                  <a:cubicBezTo>
                    <a:pt x="8608409" y="209360"/>
                    <a:pt x="8593645" y="221075"/>
                    <a:pt x="8575548" y="221075"/>
                  </a:cubicBezTo>
                  <a:lnTo>
                    <a:pt x="8418671" y="221075"/>
                  </a:lnTo>
                  <a:cubicBezTo>
                    <a:pt x="8400574" y="221075"/>
                    <a:pt x="8385810" y="209360"/>
                    <a:pt x="8385810" y="195072"/>
                  </a:cubicBezTo>
                  <a:lnTo>
                    <a:pt x="8385810" y="57245"/>
                  </a:lnTo>
                  <a:close/>
                  <a:moveTo>
                    <a:pt x="8099965" y="57245"/>
                  </a:moveTo>
                  <a:cubicBezTo>
                    <a:pt x="8099965" y="42958"/>
                    <a:pt x="8114729" y="31242"/>
                    <a:pt x="8132827" y="31242"/>
                  </a:cubicBezTo>
                  <a:lnTo>
                    <a:pt x="8289703" y="31242"/>
                  </a:lnTo>
                  <a:cubicBezTo>
                    <a:pt x="8307801" y="31242"/>
                    <a:pt x="8322564" y="42958"/>
                    <a:pt x="8322564" y="57245"/>
                  </a:cubicBezTo>
                  <a:lnTo>
                    <a:pt x="8322564" y="195072"/>
                  </a:lnTo>
                  <a:cubicBezTo>
                    <a:pt x="8322564" y="209360"/>
                    <a:pt x="8307801" y="221075"/>
                    <a:pt x="8289703" y="221075"/>
                  </a:cubicBezTo>
                  <a:lnTo>
                    <a:pt x="8132827" y="221075"/>
                  </a:lnTo>
                  <a:cubicBezTo>
                    <a:pt x="8114729" y="221075"/>
                    <a:pt x="8099965" y="209360"/>
                    <a:pt x="8099965" y="195072"/>
                  </a:cubicBezTo>
                  <a:lnTo>
                    <a:pt x="8099965" y="57245"/>
                  </a:lnTo>
                  <a:close/>
                  <a:moveTo>
                    <a:pt x="7814120" y="57245"/>
                  </a:moveTo>
                  <a:cubicBezTo>
                    <a:pt x="7814120" y="42958"/>
                    <a:pt x="7828883" y="31242"/>
                    <a:pt x="7846981" y="31242"/>
                  </a:cubicBezTo>
                  <a:lnTo>
                    <a:pt x="8003858" y="31242"/>
                  </a:lnTo>
                  <a:cubicBezTo>
                    <a:pt x="8021955" y="31242"/>
                    <a:pt x="8036719" y="42958"/>
                    <a:pt x="8036719" y="57245"/>
                  </a:cubicBezTo>
                  <a:lnTo>
                    <a:pt x="8036719" y="195072"/>
                  </a:lnTo>
                  <a:cubicBezTo>
                    <a:pt x="8036719" y="209360"/>
                    <a:pt x="8021955" y="221075"/>
                    <a:pt x="8003858" y="221075"/>
                  </a:cubicBezTo>
                  <a:lnTo>
                    <a:pt x="7846981" y="221075"/>
                  </a:lnTo>
                  <a:cubicBezTo>
                    <a:pt x="7828883" y="221075"/>
                    <a:pt x="7814120" y="209360"/>
                    <a:pt x="7814120" y="195072"/>
                  </a:cubicBezTo>
                  <a:lnTo>
                    <a:pt x="7814120" y="57245"/>
                  </a:lnTo>
                  <a:close/>
                  <a:moveTo>
                    <a:pt x="7528274" y="57245"/>
                  </a:moveTo>
                  <a:cubicBezTo>
                    <a:pt x="7528274" y="42958"/>
                    <a:pt x="7543038" y="31242"/>
                    <a:pt x="7561136" y="31242"/>
                  </a:cubicBezTo>
                  <a:lnTo>
                    <a:pt x="7718012" y="31242"/>
                  </a:lnTo>
                  <a:cubicBezTo>
                    <a:pt x="7736110" y="31242"/>
                    <a:pt x="7750874" y="42958"/>
                    <a:pt x="7750874" y="57245"/>
                  </a:cubicBezTo>
                  <a:lnTo>
                    <a:pt x="7750874" y="195072"/>
                  </a:lnTo>
                  <a:cubicBezTo>
                    <a:pt x="7750874" y="209360"/>
                    <a:pt x="7736110" y="221075"/>
                    <a:pt x="7718012" y="221075"/>
                  </a:cubicBezTo>
                  <a:lnTo>
                    <a:pt x="7561136" y="221075"/>
                  </a:lnTo>
                  <a:cubicBezTo>
                    <a:pt x="7543038" y="221075"/>
                    <a:pt x="7528274" y="209360"/>
                    <a:pt x="7528274" y="195072"/>
                  </a:cubicBezTo>
                  <a:lnTo>
                    <a:pt x="7528274" y="57245"/>
                  </a:lnTo>
                  <a:close/>
                  <a:moveTo>
                    <a:pt x="7242429" y="57245"/>
                  </a:moveTo>
                  <a:cubicBezTo>
                    <a:pt x="7242429" y="42958"/>
                    <a:pt x="7257193" y="31242"/>
                    <a:pt x="7275290" y="31242"/>
                  </a:cubicBezTo>
                  <a:lnTo>
                    <a:pt x="7432168" y="31242"/>
                  </a:lnTo>
                  <a:cubicBezTo>
                    <a:pt x="7450265" y="31242"/>
                    <a:pt x="7465028" y="42958"/>
                    <a:pt x="7465028" y="57245"/>
                  </a:cubicBezTo>
                  <a:lnTo>
                    <a:pt x="7465028" y="195072"/>
                  </a:lnTo>
                  <a:cubicBezTo>
                    <a:pt x="7465028" y="209360"/>
                    <a:pt x="7450265" y="221075"/>
                    <a:pt x="7432168" y="221075"/>
                  </a:cubicBezTo>
                  <a:lnTo>
                    <a:pt x="7275290" y="221075"/>
                  </a:lnTo>
                  <a:cubicBezTo>
                    <a:pt x="7257193" y="221075"/>
                    <a:pt x="7242429" y="209360"/>
                    <a:pt x="7242429" y="195072"/>
                  </a:cubicBezTo>
                  <a:lnTo>
                    <a:pt x="7242429" y="57245"/>
                  </a:lnTo>
                  <a:close/>
                  <a:moveTo>
                    <a:pt x="6956584" y="57245"/>
                  </a:moveTo>
                  <a:cubicBezTo>
                    <a:pt x="6956584" y="42958"/>
                    <a:pt x="6971348" y="31242"/>
                    <a:pt x="6989445" y="31242"/>
                  </a:cubicBezTo>
                  <a:lnTo>
                    <a:pt x="7146322" y="31242"/>
                  </a:lnTo>
                  <a:cubicBezTo>
                    <a:pt x="7164419" y="31242"/>
                    <a:pt x="7179183" y="42958"/>
                    <a:pt x="7179183" y="57245"/>
                  </a:cubicBezTo>
                  <a:lnTo>
                    <a:pt x="7179183" y="195072"/>
                  </a:lnTo>
                  <a:cubicBezTo>
                    <a:pt x="7179183" y="209360"/>
                    <a:pt x="7164419" y="221075"/>
                    <a:pt x="7146322" y="221075"/>
                  </a:cubicBezTo>
                  <a:lnTo>
                    <a:pt x="6989445" y="221075"/>
                  </a:lnTo>
                  <a:cubicBezTo>
                    <a:pt x="6971348" y="221075"/>
                    <a:pt x="6956584" y="209360"/>
                    <a:pt x="6956584" y="195072"/>
                  </a:cubicBezTo>
                  <a:lnTo>
                    <a:pt x="6956584" y="57245"/>
                  </a:lnTo>
                  <a:close/>
                  <a:moveTo>
                    <a:pt x="6670739" y="57245"/>
                  </a:moveTo>
                  <a:cubicBezTo>
                    <a:pt x="6670739" y="42958"/>
                    <a:pt x="6685503" y="31242"/>
                    <a:pt x="6703600" y="31242"/>
                  </a:cubicBezTo>
                  <a:lnTo>
                    <a:pt x="6860477" y="31242"/>
                  </a:lnTo>
                  <a:cubicBezTo>
                    <a:pt x="6878574" y="31242"/>
                    <a:pt x="6893338" y="42958"/>
                    <a:pt x="6893338" y="57245"/>
                  </a:cubicBezTo>
                  <a:lnTo>
                    <a:pt x="6893338" y="195072"/>
                  </a:lnTo>
                  <a:cubicBezTo>
                    <a:pt x="6893338" y="209360"/>
                    <a:pt x="6878574" y="221075"/>
                    <a:pt x="6860477" y="221075"/>
                  </a:cubicBezTo>
                  <a:lnTo>
                    <a:pt x="6703600" y="221075"/>
                  </a:lnTo>
                  <a:cubicBezTo>
                    <a:pt x="6685503" y="221075"/>
                    <a:pt x="6670739" y="209360"/>
                    <a:pt x="6670739" y="195072"/>
                  </a:cubicBezTo>
                  <a:lnTo>
                    <a:pt x="6670739" y="57245"/>
                  </a:lnTo>
                  <a:close/>
                  <a:moveTo>
                    <a:pt x="6384894" y="57245"/>
                  </a:moveTo>
                  <a:cubicBezTo>
                    <a:pt x="6384894" y="42958"/>
                    <a:pt x="6399657" y="31242"/>
                    <a:pt x="6417755" y="31242"/>
                  </a:cubicBezTo>
                  <a:lnTo>
                    <a:pt x="6574631" y="31242"/>
                  </a:lnTo>
                  <a:cubicBezTo>
                    <a:pt x="6592729" y="31242"/>
                    <a:pt x="6607493" y="42958"/>
                    <a:pt x="6607493" y="57245"/>
                  </a:cubicBezTo>
                  <a:lnTo>
                    <a:pt x="6607493" y="195072"/>
                  </a:lnTo>
                  <a:cubicBezTo>
                    <a:pt x="6607493" y="209360"/>
                    <a:pt x="6592729" y="221075"/>
                    <a:pt x="6574631" y="221075"/>
                  </a:cubicBezTo>
                  <a:lnTo>
                    <a:pt x="6417755" y="221075"/>
                  </a:lnTo>
                  <a:cubicBezTo>
                    <a:pt x="6399657" y="221075"/>
                    <a:pt x="6384894" y="209360"/>
                    <a:pt x="6384894" y="195072"/>
                  </a:cubicBezTo>
                  <a:lnTo>
                    <a:pt x="6384894" y="57245"/>
                  </a:lnTo>
                  <a:close/>
                  <a:moveTo>
                    <a:pt x="6099048" y="57245"/>
                  </a:moveTo>
                  <a:cubicBezTo>
                    <a:pt x="6099048" y="42958"/>
                    <a:pt x="6113812" y="31242"/>
                    <a:pt x="6131910" y="31242"/>
                  </a:cubicBezTo>
                  <a:lnTo>
                    <a:pt x="6288786" y="31242"/>
                  </a:lnTo>
                  <a:cubicBezTo>
                    <a:pt x="6306884" y="31242"/>
                    <a:pt x="6321648" y="42958"/>
                    <a:pt x="6321648" y="57245"/>
                  </a:cubicBezTo>
                  <a:lnTo>
                    <a:pt x="6321648" y="195072"/>
                  </a:lnTo>
                  <a:cubicBezTo>
                    <a:pt x="6321648" y="209360"/>
                    <a:pt x="6306884" y="221075"/>
                    <a:pt x="6288786" y="221075"/>
                  </a:cubicBezTo>
                  <a:lnTo>
                    <a:pt x="6131910" y="221075"/>
                  </a:lnTo>
                  <a:cubicBezTo>
                    <a:pt x="6113812" y="221075"/>
                    <a:pt x="6099048" y="209360"/>
                    <a:pt x="6099048" y="195072"/>
                  </a:cubicBezTo>
                  <a:lnTo>
                    <a:pt x="6099048" y="57245"/>
                  </a:lnTo>
                  <a:close/>
                  <a:moveTo>
                    <a:pt x="5813203" y="57245"/>
                  </a:moveTo>
                  <a:cubicBezTo>
                    <a:pt x="5813203" y="42958"/>
                    <a:pt x="5827967" y="31242"/>
                    <a:pt x="5846064" y="31242"/>
                  </a:cubicBezTo>
                  <a:lnTo>
                    <a:pt x="6002941" y="31242"/>
                  </a:lnTo>
                  <a:cubicBezTo>
                    <a:pt x="6021039" y="31242"/>
                    <a:pt x="6035802" y="42958"/>
                    <a:pt x="6035802" y="57245"/>
                  </a:cubicBezTo>
                  <a:lnTo>
                    <a:pt x="6035802" y="195072"/>
                  </a:lnTo>
                  <a:cubicBezTo>
                    <a:pt x="6035802" y="209360"/>
                    <a:pt x="6021039" y="221075"/>
                    <a:pt x="6002941" y="221075"/>
                  </a:cubicBezTo>
                  <a:lnTo>
                    <a:pt x="5846064" y="221075"/>
                  </a:lnTo>
                  <a:cubicBezTo>
                    <a:pt x="5827967" y="221075"/>
                    <a:pt x="5813203" y="209360"/>
                    <a:pt x="5813203" y="195072"/>
                  </a:cubicBezTo>
                  <a:lnTo>
                    <a:pt x="5813203" y="57245"/>
                  </a:lnTo>
                  <a:close/>
                  <a:moveTo>
                    <a:pt x="5527358" y="57245"/>
                  </a:moveTo>
                  <a:cubicBezTo>
                    <a:pt x="5527358" y="42958"/>
                    <a:pt x="5542121" y="31242"/>
                    <a:pt x="5560219" y="31242"/>
                  </a:cubicBezTo>
                  <a:lnTo>
                    <a:pt x="5717095" y="31242"/>
                  </a:lnTo>
                  <a:cubicBezTo>
                    <a:pt x="5735193" y="31242"/>
                    <a:pt x="5749957" y="42958"/>
                    <a:pt x="5749957" y="57245"/>
                  </a:cubicBezTo>
                  <a:lnTo>
                    <a:pt x="5749957" y="195072"/>
                  </a:lnTo>
                  <a:cubicBezTo>
                    <a:pt x="5749957" y="209360"/>
                    <a:pt x="5735193" y="221075"/>
                    <a:pt x="5717095" y="221075"/>
                  </a:cubicBezTo>
                  <a:lnTo>
                    <a:pt x="5560219" y="221075"/>
                  </a:lnTo>
                  <a:cubicBezTo>
                    <a:pt x="5542121" y="221075"/>
                    <a:pt x="5527358" y="209360"/>
                    <a:pt x="5527358" y="195072"/>
                  </a:cubicBezTo>
                  <a:lnTo>
                    <a:pt x="5527358" y="57245"/>
                  </a:lnTo>
                  <a:close/>
                  <a:moveTo>
                    <a:pt x="5204555" y="57245"/>
                  </a:moveTo>
                  <a:cubicBezTo>
                    <a:pt x="5204555" y="42958"/>
                    <a:pt x="5219319" y="31242"/>
                    <a:pt x="5237417" y="31242"/>
                  </a:cubicBezTo>
                  <a:lnTo>
                    <a:pt x="5394294" y="31242"/>
                  </a:lnTo>
                  <a:cubicBezTo>
                    <a:pt x="5412391" y="31242"/>
                    <a:pt x="5427155" y="42958"/>
                    <a:pt x="5427155" y="57245"/>
                  </a:cubicBezTo>
                  <a:lnTo>
                    <a:pt x="5427155" y="195072"/>
                  </a:lnTo>
                  <a:cubicBezTo>
                    <a:pt x="5427155" y="209360"/>
                    <a:pt x="5412391" y="221075"/>
                    <a:pt x="5394294" y="221075"/>
                  </a:cubicBezTo>
                  <a:lnTo>
                    <a:pt x="5237417" y="221075"/>
                  </a:lnTo>
                  <a:cubicBezTo>
                    <a:pt x="5219319" y="221075"/>
                    <a:pt x="5204555" y="209360"/>
                    <a:pt x="5204555" y="195072"/>
                  </a:cubicBezTo>
                  <a:lnTo>
                    <a:pt x="5204555" y="57245"/>
                  </a:lnTo>
                  <a:close/>
                  <a:moveTo>
                    <a:pt x="4918710" y="57245"/>
                  </a:moveTo>
                  <a:cubicBezTo>
                    <a:pt x="4918710" y="42958"/>
                    <a:pt x="4933474" y="31242"/>
                    <a:pt x="4951571" y="31242"/>
                  </a:cubicBezTo>
                  <a:lnTo>
                    <a:pt x="5108448" y="31242"/>
                  </a:lnTo>
                  <a:cubicBezTo>
                    <a:pt x="5126545" y="31242"/>
                    <a:pt x="5141310" y="42958"/>
                    <a:pt x="5141310" y="57245"/>
                  </a:cubicBezTo>
                  <a:lnTo>
                    <a:pt x="5141310" y="195072"/>
                  </a:lnTo>
                  <a:cubicBezTo>
                    <a:pt x="5141310" y="209360"/>
                    <a:pt x="5126545" y="221075"/>
                    <a:pt x="5108448" y="221075"/>
                  </a:cubicBezTo>
                  <a:lnTo>
                    <a:pt x="4951571" y="221075"/>
                  </a:lnTo>
                  <a:cubicBezTo>
                    <a:pt x="4933474" y="221075"/>
                    <a:pt x="4918710" y="209360"/>
                    <a:pt x="4918710" y="195072"/>
                  </a:cubicBezTo>
                  <a:lnTo>
                    <a:pt x="4918710" y="57245"/>
                  </a:lnTo>
                  <a:close/>
                  <a:moveTo>
                    <a:pt x="4632865" y="57245"/>
                  </a:moveTo>
                  <a:cubicBezTo>
                    <a:pt x="4632865" y="42958"/>
                    <a:pt x="4647629" y="31242"/>
                    <a:pt x="4665726" y="31242"/>
                  </a:cubicBezTo>
                  <a:lnTo>
                    <a:pt x="4822603" y="31242"/>
                  </a:lnTo>
                  <a:cubicBezTo>
                    <a:pt x="4840700" y="31242"/>
                    <a:pt x="4855464" y="42958"/>
                    <a:pt x="4855464" y="57245"/>
                  </a:cubicBezTo>
                  <a:lnTo>
                    <a:pt x="4855464" y="195072"/>
                  </a:lnTo>
                  <a:cubicBezTo>
                    <a:pt x="4855464" y="209360"/>
                    <a:pt x="4840700" y="221075"/>
                    <a:pt x="4822603" y="221075"/>
                  </a:cubicBezTo>
                  <a:lnTo>
                    <a:pt x="4665726" y="221075"/>
                  </a:lnTo>
                  <a:cubicBezTo>
                    <a:pt x="4647629" y="221075"/>
                    <a:pt x="4632865" y="209360"/>
                    <a:pt x="4632865" y="195072"/>
                  </a:cubicBezTo>
                  <a:lnTo>
                    <a:pt x="4632865" y="57245"/>
                  </a:lnTo>
                  <a:close/>
                  <a:moveTo>
                    <a:pt x="4347020" y="57245"/>
                  </a:moveTo>
                  <a:cubicBezTo>
                    <a:pt x="4347020" y="42958"/>
                    <a:pt x="4361783" y="31242"/>
                    <a:pt x="4379881" y="31242"/>
                  </a:cubicBezTo>
                  <a:lnTo>
                    <a:pt x="4536758" y="31242"/>
                  </a:lnTo>
                  <a:cubicBezTo>
                    <a:pt x="4554855" y="31242"/>
                    <a:pt x="4569619" y="42958"/>
                    <a:pt x="4569619" y="57245"/>
                  </a:cubicBezTo>
                  <a:lnTo>
                    <a:pt x="4569619" y="195072"/>
                  </a:lnTo>
                  <a:cubicBezTo>
                    <a:pt x="4569619" y="209360"/>
                    <a:pt x="4554855" y="221075"/>
                    <a:pt x="4536758" y="221075"/>
                  </a:cubicBezTo>
                  <a:lnTo>
                    <a:pt x="4379881" y="221075"/>
                  </a:lnTo>
                  <a:cubicBezTo>
                    <a:pt x="4361783" y="221075"/>
                    <a:pt x="4347020" y="209360"/>
                    <a:pt x="4347020" y="195072"/>
                  </a:cubicBezTo>
                  <a:lnTo>
                    <a:pt x="4347020" y="57245"/>
                  </a:lnTo>
                  <a:close/>
                  <a:moveTo>
                    <a:pt x="4061174" y="57245"/>
                  </a:moveTo>
                  <a:cubicBezTo>
                    <a:pt x="4061174" y="42958"/>
                    <a:pt x="4075938" y="31242"/>
                    <a:pt x="4094036" y="31242"/>
                  </a:cubicBezTo>
                  <a:lnTo>
                    <a:pt x="4250913" y="31242"/>
                  </a:lnTo>
                  <a:cubicBezTo>
                    <a:pt x="4269010" y="31242"/>
                    <a:pt x="4283774" y="42958"/>
                    <a:pt x="4283774" y="57245"/>
                  </a:cubicBezTo>
                  <a:lnTo>
                    <a:pt x="4283774" y="195072"/>
                  </a:lnTo>
                  <a:cubicBezTo>
                    <a:pt x="4283774" y="209360"/>
                    <a:pt x="4269010" y="221075"/>
                    <a:pt x="4250913" y="221075"/>
                  </a:cubicBezTo>
                  <a:lnTo>
                    <a:pt x="4094036" y="221075"/>
                  </a:lnTo>
                  <a:cubicBezTo>
                    <a:pt x="4075938" y="221075"/>
                    <a:pt x="4061174" y="209360"/>
                    <a:pt x="4061174" y="195072"/>
                  </a:cubicBezTo>
                  <a:lnTo>
                    <a:pt x="4061174" y="57245"/>
                  </a:lnTo>
                  <a:close/>
                  <a:moveTo>
                    <a:pt x="3775329" y="57245"/>
                  </a:moveTo>
                  <a:cubicBezTo>
                    <a:pt x="3775329" y="42958"/>
                    <a:pt x="3790093" y="31242"/>
                    <a:pt x="3808190" y="31242"/>
                  </a:cubicBezTo>
                  <a:lnTo>
                    <a:pt x="3965067" y="31242"/>
                  </a:lnTo>
                  <a:cubicBezTo>
                    <a:pt x="3983165" y="31242"/>
                    <a:pt x="3997928" y="42958"/>
                    <a:pt x="3997928" y="57245"/>
                  </a:cubicBezTo>
                  <a:lnTo>
                    <a:pt x="3997928" y="195072"/>
                  </a:lnTo>
                  <a:cubicBezTo>
                    <a:pt x="3997928" y="209360"/>
                    <a:pt x="3983165" y="221075"/>
                    <a:pt x="3965067" y="221075"/>
                  </a:cubicBezTo>
                  <a:lnTo>
                    <a:pt x="3808190" y="221075"/>
                  </a:lnTo>
                  <a:cubicBezTo>
                    <a:pt x="3790093" y="221075"/>
                    <a:pt x="3775329" y="209360"/>
                    <a:pt x="3775329" y="195072"/>
                  </a:cubicBezTo>
                  <a:lnTo>
                    <a:pt x="3775329" y="57245"/>
                  </a:lnTo>
                  <a:close/>
                  <a:moveTo>
                    <a:pt x="3489484" y="57245"/>
                  </a:moveTo>
                  <a:cubicBezTo>
                    <a:pt x="3489484" y="42958"/>
                    <a:pt x="3504248" y="31242"/>
                    <a:pt x="3522345" y="31242"/>
                  </a:cubicBezTo>
                  <a:lnTo>
                    <a:pt x="3679222" y="31242"/>
                  </a:lnTo>
                  <a:cubicBezTo>
                    <a:pt x="3697320" y="31242"/>
                    <a:pt x="3712083" y="42958"/>
                    <a:pt x="3712083" y="57245"/>
                  </a:cubicBezTo>
                  <a:lnTo>
                    <a:pt x="3712083" y="195072"/>
                  </a:lnTo>
                  <a:cubicBezTo>
                    <a:pt x="3712083" y="209360"/>
                    <a:pt x="3697320" y="221075"/>
                    <a:pt x="3679222" y="221075"/>
                  </a:cubicBezTo>
                  <a:lnTo>
                    <a:pt x="3522345" y="221075"/>
                  </a:lnTo>
                  <a:cubicBezTo>
                    <a:pt x="3504248" y="221075"/>
                    <a:pt x="3489484" y="209360"/>
                    <a:pt x="3489484" y="195072"/>
                  </a:cubicBezTo>
                  <a:lnTo>
                    <a:pt x="3489484" y="57245"/>
                  </a:lnTo>
                  <a:close/>
                  <a:moveTo>
                    <a:pt x="3203639" y="57245"/>
                  </a:moveTo>
                  <a:cubicBezTo>
                    <a:pt x="3203639" y="42958"/>
                    <a:pt x="3218403" y="31242"/>
                    <a:pt x="3236500" y="31242"/>
                  </a:cubicBezTo>
                  <a:lnTo>
                    <a:pt x="3393377" y="31242"/>
                  </a:lnTo>
                  <a:cubicBezTo>
                    <a:pt x="3411474" y="31242"/>
                    <a:pt x="3426238" y="42958"/>
                    <a:pt x="3426238" y="57245"/>
                  </a:cubicBezTo>
                  <a:lnTo>
                    <a:pt x="3426238" y="195072"/>
                  </a:lnTo>
                  <a:cubicBezTo>
                    <a:pt x="3426238" y="209360"/>
                    <a:pt x="3411474" y="221075"/>
                    <a:pt x="3393377" y="221075"/>
                  </a:cubicBezTo>
                  <a:lnTo>
                    <a:pt x="3236500" y="221075"/>
                  </a:lnTo>
                  <a:cubicBezTo>
                    <a:pt x="3218403" y="221075"/>
                    <a:pt x="3203639" y="209360"/>
                    <a:pt x="3203639" y="195072"/>
                  </a:cubicBezTo>
                  <a:lnTo>
                    <a:pt x="3203639" y="57245"/>
                  </a:lnTo>
                  <a:close/>
                  <a:moveTo>
                    <a:pt x="2917793" y="57245"/>
                  </a:moveTo>
                  <a:cubicBezTo>
                    <a:pt x="2917793" y="42958"/>
                    <a:pt x="2932557" y="31242"/>
                    <a:pt x="2950655" y="31242"/>
                  </a:cubicBezTo>
                  <a:lnTo>
                    <a:pt x="3107531" y="31242"/>
                  </a:lnTo>
                  <a:cubicBezTo>
                    <a:pt x="3125629" y="31242"/>
                    <a:pt x="3140393" y="42958"/>
                    <a:pt x="3140393" y="57245"/>
                  </a:cubicBezTo>
                  <a:lnTo>
                    <a:pt x="3140393" y="195072"/>
                  </a:lnTo>
                  <a:cubicBezTo>
                    <a:pt x="3140393" y="209360"/>
                    <a:pt x="3125629" y="221075"/>
                    <a:pt x="3107531" y="221075"/>
                  </a:cubicBezTo>
                  <a:lnTo>
                    <a:pt x="2950655" y="221075"/>
                  </a:lnTo>
                  <a:cubicBezTo>
                    <a:pt x="2932557" y="221075"/>
                    <a:pt x="2917793" y="209360"/>
                    <a:pt x="2917793" y="195072"/>
                  </a:cubicBezTo>
                  <a:lnTo>
                    <a:pt x="2917793" y="57245"/>
                  </a:lnTo>
                  <a:close/>
                  <a:moveTo>
                    <a:pt x="2631948" y="57245"/>
                  </a:moveTo>
                  <a:cubicBezTo>
                    <a:pt x="2631948" y="42958"/>
                    <a:pt x="2646712" y="31242"/>
                    <a:pt x="2664809" y="31242"/>
                  </a:cubicBezTo>
                  <a:lnTo>
                    <a:pt x="2821686" y="31242"/>
                  </a:lnTo>
                  <a:cubicBezTo>
                    <a:pt x="2839784" y="31242"/>
                    <a:pt x="2854547" y="42958"/>
                    <a:pt x="2854547" y="57245"/>
                  </a:cubicBezTo>
                  <a:lnTo>
                    <a:pt x="2854547" y="195072"/>
                  </a:lnTo>
                  <a:cubicBezTo>
                    <a:pt x="2854547" y="209360"/>
                    <a:pt x="2839784" y="221075"/>
                    <a:pt x="2821686" y="221075"/>
                  </a:cubicBezTo>
                  <a:lnTo>
                    <a:pt x="2664809" y="221075"/>
                  </a:lnTo>
                  <a:cubicBezTo>
                    <a:pt x="2646712" y="221075"/>
                    <a:pt x="2631948" y="209360"/>
                    <a:pt x="2631948" y="195072"/>
                  </a:cubicBezTo>
                  <a:lnTo>
                    <a:pt x="2631948" y="57245"/>
                  </a:lnTo>
                  <a:close/>
                  <a:moveTo>
                    <a:pt x="2346103" y="57245"/>
                  </a:moveTo>
                  <a:cubicBezTo>
                    <a:pt x="2346103" y="42958"/>
                    <a:pt x="2360867" y="31242"/>
                    <a:pt x="2378964" y="31242"/>
                  </a:cubicBezTo>
                  <a:lnTo>
                    <a:pt x="2535841" y="31242"/>
                  </a:lnTo>
                  <a:cubicBezTo>
                    <a:pt x="2553938" y="31242"/>
                    <a:pt x="2568702" y="42958"/>
                    <a:pt x="2568702" y="57245"/>
                  </a:cubicBezTo>
                  <a:lnTo>
                    <a:pt x="2568702" y="195072"/>
                  </a:lnTo>
                  <a:cubicBezTo>
                    <a:pt x="2568702" y="209360"/>
                    <a:pt x="2553938" y="221075"/>
                    <a:pt x="2535841" y="221075"/>
                  </a:cubicBezTo>
                  <a:lnTo>
                    <a:pt x="2378964" y="221075"/>
                  </a:lnTo>
                  <a:cubicBezTo>
                    <a:pt x="2360867" y="221075"/>
                    <a:pt x="2346103" y="209360"/>
                    <a:pt x="2346103" y="195072"/>
                  </a:cubicBezTo>
                  <a:lnTo>
                    <a:pt x="2346103" y="57245"/>
                  </a:lnTo>
                  <a:close/>
                  <a:moveTo>
                    <a:pt x="2060258" y="57245"/>
                  </a:moveTo>
                  <a:cubicBezTo>
                    <a:pt x="2060258" y="42958"/>
                    <a:pt x="2075021" y="31242"/>
                    <a:pt x="2093119" y="31242"/>
                  </a:cubicBezTo>
                  <a:lnTo>
                    <a:pt x="2249996" y="31242"/>
                  </a:lnTo>
                  <a:cubicBezTo>
                    <a:pt x="2268093" y="31242"/>
                    <a:pt x="2282857" y="42958"/>
                    <a:pt x="2282857" y="57245"/>
                  </a:cubicBezTo>
                  <a:lnTo>
                    <a:pt x="2282857" y="195072"/>
                  </a:lnTo>
                  <a:cubicBezTo>
                    <a:pt x="2282857" y="209360"/>
                    <a:pt x="2268093" y="221075"/>
                    <a:pt x="2249996" y="221075"/>
                  </a:cubicBezTo>
                  <a:lnTo>
                    <a:pt x="2093119" y="221075"/>
                  </a:lnTo>
                  <a:cubicBezTo>
                    <a:pt x="2075021" y="221075"/>
                    <a:pt x="2060258" y="209360"/>
                    <a:pt x="2060258" y="195072"/>
                  </a:cubicBezTo>
                  <a:lnTo>
                    <a:pt x="2060258" y="57245"/>
                  </a:lnTo>
                  <a:close/>
                  <a:moveTo>
                    <a:pt x="1774412" y="57245"/>
                  </a:moveTo>
                  <a:cubicBezTo>
                    <a:pt x="1774412" y="42958"/>
                    <a:pt x="1789176" y="31242"/>
                    <a:pt x="1807274" y="31242"/>
                  </a:cubicBezTo>
                  <a:lnTo>
                    <a:pt x="1964150" y="31242"/>
                  </a:lnTo>
                  <a:cubicBezTo>
                    <a:pt x="1982248" y="31242"/>
                    <a:pt x="1997012" y="42958"/>
                    <a:pt x="1997012" y="57245"/>
                  </a:cubicBezTo>
                  <a:lnTo>
                    <a:pt x="1997012" y="195072"/>
                  </a:lnTo>
                  <a:cubicBezTo>
                    <a:pt x="1997012" y="209360"/>
                    <a:pt x="1982248" y="221075"/>
                    <a:pt x="1964150" y="221075"/>
                  </a:cubicBezTo>
                  <a:lnTo>
                    <a:pt x="1807274" y="221075"/>
                  </a:lnTo>
                  <a:cubicBezTo>
                    <a:pt x="1789176" y="221075"/>
                    <a:pt x="1774412" y="209360"/>
                    <a:pt x="1774412" y="195072"/>
                  </a:cubicBezTo>
                  <a:lnTo>
                    <a:pt x="1774412" y="57245"/>
                  </a:lnTo>
                  <a:close/>
                  <a:moveTo>
                    <a:pt x="1488567" y="57245"/>
                  </a:moveTo>
                  <a:cubicBezTo>
                    <a:pt x="1488567" y="42958"/>
                    <a:pt x="1503331" y="31242"/>
                    <a:pt x="1521428" y="31242"/>
                  </a:cubicBezTo>
                  <a:lnTo>
                    <a:pt x="1678305" y="31242"/>
                  </a:lnTo>
                  <a:cubicBezTo>
                    <a:pt x="1696403" y="31242"/>
                    <a:pt x="1711166" y="42958"/>
                    <a:pt x="1711166" y="57245"/>
                  </a:cubicBezTo>
                  <a:lnTo>
                    <a:pt x="1711166" y="195072"/>
                  </a:lnTo>
                  <a:cubicBezTo>
                    <a:pt x="1711166" y="209360"/>
                    <a:pt x="1696403" y="221075"/>
                    <a:pt x="1678305" y="221075"/>
                  </a:cubicBezTo>
                  <a:lnTo>
                    <a:pt x="1521428" y="221075"/>
                  </a:lnTo>
                  <a:cubicBezTo>
                    <a:pt x="1503331" y="221075"/>
                    <a:pt x="1488567" y="209360"/>
                    <a:pt x="1488567" y="195072"/>
                  </a:cubicBezTo>
                  <a:lnTo>
                    <a:pt x="1488567" y="57245"/>
                  </a:lnTo>
                  <a:close/>
                  <a:moveTo>
                    <a:pt x="1202722" y="57245"/>
                  </a:moveTo>
                  <a:cubicBezTo>
                    <a:pt x="1202722" y="42958"/>
                    <a:pt x="1217486" y="31242"/>
                    <a:pt x="1235583" y="31242"/>
                  </a:cubicBezTo>
                  <a:lnTo>
                    <a:pt x="1392460" y="31242"/>
                  </a:lnTo>
                  <a:cubicBezTo>
                    <a:pt x="1410557" y="31242"/>
                    <a:pt x="1425321" y="42958"/>
                    <a:pt x="1425321" y="57245"/>
                  </a:cubicBezTo>
                  <a:lnTo>
                    <a:pt x="1425321" y="195072"/>
                  </a:lnTo>
                  <a:cubicBezTo>
                    <a:pt x="1425321" y="209360"/>
                    <a:pt x="1410557" y="221075"/>
                    <a:pt x="1392460" y="221075"/>
                  </a:cubicBezTo>
                  <a:lnTo>
                    <a:pt x="1235583" y="221075"/>
                  </a:lnTo>
                  <a:cubicBezTo>
                    <a:pt x="1217486" y="221075"/>
                    <a:pt x="1202722" y="209360"/>
                    <a:pt x="1202722" y="195072"/>
                  </a:cubicBezTo>
                  <a:lnTo>
                    <a:pt x="1202722" y="57245"/>
                  </a:lnTo>
                  <a:close/>
                  <a:moveTo>
                    <a:pt x="916877" y="57245"/>
                  </a:moveTo>
                  <a:cubicBezTo>
                    <a:pt x="916877" y="42958"/>
                    <a:pt x="931640" y="31242"/>
                    <a:pt x="949738" y="31242"/>
                  </a:cubicBezTo>
                  <a:lnTo>
                    <a:pt x="1106615" y="31242"/>
                  </a:lnTo>
                  <a:cubicBezTo>
                    <a:pt x="1124712" y="31242"/>
                    <a:pt x="1139476" y="42958"/>
                    <a:pt x="1139476" y="57245"/>
                  </a:cubicBezTo>
                  <a:lnTo>
                    <a:pt x="1139476" y="195072"/>
                  </a:lnTo>
                  <a:cubicBezTo>
                    <a:pt x="1139476" y="209360"/>
                    <a:pt x="1124712" y="221075"/>
                    <a:pt x="1106615" y="221075"/>
                  </a:cubicBezTo>
                  <a:lnTo>
                    <a:pt x="949738" y="221075"/>
                  </a:lnTo>
                  <a:cubicBezTo>
                    <a:pt x="931640" y="221075"/>
                    <a:pt x="916877" y="209360"/>
                    <a:pt x="916877" y="195072"/>
                  </a:cubicBezTo>
                  <a:lnTo>
                    <a:pt x="916877" y="57245"/>
                  </a:lnTo>
                  <a:close/>
                  <a:moveTo>
                    <a:pt x="631031" y="57245"/>
                  </a:moveTo>
                  <a:cubicBezTo>
                    <a:pt x="631031" y="42958"/>
                    <a:pt x="645795" y="31242"/>
                    <a:pt x="663893" y="31242"/>
                  </a:cubicBezTo>
                  <a:lnTo>
                    <a:pt x="820769" y="31242"/>
                  </a:lnTo>
                  <a:cubicBezTo>
                    <a:pt x="838867" y="31242"/>
                    <a:pt x="853631" y="42958"/>
                    <a:pt x="853631" y="57245"/>
                  </a:cubicBezTo>
                  <a:lnTo>
                    <a:pt x="853631" y="195072"/>
                  </a:lnTo>
                  <a:cubicBezTo>
                    <a:pt x="853631" y="209360"/>
                    <a:pt x="838867" y="221075"/>
                    <a:pt x="820769" y="221075"/>
                  </a:cubicBezTo>
                  <a:lnTo>
                    <a:pt x="663893" y="221075"/>
                  </a:lnTo>
                  <a:cubicBezTo>
                    <a:pt x="645795" y="221075"/>
                    <a:pt x="631031" y="209360"/>
                    <a:pt x="631031" y="195072"/>
                  </a:cubicBezTo>
                  <a:lnTo>
                    <a:pt x="631031" y="57245"/>
                  </a:lnTo>
                  <a:close/>
                  <a:moveTo>
                    <a:pt x="345186" y="57245"/>
                  </a:moveTo>
                  <a:cubicBezTo>
                    <a:pt x="345186" y="42958"/>
                    <a:pt x="359950" y="31242"/>
                    <a:pt x="378047" y="31242"/>
                  </a:cubicBezTo>
                  <a:lnTo>
                    <a:pt x="534924" y="31242"/>
                  </a:lnTo>
                  <a:cubicBezTo>
                    <a:pt x="553022" y="31242"/>
                    <a:pt x="567785" y="42958"/>
                    <a:pt x="567785" y="57245"/>
                  </a:cubicBezTo>
                  <a:lnTo>
                    <a:pt x="567785" y="195072"/>
                  </a:lnTo>
                  <a:cubicBezTo>
                    <a:pt x="567785" y="209360"/>
                    <a:pt x="553022" y="221075"/>
                    <a:pt x="534924" y="221075"/>
                  </a:cubicBezTo>
                  <a:lnTo>
                    <a:pt x="378047" y="221075"/>
                  </a:lnTo>
                  <a:cubicBezTo>
                    <a:pt x="359950" y="221075"/>
                    <a:pt x="345186" y="209360"/>
                    <a:pt x="345186" y="195072"/>
                  </a:cubicBezTo>
                  <a:lnTo>
                    <a:pt x="345186" y="57245"/>
                  </a:lnTo>
                  <a:close/>
                  <a:moveTo>
                    <a:pt x="59341" y="57245"/>
                  </a:moveTo>
                  <a:cubicBezTo>
                    <a:pt x="59341" y="42958"/>
                    <a:pt x="74105" y="31242"/>
                    <a:pt x="92202" y="31242"/>
                  </a:cubicBezTo>
                  <a:lnTo>
                    <a:pt x="249079" y="31242"/>
                  </a:lnTo>
                  <a:cubicBezTo>
                    <a:pt x="267176" y="31242"/>
                    <a:pt x="281940" y="42958"/>
                    <a:pt x="281940" y="57245"/>
                  </a:cubicBezTo>
                  <a:lnTo>
                    <a:pt x="281940" y="195072"/>
                  </a:lnTo>
                  <a:cubicBezTo>
                    <a:pt x="281940" y="209360"/>
                    <a:pt x="267176" y="221075"/>
                    <a:pt x="249079" y="221075"/>
                  </a:cubicBezTo>
                  <a:lnTo>
                    <a:pt x="92583" y="221075"/>
                  </a:lnTo>
                  <a:cubicBezTo>
                    <a:pt x="74486" y="221075"/>
                    <a:pt x="59722" y="209360"/>
                    <a:pt x="59722" y="195072"/>
                  </a:cubicBezTo>
                  <a:lnTo>
                    <a:pt x="59722" y="57245"/>
                  </a:lnTo>
                  <a:close/>
                  <a:moveTo>
                    <a:pt x="5290947" y="413575"/>
                  </a:moveTo>
                  <a:lnTo>
                    <a:pt x="5290947" y="721043"/>
                  </a:lnTo>
                  <a:cubicBezTo>
                    <a:pt x="5290947" y="778288"/>
                    <a:pt x="5231797" y="825151"/>
                    <a:pt x="5159407" y="825151"/>
                  </a:cubicBezTo>
                  <a:lnTo>
                    <a:pt x="4628198" y="825151"/>
                  </a:lnTo>
                  <a:cubicBezTo>
                    <a:pt x="4555808" y="825151"/>
                    <a:pt x="4496657" y="778288"/>
                    <a:pt x="4496657" y="721043"/>
                  </a:cubicBezTo>
                  <a:lnTo>
                    <a:pt x="4496657" y="413575"/>
                  </a:lnTo>
                  <a:cubicBezTo>
                    <a:pt x="4496657" y="356330"/>
                    <a:pt x="4555808" y="309467"/>
                    <a:pt x="4628198" y="309467"/>
                  </a:cubicBezTo>
                  <a:lnTo>
                    <a:pt x="5159407" y="309467"/>
                  </a:lnTo>
                  <a:cubicBezTo>
                    <a:pt x="5231797" y="309467"/>
                    <a:pt x="5290947" y="356330"/>
                    <a:pt x="5290947" y="413575"/>
                  </a:cubicBezTo>
                  <a:close/>
                  <a:moveTo>
                    <a:pt x="4210812" y="413575"/>
                  </a:moveTo>
                  <a:lnTo>
                    <a:pt x="4210812" y="721043"/>
                  </a:lnTo>
                  <a:cubicBezTo>
                    <a:pt x="4210812" y="778288"/>
                    <a:pt x="4151662" y="825151"/>
                    <a:pt x="4079272" y="825151"/>
                  </a:cubicBezTo>
                  <a:lnTo>
                    <a:pt x="3548063" y="825151"/>
                  </a:lnTo>
                  <a:cubicBezTo>
                    <a:pt x="3475673" y="825151"/>
                    <a:pt x="3416522" y="778288"/>
                    <a:pt x="3416522" y="721043"/>
                  </a:cubicBezTo>
                  <a:lnTo>
                    <a:pt x="3416522" y="413575"/>
                  </a:lnTo>
                  <a:cubicBezTo>
                    <a:pt x="3416522" y="356330"/>
                    <a:pt x="3475673" y="309467"/>
                    <a:pt x="3548063" y="309467"/>
                  </a:cubicBezTo>
                  <a:lnTo>
                    <a:pt x="4079272" y="309467"/>
                  </a:lnTo>
                  <a:cubicBezTo>
                    <a:pt x="4151662" y="309467"/>
                    <a:pt x="4210812" y="356330"/>
                    <a:pt x="4210812" y="413575"/>
                  </a:cubicBezTo>
                  <a:close/>
                  <a:moveTo>
                    <a:pt x="3130677" y="413575"/>
                  </a:moveTo>
                  <a:lnTo>
                    <a:pt x="3130677" y="721043"/>
                  </a:lnTo>
                  <a:cubicBezTo>
                    <a:pt x="3130677" y="778288"/>
                    <a:pt x="3071527" y="825151"/>
                    <a:pt x="2999137" y="825151"/>
                  </a:cubicBezTo>
                  <a:lnTo>
                    <a:pt x="2467928" y="825151"/>
                  </a:lnTo>
                  <a:cubicBezTo>
                    <a:pt x="2395538" y="825151"/>
                    <a:pt x="2336387" y="778288"/>
                    <a:pt x="2336387" y="721043"/>
                  </a:cubicBezTo>
                  <a:lnTo>
                    <a:pt x="2336387" y="413575"/>
                  </a:lnTo>
                  <a:cubicBezTo>
                    <a:pt x="2336387" y="356330"/>
                    <a:pt x="2395538" y="309467"/>
                    <a:pt x="2467928" y="309467"/>
                  </a:cubicBezTo>
                  <a:lnTo>
                    <a:pt x="2999137" y="309467"/>
                  </a:lnTo>
                  <a:cubicBezTo>
                    <a:pt x="3071527" y="309467"/>
                    <a:pt x="3130677" y="356330"/>
                    <a:pt x="3130677" y="413575"/>
                  </a:cubicBezTo>
                  <a:close/>
                  <a:moveTo>
                    <a:pt x="2050542" y="413575"/>
                  </a:moveTo>
                  <a:lnTo>
                    <a:pt x="2050542" y="721043"/>
                  </a:lnTo>
                  <a:cubicBezTo>
                    <a:pt x="2050542" y="778288"/>
                    <a:pt x="1991392" y="825151"/>
                    <a:pt x="1919002" y="825151"/>
                  </a:cubicBezTo>
                  <a:lnTo>
                    <a:pt x="1387793" y="825151"/>
                  </a:lnTo>
                  <a:cubicBezTo>
                    <a:pt x="1315403" y="825151"/>
                    <a:pt x="1256252" y="778288"/>
                    <a:pt x="1256252" y="721043"/>
                  </a:cubicBezTo>
                  <a:lnTo>
                    <a:pt x="1256252" y="413575"/>
                  </a:lnTo>
                  <a:cubicBezTo>
                    <a:pt x="1256252" y="356330"/>
                    <a:pt x="1315403" y="309467"/>
                    <a:pt x="1387793" y="309467"/>
                  </a:cubicBezTo>
                  <a:lnTo>
                    <a:pt x="1919002" y="309467"/>
                  </a:lnTo>
                  <a:cubicBezTo>
                    <a:pt x="1991392" y="309467"/>
                    <a:pt x="2050542" y="356330"/>
                    <a:pt x="2050542" y="413575"/>
                  </a:cubicBezTo>
                  <a:close/>
                  <a:moveTo>
                    <a:pt x="970407" y="413575"/>
                  </a:moveTo>
                  <a:lnTo>
                    <a:pt x="970407" y="721043"/>
                  </a:lnTo>
                  <a:cubicBezTo>
                    <a:pt x="970407" y="778288"/>
                    <a:pt x="911257" y="825151"/>
                    <a:pt x="838867" y="825151"/>
                  </a:cubicBezTo>
                  <a:lnTo>
                    <a:pt x="307658" y="825151"/>
                  </a:lnTo>
                  <a:cubicBezTo>
                    <a:pt x="235268" y="825151"/>
                    <a:pt x="176117" y="778288"/>
                    <a:pt x="176117" y="721043"/>
                  </a:cubicBezTo>
                  <a:lnTo>
                    <a:pt x="176117" y="413575"/>
                  </a:lnTo>
                  <a:cubicBezTo>
                    <a:pt x="176117" y="356330"/>
                    <a:pt x="235268" y="309467"/>
                    <a:pt x="307658" y="309467"/>
                  </a:cubicBezTo>
                  <a:lnTo>
                    <a:pt x="838867" y="309467"/>
                  </a:lnTo>
                  <a:cubicBezTo>
                    <a:pt x="911257" y="309467"/>
                    <a:pt x="970407" y="356330"/>
                    <a:pt x="970407" y="413575"/>
                  </a:cubicBezTo>
                  <a:close/>
                  <a:moveTo>
                    <a:pt x="263081" y="1108615"/>
                  </a:moveTo>
                  <a:cubicBezTo>
                    <a:pt x="263081" y="1122902"/>
                    <a:pt x="248317" y="1134618"/>
                    <a:pt x="230219" y="1134618"/>
                  </a:cubicBezTo>
                  <a:lnTo>
                    <a:pt x="73343" y="1134618"/>
                  </a:lnTo>
                  <a:cubicBezTo>
                    <a:pt x="55245" y="1134618"/>
                    <a:pt x="40481" y="1122902"/>
                    <a:pt x="40481" y="1108615"/>
                  </a:cubicBezTo>
                  <a:lnTo>
                    <a:pt x="40481" y="970788"/>
                  </a:lnTo>
                  <a:cubicBezTo>
                    <a:pt x="40481" y="956501"/>
                    <a:pt x="55245" y="944785"/>
                    <a:pt x="73343" y="944785"/>
                  </a:cubicBezTo>
                  <a:lnTo>
                    <a:pt x="230219" y="944785"/>
                  </a:lnTo>
                  <a:cubicBezTo>
                    <a:pt x="248317" y="944785"/>
                    <a:pt x="263081" y="956501"/>
                    <a:pt x="263081" y="970788"/>
                  </a:cubicBezTo>
                  <a:lnTo>
                    <a:pt x="263081" y="1108615"/>
                  </a:lnTo>
                  <a:close/>
                  <a:moveTo>
                    <a:pt x="548926" y="1108615"/>
                  </a:moveTo>
                  <a:cubicBezTo>
                    <a:pt x="548926" y="1122902"/>
                    <a:pt x="534162" y="1134618"/>
                    <a:pt x="516065" y="1134618"/>
                  </a:cubicBezTo>
                  <a:lnTo>
                    <a:pt x="359188" y="1134618"/>
                  </a:lnTo>
                  <a:cubicBezTo>
                    <a:pt x="341090" y="1134618"/>
                    <a:pt x="326326" y="1122902"/>
                    <a:pt x="326326" y="1108615"/>
                  </a:cubicBezTo>
                  <a:lnTo>
                    <a:pt x="326326" y="970788"/>
                  </a:lnTo>
                  <a:cubicBezTo>
                    <a:pt x="326326" y="956501"/>
                    <a:pt x="341090" y="944785"/>
                    <a:pt x="359188" y="944785"/>
                  </a:cubicBezTo>
                  <a:lnTo>
                    <a:pt x="516065" y="944785"/>
                  </a:lnTo>
                  <a:cubicBezTo>
                    <a:pt x="534162" y="944785"/>
                    <a:pt x="548926" y="956501"/>
                    <a:pt x="548926" y="970788"/>
                  </a:cubicBezTo>
                  <a:lnTo>
                    <a:pt x="548926" y="1108615"/>
                  </a:lnTo>
                  <a:close/>
                  <a:moveTo>
                    <a:pt x="834771" y="1108615"/>
                  </a:moveTo>
                  <a:cubicBezTo>
                    <a:pt x="834771" y="1122902"/>
                    <a:pt x="820007" y="1134618"/>
                    <a:pt x="801910" y="1134618"/>
                  </a:cubicBezTo>
                  <a:lnTo>
                    <a:pt x="645033" y="1134618"/>
                  </a:lnTo>
                  <a:cubicBezTo>
                    <a:pt x="626936" y="1134618"/>
                    <a:pt x="612172" y="1122902"/>
                    <a:pt x="612172" y="1108615"/>
                  </a:cubicBezTo>
                  <a:lnTo>
                    <a:pt x="612172" y="970788"/>
                  </a:lnTo>
                  <a:cubicBezTo>
                    <a:pt x="612172" y="956501"/>
                    <a:pt x="626936" y="944785"/>
                    <a:pt x="645033" y="944785"/>
                  </a:cubicBezTo>
                  <a:lnTo>
                    <a:pt x="801910" y="944785"/>
                  </a:lnTo>
                  <a:cubicBezTo>
                    <a:pt x="820007" y="944785"/>
                    <a:pt x="834771" y="956501"/>
                    <a:pt x="834771" y="970788"/>
                  </a:cubicBezTo>
                  <a:lnTo>
                    <a:pt x="834771" y="1108615"/>
                  </a:lnTo>
                  <a:close/>
                  <a:moveTo>
                    <a:pt x="1120616" y="1108615"/>
                  </a:moveTo>
                  <a:cubicBezTo>
                    <a:pt x="1120616" y="1122902"/>
                    <a:pt x="1105853" y="1134618"/>
                    <a:pt x="1087755" y="1134618"/>
                  </a:cubicBezTo>
                  <a:lnTo>
                    <a:pt x="930878" y="1134618"/>
                  </a:lnTo>
                  <a:cubicBezTo>
                    <a:pt x="912781" y="1134618"/>
                    <a:pt x="898017" y="1122902"/>
                    <a:pt x="898017" y="1108615"/>
                  </a:cubicBezTo>
                  <a:lnTo>
                    <a:pt x="898017" y="970788"/>
                  </a:lnTo>
                  <a:cubicBezTo>
                    <a:pt x="898017" y="956501"/>
                    <a:pt x="912781" y="944785"/>
                    <a:pt x="930878" y="944785"/>
                  </a:cubicBezTo>
                  <a:lnTo>
                    <a:pt x="1087755" y="944785"/>
                  </a:lnTo>
                  <a:cubicBezTo>
                    <a:pt x="1105853" y="944785"/>
                    <a:pt x="1120616" y="956501"/>
                    <a:pt x="1120616" y="970788"/>
                  </a:cubicBezTo>
                  <a:lnTo>
                    <a:pt x="1120616" y="1108615"/>
                  </a:lnTo>
                  <a:close/>
                  <a:moveTo>
                    <a:pt x="1406462" y="1108615"/>
                  </a:moveTo>
                  <a:cubicBezTo>
                    <a:pt x="1406462" y="1122902"/>
                    <a:pt x="1391698" y="1134618"/>
                    <a:pt x="1373600" y="1134618"/>
                  </a:cubicBezTo>
                  <a:lnTo>
                    <a:pt x="1216724" y="1134618"/>
                  </a:lnTo>
                  <a:cubicBezTo>
                    <a:pt x="1198626" y="1134618"/>
                    <a:pt x="1183862" y="1122902"/>
                    <a:pt x="1183862" y="1108615"/>
                  </a:cubicBezTo>
                  <a:lnTo>
                    <a:pt x="1183862" y="970788"/>
                  </a:lnTo>
                  <a:cubicBezTo>
                    <a:pt x="1183862" y="956501"/>
                    <a:pt x="1198626" y="944785"/>
                    <a:pt x="1216724" y="944785"/>
                  </a:cubicBezTo>
                  <a:lnTo>
                    <a:pt x="1373600" y="944785"/>
                  </a:lnTo>
                  <a:cubicBezTo>
                    <a:pt x="1391698" y="944785"/>
                    <a:pt x="1406462" y="956501"/>
                    <a:pt x="1406462" y="970788"/>
                  </a:cubicBezTo>
                  <a:lnTo>
                    <a:pt x="1406462" y="1108615"/>
                  </a:lnTo>
                  <a:close/>
                  <a:moveTo>
                    <a:pt x="1692307" y="1108615"/>
                  </a:moveTo>
                  <a:cubicBezTo>
                    <a:pt x="1692307" y="1122902"/>
                    <a:pt x="1677543" y="1134618"/>
                    <a:pt x="1659446" y="1134618"/>
                  </a:cubicBezTo>
                  <a:lnTo>
                    <a:pt x="1502569" y="1134618"/>
                  </a:lnTo>
                  <a:cubicBezTo>
                    <a:pt x="1484471" y="1134618"/>
                    <a:pt x="1469708" y="1122902"/>
                    <a:pt x="1469708" y="1108615"/>
                  </a:cubicBezTo>
                  <a:lnTo>
                    <a:pt x="1469708" y="970788"/>
                  </a:lnTo>
                  <a:cubicBezTo>
                    <a:pt x="1469708" y="956501"/>
                    <a:pt x="1484471" y="944785"/>
                    <a:pt x="1502569" y="944785"/>
                  </a:cubicBezTo>
                  <a:lnTo>
                    <a:pt x="1659446" y="944785"/>
                  </a:lnTo>
                  <a:cubicBezTo>
                    <a:pt x="1677543" y="944785"/>
                    <a:pt x="1692307" y="956501"/>
                    <a:pt x="1692307" y="970788"/>
                  </a:cubicBezTo>
                  <a:lnTo>
                    <a:pt x="1692307" y="1108615"/>
                  </a:lnTo>
                  <a:close/>
                  <a:moveTo>
                    <a:pt x="1978152" y="1108615"/>
                  </a:moveTo>
                  <a:cubicBezTo>
                    <a:pt x="1978152" y="1122902"/>
                    <a:pt x="1963388" y="1134618"/>
                    <a:pt x="1945291" y="1134618"/>
                  </a:cubicBezTo>
                  <a:lnTo>
                    <a:pt x="1788414" y="1134618"/>
                  </a:lnTo>
                  <a:cubicBezTo>
                    <a:pt x="1770317" y="1134618"/>
                    <a:pt x="1755553" y="1122902"/>
                    <a:pt x="1755553" y="1108615"/>
                  </a:cubicBezTo>
                  <a:lnTo>
                    <a:pt x="1755553" y="970788"/>
                  </a:lnTo>
                  <a:cubicBezTo>
                    <a:pt x="1755553" y="956501"/>
                    <a:pt x="1770317" y="944785"/>
                    <a:pt x="1788414" y="944785"/>
                  </a:cubicBezTo>
                  <a:lnTo>
                    <a:pt x="1945291" y="944785"/>
                  </a:lnTo>
                  <a:cubicBezTo>
                    <a:pt x="1963388" y="944785"/>
                    <a:pt x="1978152" y="956501"/>
                    <a:pt x="1978152" y="970788"/>
                  </a:cubicBezTo>
                  <a:lnTo>
                    <a:pt x="1978152" y="1108615"/>
                  </a:lnTo>
                  <a:close/>
                  <a:moveTo>
                    <a:pt x="2263997" y="1108615"/>
                  </a:moveTo>
                  <a:cubicBezTo>
                    <a:pt x="2263997" y="1122902"/>
                    <a:pt x="2249234" y="1134618"/>
                    <a:pt x="2231136" y="1134618"/>
                  </a:cubicBezTo>
                  <a:lnTo>
                    <a:pt x="2074259" y="1134618"/>
                  </a:lnTo>
                  <a:cubicBezTo>
                    <a:pt x="2056162" y="1134618"/>
                    <a:pt x="2041398" y="1122902"/>
                    <a:pt x="2041398" y="1108615"/>
                  </a:cubicBezTo>
                  <a:lnTo>
                    <a:pt x="2041398" y="970788"/>
                  </a:lnTo>
                  <a:cubicBezTo>
                    <a:pt x="2041398" y="956501"/>
                    <a:pt x="2056162" y="944785"/>
                    <a:pt x="2074259" y="944785"/>
                  </a:cubicBezTo>
                  <a:lnTo>
                    <a:pt x="2231136" y="944785"/>
                  </a:lnTo>
                  <a:cubicBezTo>
                    <a:pt x="2249234" y="944785"/>
                    <a:pt x="2263997" y="956501"/>
                    <a:pt x="2263997" y="970788"/>
                  </a:cubicBezTo>
                  <a:lnTo>
                    <a:pt x="2263997" y="1108615"/>
                  </a:lnTo>
                  <a:close/>
                  <a:moveTo>
                    <a:pt x="2549843" y="1108615"/>
                  </a:moveTo>
                  <a:cubicBezTo>
                    <a:pt x="2549843" y="1122902"/>
                    <a:pt x="2535079" y="1134618"/>
                    <a:pt x="2516981" y="1134618"/>
                  </a:cubicBezTo>
                  <a:lnTo>
                    <a:pt x="2360105" y="1134618"/>
                  </a:lnTo>
                  <a:cubicBezTo>
                    <a:pt x="2342007" y="1134618"/>
                    <a:pt x="2327243" y="1122902"/>
                    <a:pt x="2327243" y="1108615"/>
                  </a:cubicBezTo>
                  <a:lnTo>
                    <a:pt x="2327243" y="970788"/>
                  </a:lnTo>
                  <a:cubicBezTo>
                    <a:pt x="2327243" y="956501"/>
                    <a:pt x="2342007" y="944785"/>
                    <a:pt x="2360105" y="944785"/>
                  </a:cubicBezTo>
                  <a:lnTo>
                    <a:pt x="2516981" y="944785"/>
                  </a:lnTo>
                  <a:cubicBezTo>
                    <a:pt x="2535079" y="944785"/>
                    <a:pt x="2549843" y="956501"/>
                    <a:pt x="2549843" y="970788"/>
                  </a:cubicBezTo>
                  <a:lnTo>
                    <a:pt x="2549843" y="1108615"/>
                  </a:lnTo>
                  <a:close/>
                  <a:moveTo>
                    <a:pt x="2835688" y="1108615"/>
                  </a:moveTo>
                  <a:cubicBezTo>
                    <a:pt x="2835688" y="1122902"/>
                    <a:pt x="2820924" y="1134618"/>
                    <a:pt x="2802827" y="1134618"/>
                  </a:cubicBezTo>
                  <a:lnTo>
                    <a:pt x="2645950" y="1134618"/>
                  </a:lnTo>
                  <a:cubicBezTo>
                    <a:pt x="2627853" y="1134618"/>
                    <a:pt x="2613089" y="1122902"/>
                    <a:pt x="2613089" y="1108615"/>
                  </a:cubicBezTo>
                  <a:lnTo>
                    <a:pt x="2613089" y="970788"/>
                  </a:lnTo>
                  <a:cubicBezTo>
                    <a:pt x="2613089" y="956501"/>
                    <a:pt x="2627853" y="944785"/>
                    <a:pt x="2645950" y="944785"/>
                  </a:cubicBezTo>
                  <a:lnTo>
                    <a:pt x="2802827" y="944785"/>
                  </a:lnTo>
                  <a:cubicBezTo>
                    <a:pt x="2820924" y="944785"/>
                    <a:pt x="2835688" y="956501"/>
                    <a:pt x="2835688" y="970788"/>
                  </a:cubicBezTo>
                  <a:lnTo>
                    <a:pt x="2835688" y="1108615"/>
                  </a:lnTo>
                  <a:close/>
                  <a:moveTo>
                    <a:pt x="3121533" y="1108615"/>
                  </a:moveTo>
                  <a:cubicBezTo>
                    <a:pt x="3121533" y="1122902"/>
                    <a:pt x="3106770" y="1134618"/>
                    <a:pt x="3088672" y="1134618"/>
                  </a:cubicBezTo>
                  <a:lnTo>
                    <a:pt x="2931795" y="1134618"/>
                  </a:lnTo>
                  <a:cubicBezTo>
                    <a:pt x="2913698" y="1134618"/>
                    <a:pt x="2898934" y="1122902"/>
                    <a:pt x="2898934" y="1108615"/>
                  </a:cubicBezTo>
                  <a:lnTo>
                    <a:pt x="2898934" y="970788"/>
                  </a:lnTo>
                  <a:cubicBezTo>
                    <a:pt x="2898934" y="956501"/>
                    <a:pt x="2913698" y="944785"/>
                    <a:pt x="2931795" y="944785"/>
                  </a:cubicBezTo>
                  <a:lnTo>
                    <a:pt x="3088672" y="944785"/>
                  </a:lnTo>
                  <a:cubicBezTo>
                    <a:pt x="3106770" y="944785"/>
                    <a:pt x="3121533" y="956501"/>
                    <a:pt x="3121533" y="970788"/>
                  </a:cubicBezTo>
                  <a:lnTo>
                    <a:pt x="3121533" y="1108615"/>
                  </a:lnTo>
                  <a:close/>
                  <a:moveTo>
                    <a:pt x="3407378" y="1108615"/>
                  </a:moveTo>
                  <a:cubicBezTo>
                    <a:pt x="3407378" y="1122902"/>
                    <a:pt x="3392615" y="1134618"/>
                    <a:pt x="3374517" y="1134618"/>
                  </a:cubicBezTo>
                  <a:lnTo>
                    <a:pt x="3217640" y="1134618"/>
                  </a:lnTo>
                  <a:cubicBezTo>
                    <a:pt x="3199543" y="1134618"/>
                    <a:pt x="3184779" y="1122902"/>
                    <a:pt x="3184779" y="1108615"/>
                  </a:cubicBezTo>
                  <a:lnTo>
                    <a:pt x="3184779" y="970788"/>
                  </a:lnTo>
                  <a:cubicBezTo>
                    <a:pt x="3184779" y="956501"/>
                    <a:pt x="3199543" y="944785"/>
                    <a:pt x="3217640" y="944785"/>
                  </a:cubicBezTo>
                  <a:lnTo>
                    <a:pt x="3374517" y="944785"/>
                  </a:lnTo>
                  <a:cubicBezTo>
                    <a:pt x="3392615" y="944785"/>
                    <a:pt x="3407378" y="956501"/>
                    <a:pt x="3407378" y="970788"/>
                  </a:cubicBezTo>
                  <a:lnTo>
                    <a:pt x="3407378" y="1108615"/>
                  </a:lnTo>
                  <a:close/>
                  <a:moveTo>
                    <a:pt x="3693224" y="1108615"/>
                  </a:moveTo>
                  <a:cubicBezTo>
                    <a:pt x="3693224" y="1122902"/>
                    <a:pt x="3678460" y="1134618"/>
                    <a:pt x="3660362" y="1134618"/>
                  </a:cubicBezTo>
                  <a:lnTo>
                    <a:pt x="3503486" y="1134618"/>
                  </a:lnTo>
                  <a:cubicBezTo>
                    <a:pt x="3485388" y="1134618"/>
                    <a:pt x="3470624" y="1122902"/>
                    <a:pt x="3470624" y="1108615"/>
                  </a:cubicBezTo>
                  <a:lnTo>
                    <a:pt x="3470624" y="970788"/>
                  </a:lnTo>
                  <a:cubicBezTo>
                    <a:pt x="3470624" y="956501"/>
                    <a:pt x="3485388" y="944785"/>
                    <a:pt x="3503486" y="944785"/>
                  </a:cubicBezTo>
                  <a:lnTo>
                    <a:pt x="3660362" y="944785"/>
                  </a:lnTo>
                  <a:cubicBezTo>
                    <a:pt x="3678460" y="944785"/>
                    <a:pt x="3693224" y="956501"/>
                    <a:pt x="3693224" y="970788"/>
                  </a:cubicBezTo>
                  <a:lnTo>
                    <a:pt x="3693224" y="1108615"/>
                  </a:lnTo>
                  <a:close/>
                  <a:moveTo>
                    <a:pt x="3979069" y="1108615"/>
                  </a:moveTo>
                  <a:cubicBezTo>
                    <a:pt x="3979069" y="1122902"/>
                    <a:pt x="3964305" y="1134618"/>
                    <a:pt x="3946208" y="1134618"/>
                  </a:cubicBezTo>
                  <a:lnTo>
                    <a:pt x="3789331" y="1134618"/>
                  </a:lnTo>
                  <a:cubicBezTo>
                    <a:pt x="3771233" y="1134618"/>
                    <a:pt x="3756470" y="1122902"/>
                    <a:pt x="3756470" y="1108615"/>
                  </a:cubicBezTo>
                  <a:lnTo>
                    <a:pt x="3756470" y="970788"/>
                  </a:lnTo>
                  <a:cubicBezTo>
                    <a:pt x="3756470" y="956501"/>
                    <a:pt x="3771233" y="944785"/>
                    <a:pt x="3789331" y="944785"/>
                  </a:cubicBezTo>
                  <a:lnTo>
                    <a:pt x="3946208" y="944785"/>
                  </a:lnTo>
                  <a:cubicBezTo>
                    <a:pt x="3964305" y="944785"/>
                    <a:pt x="3979069" y="956501"/>
                    <a:pt x="3979069" y="970788"/>
                  </a:cubicBezTo>
                  <a:lnTo>
                    <a:pt x="3979069" y="1108615"/>
                  </a:lnTo>
                  <a:close/>
                  <a:moveTo>
                    <a:pt x="4264914" y="1108615"/>
                  </a:moveTo>
                  <a:cubicBezTo>
                    <a:pt x="4264914" y="1122902"/>
                    <a:pt x="4250150" y="1134618"/>
                    <a:pt x="4232053" y="1134618"/>
                  </a:cubicBezTo>
                  <a:lnTo>
                    <a:pt x="4075176" y="1134618"/>
                  </a:lnTo>
                  <a:cubicBezTo>
                    <a:pt x="4057079" y="1134618"/>
                    <a:pt x="4042315" y="1122902"/>
                    <a:pt x="4042315" y="1108615"/>
                  </a:cubicBezTo>
                  <a:lnTo>
                    <a:pt x="4042315" y="970788"/>
                  </a:lnTo>
                  <a:cubicBezTo>
                    <a:pt x="4042315" y="956501"/>
                    <a:pt x="4057079" y="944785"/>
                    <a:pt x="4075176" y="944785"/>
                  </a:cubicBezTo>
                  <a:lnTo>
                    <a:pt x="4232053" y="944785"/>
                  </a:lnTo>
                  <a:cubicBezTo>
                    <a:pt x="4250150" y="944785"/>
                    <a:pt x="4264914" y="956501"/>
                    <a:pt x="4264914" y="970788"/>
                  </a:cubicBezTo>
                  <a:lnTo>
                    <a:pt x="4264914" y="1108615"/>
                  </a:lnTo>
                  <a:close/>
                  <a:moveTo>
                    <a:pt x="4550759" y="1108615"/>
                  </a:moveTo>
                  <a:cubicBezTo>
                    <a:pt x="4550759" y="1122902"/>
                    <a:pt x="4535996" y="1134618"/>
                    <a:pt x="4517898" y="1134618"/>
                  </a:cubicBezTo>
                  <a:lnTo>
                    <a:pt x="4361022" y="1134618"/>
                  </a:lnTo>
                  <a:cubicBezTo>
                    <a:pt x="4342924" y="1134618"/>
                    <a:pt x="4328160" y="1122902"/>
                    <a:pt x="4328160" y="1108615"/>
                  </a:cubicBezTo>
                  <a:lnTo>
                    <a:pt x="4328160" y="970788"/>
                  </a:lnTo>
                  <a:cubicBezTo>
                    <a:pt x="4328160" y="956501"/>
                    <a:pt x="4342924" y="944785"/>
                    <a:pt x="4361022" y="944785"/>
                  </a:cubicBezTo>
                  <a:lnTo>
                    <a:pt x="4517898" y="944785"/>
                  </a:lnTo>
                  <a:cubicBezTo>
                    <a:pt x="4535996" y="944785"/>
                    <a:pt x="4550759" y="956501"/>
                    <a:pt x="4550759" y="970788"/>
                  </a:cubicBezTo>
                  <a:lnTo>
                    <a:pt x="4550759" y="1108615"/>
                  </a:lnTo>
                  <a:close/>
                  <a:moveTo>
                    <a:pt x="4836605" y="1108615"/>
                  </a:moveTo>
                  <a:cubicBezTo>
                    <a:pt x="4836605" y="1122902"/>
                    <a:pt x="4821841" y="1134618"/>
                    <a:pt x="4803743" y="1134618"/>
                  </a:cubicBezTo>
                  <a:lnTo>
                    <a:pt x="4646867" y="1134618"/>
                  </a:lnTo>
                  <a:cubicBezTo>
                    <a:pt x="4628769" y="1134618"/>
                    <a:pt x="4614006" y="1122902"/>
                    <a:pt x="4614006" y="1108615"/>
                  </a:cubicBezTo>
                  <a:lnTo>
                    <a:pt x="4614006" y="970788"/>
                  </a:lnTo>
                  <a:cubicBezTo>
                    <a:pt x="4614006" y="956501"/>
                    <a:pt x="4628769" y="944785"/>
                    <a:pt x="4646867" y="944785"/>
                  </a:cubicBezTo>
                  <a:lnTo>
                    <a:pt x="4803743" y="944785"/>
                  </a:lnTo>
                  <a:cubicBezTo>
                    <a:pt x="4821841" y="944785"/>
                    <a:pt x="4836605" y="956501"/>
                    <a:pt x="4836605" y="970788"/>
                  </a:cubicBezTo>
                  <a:lnTo>
                    <a:pt x="4836605" y="1108615"/>
                  </a:lnTo>
                  <a:close/>
                  <a:moveTo>
                    <a:pt x="5122450" y="1108615"/>
                  </a:moveTo>
                  <a:cubicBezTo>
                    <a:pt x="5122450" y="1122902"/>
                    <a:pt x="5107686" y="1134618"/>
                    <a:pt x="5089589" y="1134618"/>
                  </a:cubicBezTo>
                  <a:lnTo>
                    <a:pt x="4932712" y="1134618"/>
                  </a:lnTo>
                  <a:cubicBezTo>
                    <a:pt x="4914614" y="1134618"/>
                    <a:pt x="4899851" y="1122902"/>
                    <a:pt x="4899851" y="1108615"/>
                  </a:cubicBezTo>
                  <a:lnTo>
                    <a:pt x="4899851" y="970788"/>
                  </a:lnTo>
                  <a:cubicBezTo>
                    <a:pt x="4899851" y="956501"/>
                    <a:pt x="4914614" y="944785"/>
                    <a:pt x="4932712" y="944785"/>
                  </a:cubicBezTo>
                  <a:lnTo>
                    <a:pt x="5089589" y="944785"/>
                  </a:lnTo>
                  <a:cubicBezTo>
                    <a:pt x="5107686" y="944785"/>
                    <a:pt x="5122450" y="956501"/>
                    <a:pt x="5122450" y="970788"/>
                  </a:cubicBezTo>
                  <a:lnTo>
                    <a:pt x="5122450" y="1108615"/>
                  </a:lnTo>
                  <a:close/>
                  <a:moveTo>
                    <a:pt x="5408295" y="1108615"/>
                  </a:moveTo>
                  <a:cubicBezTo>
                    <a:pt x="5408295" y="1122902"/>
                    <a:pt x="5393531" y="1134618"/>
                    <a:pt x="5375434" y="1134618"/>
                  </a:cubicBezTo>
                  <a:lnTo>
                    <a:pt x="5218557" y="1134618"/>
                  </a:lnTo>
                  <a:cubicBezTo>
                    <a:pt x="5200460" y="1134618"/>
                    <a:pt x="5185696" y="1122902"/>
                    <a:pt x="5185696" y="1108615"/>
                  </a:cubicBezTo>
                  <a:lnTo>
                    <a:pt x="5185696" y="970788"/>
                  </a:lnTo>
                  <a:cubicBezTo>
                    <a:pt x="5185696" y="956501"/>
                    <a:pt x="5200460" y="944785"/>
                    <a:pt x="5218557" y="944785"/>
                  </a:cubicBezTo>
                  <a:lnTo>
                    <a:pt x="5375434" y="944785"/>
                  </a:lnTo>
                  <a:cubicBezTo>
                    <a:pt x="5393531" y="944785"/>
                    <a:pt x="5408295" y="956501"/>
                    <a:pt x="5408295" y="970788"/>
                  </a:cubicBezTo>
                  <a:lnTo>
                    <a:pt x="5408295" y="1108615"/>
                  </a:lnTo>
                  <a:close/>
                  <a:moveTo>
                    <a:pt x="5731098" y="1108615"/>
                  </a:moveTo>
                  <a:cubicBezTo>
                    <a:pt x="5731098" y="1122902"/>
                    <a:pt x="5716334" y="1134618"/>
                    <a:pt x="5698236" y="1134618"/>
                  </a:cubicBezTo>
                  <a:lnTo>
                    <a:pt x="5541360" y="1134618"/>
                  </a:lnTo>
                  <a:cubicBezTo>
                    <a:pt x="5523262" y="1134618"/>
                    <a:pt x="5508498" y="1122902"/>
                    <a:pt x="5508498" y="1108615"/>
                  </a:cubicBezTo>
                  <a:lnTo>
                    <a:pt x="5508498" y="970788"/>
                  </a:lnTo>
                  <a:cubicBezTo>
                    <a:pt x="5508498" y="956501"/>
                    <a:pt x="5523262" y="944785"/>
                    <a:pt x="5541360" y="944785"/>
                  </a:cubicBezTo>
                  <a:lnTo>
                    <a:pt x="5698236" y="944785"/>
                  </a:lnTo>
                  <a:cubicBezTo>
                    <a:pt x="5716334" y="944785"/>
                    <a:pt x="5731098" y="956501"/>
                    <a:pt x="5731098" y="970788"/>
                  </a:cubicBezTo>
                  <a:lnTo>
                    <a:pt x="5731098" y="1108615"/>
                  </a:lnTo>
                  <a:close/>
                  <a:moveTo>
                    <a:pt x="6016943" y="1108615"/>
                  </a:moveTo>
                  <a:cubicBezTo>
                    <a:pt x="6016943" y="1122902"/>
                    <a:pt x="6002179" y="1134618"/>
                    <a:pt x="5984081" y="1134618"/>
                  </a:cubicBezTo>
                  <a:lnTo>
                    <a:pt x="5827205" y="1134618"/>
                  </a:lnTo>
                  <a:cubicBezTo>
                    <a:pt x="5809107" y="1134618"/>
                    <a:pt x="5794344" y="1122902"/>
                    <a:pt x="5794344" y="1108615"/>
                  </a:cubicBezTo>
                  <a:lnTo>
                    <a:pt x="5794344" y="970788"/>
                  </a:lnTo>
                  <a:cubicBezTo>
                    <a:pt x="5794344" y="956501"/>
                    <a:pt x="5809107" y="944785"/>
                    <a:pt x="5827205" y="944785"/>
                  </a:cubicBezTo>
                  <a:lnTo>
                    <a:pt x="5984081" y="944785"/>
                  </a:lnTo>
                  <a:cubicBezTo>
                    <a:pt x="6002179" y="944785"/>
                    <a:pt x="6016943" y="956501"/>
                    <a:pt x="6016943" y="970788"/>
                  </a:cubicBezTo>
                  <a:lnTo>
                    <a:pt x="6016943" y="1108615"/>
                  </a:lnTo>
                  <a:close/>
                  <a:moveTo>
                    <a:pt x="6302788" y="1108615"/>
                  </a:moveTo>
                  <a:cubicBezTo>
                    <a:pt x="6302788" y="1122902"/>
                    <a:pt x="6288024" y="1134618"/>
                    <a:pt x="6269927" y="1134618"/>
                  </a:cubicBezTo>
                  <a:lnTo>
                    <a:pt x="6113050" y="1134618"/>
                  </a:lnTo>
                  <a:cubicBezTo>
                    <a:pt x="6094953" y="1134618"/>
                    <a:pt x="6080189" y="1122902"/>
                    <a:pt x="6080189" y="1108615"/>
                  </a:cubicBezTo>
                  <a:lnTo>
                    <a:pt x="6080189" y="970788"/>
                  </a:lnTo>
                  <a:cubicBezTo>
                    <a:pt x="6080189" y="956501"/>
                    <a:pt x="6094953" y="944785"/>
                    <a:pt x="6113050" y="944785"/>
                  </a:cubicBezTo>
                  <a:lnTo>
                    <a:pt x="6269927" y="944785"/>
                  </a:lnTo>
                  <a:cubicBezTo>
                    <a:pt x="6288024" y="944785"/>
                    <a:pt x="6302788" y="956501"/>
                    <a:pt x="6302788" y="970788"/>
                  </a:cubicBezTo>
                  <a:lnTo>
                    <a:pt x="6302788" y="1108615"/>
                  </a:lnTo>
                  <a:close/>
                  <a:moveTo>
                    <a:pt x="6588633" y="1108615"/>
                  </a:moveTo>
                  <a:cubicBezTo>
                    <a:pt x="6588633" y="1122902"/>
                    <a:pt x="6573869" y="1134618"/>
                    <a:pt x="6555772" y="1134618"/>
                  </a:cubicBezTo>
                  <a:lnTo>
                    <a:pt x="6398895" y="1134618"/>
                  </a:lnTo>
                  <a:cubicBezTo>
                    <a:pt x="6380798" y="1134618"/>
                    <a:pt x="6366034" y="1122902"/>
                    <a:pt x="6366034" y="1108615"/>
                  </a:cubicBezTo>
                  <a:lnTo>
                    <a:pt x="6366034" y="970788"/>
                  </a:lnTo>
                  <a:cubicBezTo>
                    <a:pt x="6366034" y="956501"/>
                    <a:pt x="6380798" y="944785"/>
                    <a:pt x="6398895" y="944785"/>
                  </a:cubicBezTo>
                  <a:lnTo>
                    <a:pt x="6555772" y="944785"/>
                  </a:lnTo>
                  <a:cubicBezTo>
                    <a:pt x="6573869" y="944785"/>
                    <a:pt x="6588633" y="956501"/>
                    <a:pt x="6588633" y="970788"/>
                  </a:cubicBezTo>
                  <a:lnTo>
                    <a:pt x="6588633" y="1108615"/>
                  </a:lnTo>
                  <a:close/>
                  <a:moveTo>
                    <a:pt x="6874478" y="1108615"/>
                  </a:moveTo>
                  <a:cubicBezTo>
                    <a:pt x="6874478" y="1122902"/>
                    <a:pt x="6859715" y="1134618"/>
                    <a:pt x="6841618" y="1134618"/>
                  </a:cubicBezTo>
                  <a:lnTo>
                    <a:pt x="6684740" y="1134618"/>
                  </a:lnTo>
                  <a:cubicBezTo>
                    <a:pt x="6666643" y="1134618"/>
                    <a:pt x="6651879" y="1122902"/>
                    <a:pt x="6651879" y="1108615"/>
                  </a:cubicBezTo>
                  <a:lnTo>
                    <a:pt x="6651879" y="970788"/>
                  </a:lnTo>
                  <a:cubicBezTo>
                    <a:pt x="6651879" y="956501"/>
                    <a:pt x="6666643" y="944785"/>
                    <a:pt x="6684740" y="944785"/>
                  </a:cubicBezTo>
                  <a:lnTo>
                    <a:pt x="6841618" y="944785"/>
                  </a:lnTo>
                  <a:cubicBezTo>
                    <a:pt x="6859715" y="944785"/>
                    <a:pt x="6874478" y="956501"/>
                    <a:pt x="6874478" y="970788"/>
                  </a:cubicBezTo>
                  <a:lnTo>
                    <a:pt x="6874478" y="1108615"/>
                  </a:lnTo>
                  <a:close/>
                  <a:moveTo>
                    <a:pt x="7160324" y="1108615"/>
                  </a:moveTo>
                  <a:cubicBezTo>
                    <a:pt x="7160324" y="1122902"/>
                    <a:pt x="7145560" y="1134618"/>
                    <a:pt x="7127462" y="1134618"/>
                  </a:cubicBezTo>
                  <a:lnTo>
                    <a:pt x="6970586" y="1134618"/>
                  </a:lnTo>
                  <a:cubicBezTo>
                    <a:pt x="6952488" y="1134618"/>
                    <a:pt x="6937724" y="1122902"/>
                    <a:pt x="6937724" y="1108615"/>
                  </a:cubicBezTo>
                  <a:lnTo>
                    <a:pt x="6937724" y="970788"/>
                  </a:lnTo>
                  <a:cubicBezTo>
                    <a:pt x="6937724" y="956501"/>
                    <a:pt x="6952488" y="944785"/>
                    <a:pt x="6970586" y="944785"/>
                  </a:cubicBezTo>
                  <a:lnTo>
                    <a:pt x="7127462" y="944785"/>
                  </a:lnTo>
                  <a:cubicBezTo>
                    <a:pt x="7145560" y="944785"/>
                    <a:pt x="7160324" y="956501"/>
                    <a:pt x="7160324" y="970788"/>
                  </a:cubicBezTo>
                  <a:lnTo>
                    <a:pt x="7160324" y="1108615"/>
                  </a:lnTo>
                  <a:close/>
                  <a:moveTo>
                    <a:pt x="7446169" y="1108615"/>
                  </a:moveTo>
                  <a:cubicBezTo>
                    <a:pt x="7446169" y="1122902"/>
                    <a:pt x="7431405" y="1134618"/>
                    <a:pt x="7413308" y="1134618"/>
                  </a:cubicBezTo>
                  <a:lnTo>
                    <a:pt x="7256431" y="1134618"/>
                  </a:lnTo>
                  <a:cubicBezTo>
                    <a:pt x="7238333" y="1134618"/>
                    <a:pt x="7223570" y="1122902"/>
                    <a:pt x="7223570" y="1108615"/>
                  </a:cubicBezTo>
                  <a:lnTo>
                    <a:pt x="7223570" y="970788"/>
                  </a:lnTo>
                  <a:cubicBezTo>
                    <a:pt x="7223570" y="956501"/>
                    <a:pt x="7238333" y="944785"/>
                    <a:pt x="7256431" y="944785"/>
                  </a:cubicBezTo>
                  <a:lnTo>
                    <a:pt x="7413308" y="944785"/>
                  </a:lnTo>
                  <a:cubicBezTo>
                    <a:pt x="7431405" y="944785"/>
                    <a:pt x="7446169" y="956501"/>
                    <a:pt x="7446169" y="970788"/>
                  </a:cubicBezTo>
                  <a:lnTo>
                    <a:pt x="7446169" y="1108615"/>
                  </a:lnTo>
                  <a:close/>
                  <a:moveTo>
                    <a:pt x="7732014" y="1108615"/>
                  </a:moveTo>
                  <a:cubicBezTo>
                    <a:pt x="7732014" y="1122902"/>
                    <a:pt x="7717251" y="1134618"/>
                    <a:pt x="7699153" y="1134618"/>
                  </a:cubicBezTo>
                  <a:lnTo>
                    <a:pt x="7542277" y="1134618"/>
                  </a:lnTo>
                  <a:cubicBezTo>
                    <a:pt x="7524179" y="1134618"/>
                    <a:pt x="7509415" y="1122902"/>
                    <a:pt x="7509415" y="1108615"/>
                  </a:cubicBezTo>
                  <a:lnTo>
                    <a:pt x="7509415" y="970788"/>
                  </a:lnTo>
                  <a:cubicBezTo>
                    <a:pt x="7509415" y="956501"/>
                    <a:pt x="7524179" y="944785"/>
                    <a:pt x="7542277" y="944785"/>
                  </a:cubicBezTo>
                  <a:lnTo>
                    <a:pt x="7699153" y="944785"/>
                  </a:lnTo>
                  <a:cubicBezTo>
                    <a:pt x="7717251" y="944785"/>
                    <a:pt x="7732014" y="956501"/>
                    <a:pt x="7732014" y="970788"/>
                  </a:cubicBezTo>
                  <a:lnTo>
                    <a:pt x="7732014" y="1108615"/>
                  </a:lnTo>
                  <a:close/>
                  <a:moveTo>
                    <a:pt x="8017860" y="1108615"/>
                  </a:moveTo>
                  <a:cubicBezTo>
                    <a:pt x="8017860" y="1122902"/>
                    <a:pt x="8003095" y="1134618"/>
                    <a:pt x="7984998" y="1134618"/>
                  </a:cubicBezTo>
                  <a:lnTo>
                    <a:pt x="7828121" y="1134618"/>
                  </a:lnTo>
                  <a:cubicBezTo>
                    <a:pt x="7810024" y="1134618"/>
                    <a:pt x="7795260" y="1122902"/>
                    <a:pt x="7795260" y="1108615"/>
                  </a:cubicBezTo>
                  <a:lnTo>
                    <a:pt x="7795260" y="970788"/>
                  </a:lnTo>
                  <a:cubicBezTo>
                    <a:pt x="7795260" y="956501"/>
                    <a:pt x="7810024" y="944785"/>
                    <a:pt x="7828121" y="944785"/>
                  </a:cubicBezTo>
                  <a:lnTo>
                    <a:pt x="7984998" y="944785"/>
                  </a:lnTo>
                  <a:cubicBezTo>
                    <a:pt x="8003095" y="944785"/>
                    <a:pt x="8017860" y="956501"/>
                    <a:pt x="8017860" y="970788"/>
                  </a:cubicBezTo>
                  <a:lnTo>
                    <a:pt x="8017860" y="1108615"/>
                  </a:lnTo>
                  <a:close/>
                  <a:moveTo>
                    <a:pt x="8303705" y="1108615"/>
                  </a:moveTo>
                  <a:cubicBezTo>
                    <a:pt x="8303705" y="1122902"/>
                    <a:pt x="8288941" y="1134618"/>
                    <a:pt x="8270844" y="1134618"/>
                  </a:cubicBezTo>
                  <a:lnTo>
                    <a:pt x="8113967" y="1134618"/>
                  </a:lnTo>
                  <a:cubicBezTo>
                    <a:pt x="8095869" y="1134618"/>
                    <a:pt x="8081105" y="1122902"/>
                    <a:pt x="8081105" y="1108615"/>
                  </a:cubicBezTo>
                  <a:lnTo>
                    <a:pt x="8081105" y="970788"/>
                  </a:lnTo>
                  <a:cubicBezTo>
                    <a:pt x="8081105" y="956501"/>
                    <a:pt x="8095869" y="944785"/>
                    <a:pt x="8113967" y="944785"/>
                  </a:cubicBezTo>
                  <a:lnTo>
                    <a:pt x="8270844" y="944785"/>
                  </a:lnTo>
                  <a:cubicBezTo>
                    <a:pt x="8288941" y="944785"/>
                    <a:pt x="8303705" y="956501"/>
                    <a:pt x="8303705" y="970788"/>
                  </a:cubicBezTo>
                  <a:lnTo>
                    <a:pt x="8303705" y="1108615"/>
                  </a:lnTo>
                  <a:close/>
                  <a:moveTo>
                    <a:pt x="8589550" y="1108615"/>
                  </a:moveTo>
                  <a:cubicBezTo>
                    <a:pt x="8589550" y="1122902"/>
                    <a:pt x="8574786" y="1134618"/>
                    <a:pt x="8556689" y="1134618"/>
                  </a:cubicBezTo>
                  <a:lnTo>
                    <a:pt x="8399812" y="1134618"/>
                  </a:lnTo>
                  <a:cubicBezTo>
                    <a:pt x="8381714" y="1134618"/>
                    <a:pt x="8366951" y="1122902"/>
                    <a:pt x="8366951" y="1108615"/>
                  </a:cubicBezTo>
                  <a:lnTo>
                    <a:pt x="8366951" y="970788"/>
                  </a:lnTo>
                  <a:cubicBezTo>
                    <a:pt x="8366951" y="956501"/>
                    <a:pt x="8381714" y="944785"/>
                    <a:pt x="8399812" y="944785"/>
                  </a:cubicBezTo>
                  <a:lnTo>
                    <a:pt x="8556689" y="944785"/>
                  </a:lnTo>
                  <a:cubicBezTo>
                    <a:pt x="8574786" y="944785"/>
                    <a:pt x="8589550" y="956501"/>
                    <a:pt x="8589550" y="970788"/>
                  </a:cubicBezTo>
                  <a:lnTo>
                    <a:pt x="8589550" y="1108615"/>
                  </a:lnTo>
                  <a:close/>
                  <a:moveTo>
                    <a:pt x="8875395" y="1108615"/>
                  </a:moveTo>
                  <a:cubicBezTo>
                    <a:pt x="8875395" y="1122902"/>
                    <a:pt x="8860631" y="1134618"/>
                    <a:pt x="8842534" y="1134618"/>
                  </a:cubicBezTo>
                  <a:lnTo>
                    <a:pt x="8685657" y="1134618"/>
                  </a:lnTo>
                  <a:cubicBezTo>
                    <a:pt x="8667559" y="1134618"/>
                    <a:pt x="8652796" y="1122902"/>
                    <a:pt x="8652796" y="1108615"/>
                  </a:cubicBezTo>
                  <a:lnTo>
                    <a:pt x="8652796" y="970788"/>
                  </a:lnTo>
                  <a:cubicBezTo>
                    <a:pt x="8652796" y="956501"/>
                    <a:pt x="8667559" y="944785"/>
                    <a:pt x="8685657" y="944785"/>
                  </a:cubicBezTo>
                  <a:lnTo>
                    <a:pt x="8842534" y="944785"/>
                  </a:lnTo>
                  <a:cubicBezTo>
                    <a:pt x="8860631" y="944785"/>
                    <a:pt x="8875395" y="956501"/>
                    <a:pt x="8875395" y="970788"/>
                  </a:cubicBezTo>
                  <a:lnTo>
                    <a:pt x="8875395" y="1108615"/>
                  </a:lnTo>
                  <a:close/>
                  <a:moveTo>
                    <a:pt x="9161240" y="1108615"/>
                  </a:moveTo>
                  <a:cubicBezTo>
                    <a:pt x="9161240" y="1122902"/>
                    <a:pt x="9146477" y="1134618"/>
                    <a:pt x="9128379" y="1134618"/>
                  </a:cubicBezTo>
                  <a:lnTo>
                    <a:pt x="8971502" y="1134618"/>
                  </a:lnTo>
                  <a:cubicBezTo>
                    <a:pt x="8953405" y="1134618"/>
                    <a:pt x="8938641" y="1122902"/>
                    <a:pt x="8938641" y="1108615"/>
                  </a:cubicBezTo>
                  <a:lnTo>
                    <a:pt x="8938641" y="970788"/>
                  </a:lnTo>
                  <a:cubicBezTo>
                    <a:pt x="8938641" y="956501"/>
                    <a:pt x="8953405" y="944785"/>
                    <a:pt x="8971502" y="944785"/>
                  </a:cubicBezTo>
                  <a:lnTo>
                    <a:pt x="9128379" y="944785"/>
                  </a:lnTo>
                  <a:cubicBezTo>
                    <a:pt x="9146477" y="944785"/>
                    <a:pt x="9161240" y="956501"/>
                    <a:pt x="9161240" y="970788"/>
                  </a:cubicBezTo>
                  <a:lnTo>
                    <a:pt x="9161240" y="1108615"/>
                  </a:lnTo>
                  <a:close/>
                  <a:moveTo>
                    <a:pt x="9447086" y="1108615"/>
                  </a:moveTo>
                  <a:cubicBezTo>
                    <a:pt x="9447086" y="1122902"/>
                    <a:pt x="9432322" y="1134618"/>
                    <a:pt x="9414224" y="1134618"/>
                  </a:cubicBezTo>
                  <a:lnTo>
                    <a:pt x="9257348" y="1134618"/>
                  </a:lnTo>
                  <a:cubicBezTo>
                    <a:pt x="9239250" y="1134618"/>
                    <a:pt x="9224486" y="1122902"/>
                    <a:pt x="9224486" y="1108615"/>
                  </a:cubicBezTo>
                  <a:lnTo>
                    <a:pt x="9224486" y="970788"/>
                  </a:lnTo>
                  <a:cubicBezTo>
                    <a:pt x="9224486" y="956501"/>
                    <a:pt x="9239250" y="944785"/>
                    <a:pt x="9257348" y="944785"/>
                  </a:cubicBezTo>
                  <a:lnTo>
                    <a:pt x="9414224" y="944785"/>
                  </a:lnTo>
                  <a:cubicBezTo>
                    <a:pt x="9432322" y="944785"/>
                    <a:pt x="9447086" y="956501"/>
                    <a:pt x="9447086" y="970788"/>
                  </a:cubicBezTo>
                  <a:lnTo>
                    <a:pt x="9447086" y="1108615"/>
                  </a:lnTo>
                  <a:close/>
                  <a:moveTo>
                    <a:pt x="9732931" y="1108615"/>
                  </a:moveTo>
                  <a:cubicBezTo>
                    <a:pt x="9732931" y="1122902"/>
                    <a:pt x="9718167" y="1134618"/>
                    <a:pt x="9700070" y="1134618"/>
                  </a:cubicBezTo>
                  <a:lnTo>
                    <a:pt x="9543192" y="1134618"/>
                  </a:lnTo>
                  <a:cubicBezTo>
                    <a:pt x="9525095" y="1134618"/>
                    <a:pt x="9510332" y="1122902"/>
                    <a:pt x="9510332" y="1108615"/>
                  </a:cubicBezTo>
                  <a:lnTo>
                    <a:pt x="9510332" y="970788"/>
                  </a:lnTo>
                  <a:cubicBezTo>
                    <a:pt x="9510332" y="956501"/>
                    <a:pt x="9525095" y="944785"/>
                    <a:pt x="9543192" y="944785"/>
                  </a:cubicBezTo>
                  <a:lnTo>
                    <a:pt x="9700070" y="944785"/>
                  </a:lnTo>
                  <a:cubicBezTo>
                    <a:pt x="9718167" y="944785"/>
                    <a:pt x="9732931" y="956501"/>
                    <a:pt x="9732931" y="970788"/>
                  </a:cubicBezTo>
                  <a:lnTo>
                    <a:pt x="9732931" y="1108615"/>
                  </a:lnTo>
                  <a:close/>
                  <a:moveTo>
                    <a:pt x="10018776" y="1108615"/>
                  </a:moveTo>
                  <a:cubicBezTo>
                    <a:pt x="10018776" y="1122902"/>
                    <a:pt x="10004013" y="1134618"/>
                    <a:pt x="9985915" y="1134618"/>
                  </a:cubicBezTo>
                  <a:lnTo>
                    <a:pt x="9829038" y="1134618"/>
                  </a:lnTo>
                  <a:cubicBezTo>
                    <a:pt x="9810941" y="1134618"/>
                    <a:pt x="9796176" y="1122902"/>
                    <a:pt x="9796176" y="1108615"/>
                  </a:cubicBezTo>
                  <a:lnTo>
                    <a:pt x="9796176" y="970788"/>
                  </a:lnTo>
                  <a:cubicBezTo>
                    <a:pt x="9796176" y="956501"/>
                    <a:pt x="9810941" y="944785"/>
                    <a:pt x="9829038" y="944785"/>
                  </a:cubicBezTo>
                  <a:lnTo>
                    <a:pt x="9985915" y="944785"/>
                  </a:lnTo>
                  <a:cubicBezTo>
                    <a:pt x="10004013" y="944785"/>
                    <a:pt x="10018776" y="956501"/>
                    <a:pt x="10018776" y="970788"/>
                  </a:cubicBezTo>
                  <a:lnTo>
                    <a:pt x="10018776" y="1108615"/>
                  </a:lnTo>
                  <a:close/>
                  <a:moveTo>
                    <a:pt x="10304621" y="1108615"/>
                  </a:moveTo>
                  <a:cubicBezTo>
                    <a:pt x="10304621" y="1122902"/>
                    <a:pt x="10289858" y="1134618"/>
                    <a:pt x="10271760" y="1134618"/>
                  </a:cubicBezTo>
                  <a:lnTo>
                    <a:pt x="10114884" y="1134618"/>
                  </a:lnTo>
                  <a:cubicBezTo>
                    <a:pt x="10096786" y="1134618"/>
                    <a:pt x="10082022" y="1122902"/>
                    <a:pt x="10082022" y="1108615"/>
                  </a:cubicBezTo>
                  <a:lnTo>
                    <a:pt x="10082022" y="970788"/>
                  </a:lnTo>
                  <a:cubicBezTo>
                    <a:pt x="10082022" y="956501"/>
                    <a:pt x="10096786" y="944785"/>
                    <a:pt x="10114884" y="944785"/>
                  </a:cubicBezTo>
                  <a:lnTo>
                    <a:pt x="10271760" y="944785"/>
                  </a:lnTo>
                  <a:cubicBezTo>
                    <a:pt x="10289858" y="944785"/>
                    <a:pt x="10304621" y="956501"/>
                    <a:pt x="10304621" y="970788"/>
                  </a:cubicBezTo>
                  <a:lnTo>
                    <a:pt x="10304621" y="1108615"/>
                  </a:lnTo>
                  <a:close/>
                  <a:moveTo>
                    <a:pt x="10590466" y="1108615"/>
                  </a:moveTo>
                  <a:cubicBezTo>
                    <a:pt x="10590466" y="1122902"/>
                    <a:pt x="10575703" y="1134618"/>
                    <a:pt x="10557606" y="1134618"/>
                  </a:cubicBezTo>
                  <a:lnTo>
                    <a:pt x="10400728" y="1134618"/>
                  </a:lnTo>
                  <a:cubicBezTo>
                    <a:pt x="10382631" y="1134618"/>
                    <a:pt x="10367867" y="1122902"/>
                    <a:pt x="10367867" y="1108615"/>
                  </a:cubicBezTo>
                  <a:lnTo>
                    <a:pt x="10367867" y="970788"/>
                  </a:lnTo>
                  <a:cubicBezTo>
                    <a:pt x="10367867" y="956501"/>
                    <a:pt x="10382631" y="944785"/>
                    <a:pt x="10400728" y="944785"/>
                  </a:cubicBezTo>
                  <a:lnTo>
                    <a:pt x="10557606" y="944785"/>
                  </a:lnTo>
                  <a:cubicBezTo>
                    <a:pt x="10575703" y="944785"/>
                    <a:pt x="10590466" y="956501"/>
                    <a:pt x="10590466" y="970788"/>
                  </a:cubicBezTo>
                  <a:lnTo>
                    <a:pt x="10590466" y="1108615"/>
                  </a:lnTo>
                  <a:close/>
                  <a:moveTo>
                    <a:pt x="10876312" y="1108615"/>
                  </a:moveTo>
                  <a:cubicBezTo>
                    <a:pt x="10876312" y="1122902"/>
                    <a:pt x="10861547" y="1134618"/>
                    <a:pt x="10843451" y="1134618"/>
                  </a:cubicBezTo>
                  <a:lnTo>
                    <a:pt x="10686573" y="1134618"/>
                  </a:lnTo>
                  <a:cubicBezTo>
                    <a:pt x="10668477" y="1134618"/>
                    <a:pt x="10653712" y="1122902"/>
                    <a:pt x="10653712" y="1108615"/>
                  </a:cubicBezTo>
                  <a:lnTo>
                    <a:pt x="10653712" y="970788"/>
                  </a:lnTo>
                  <a:cubicBezTo>
                    <a:pt x="10653712" y="956501"/>
                    <a:pt x="10668477" y="944785"/>
                    <a:pt x="10686573" y="944785"/>
                  </a:cubicBezTo>
                  <a:lnTo>
                    <a:pt x="10843451" y="944785"/>
                  </a:lnTo>
                  <a:cubicBezTo>
                    <a:pt x="10861547" y="944785"/>
                    <a:pt x="10876312" y="956501"/>
                    <a:pt x="10876312" y="970788"/>
                  </a:cubicBezTo>
                  <a:lnTo>
                    <a:pt x="10876312" y="1108615"/>
                  </a:lnTo>
                  <a:close/>
                  <a:moveTo>
                    <a:pt x="5644706" y="721043"/>
                  </a:moveTo>
                  <a:lnTo>
                    <a:pt x="5644706" y="413575"/>
                  </a:lnTo>
                  <a:cubicBezTo>
                    <a:pt x="5644706" y="356330"/>
                    <a:pt x="5703856" y="309467"/>
                    <a:pt x="5776246" y="309467"/>
                  </a:cubicBezTo>
                  <a:lnTo>
                    <a:pt x="6307455" y="309467"/>
                  </a:lnTo>
                  <a:cubicBezTo>
                    <a:pt x="6379845" y="309467"/>
                    <a:pt x="6438996" y="356330"/>
                    <a:pt x="6438996" y="413575"/>
                  </a:cubicBezTo>
                  <a:lnTo>
                    <a:pt x="6438996" y="721043"/>
                  </a:lnTo>
                  <a:cubicBezTo>
                    <a:pt x="6438996" y="778288"/>
                    <a:pt x="6379845" y="825151"/>
                    <a:pt x="6307455" y="825151"/>
                  </a:cubicBezTo>
                  <a:lnTo>
                    <a:pt x="5776246" y="825151"/>
                  </a:lnTo>
                  <a:cubicBezTo>
                    <a:pt x="5703856" y="825151"/>
                    <a:pt x="5644706" y="778288"/>
                    <a:pt x="5644706" y="721043"/>
                  </a:cubicBezTo>
                  <a:close/>
                  <a:moveTo>
                    <a:pt x="6724841" y="721043"/>
                  </a:moveTo>
                  <a:lnTo>
                    <a:pt x="6724841" y="413575"/>
                  </a:lnTo>
                  <a:cubicBezTo>
                    <a:pt x="6724841" y="356330"/>
                    <a:pt x="6783991" y="309467"/>
                    <a:pt x="6856381" y="309467"/>
                  </a:cubicBezTo>
                  <a:lnTo>
                    <a:pt x="7387590" y="309467"/>
                  </a:lnTo>
                  <a:cubicBezTo>
                    <a:pt x="7459980" y="309467"/>
                    <a:pt x="7519130" y="356330"/>
                    <a:pt x="7519130" y="413575"/>
                  </a:cubicBezTo>
                  <a:lnTo>
                    <a:pt x="7519130" y="721043"/>
                  </a:lnTo>
                  <a:cubicBezTo>
                    <a:pt x="7519130" y="778288"/>
                    <a:pt x="7459980" y="825151"/>
                    <a:pt x="7387590" y="825151"/>
                  </a:cubicBezTo>
                  <a:lnTo>
                    <a:pt x="6856381" y="825151"/>
                  </a:lnTo>
                  <a:cubicBezTo>
                    <a:pt x="6783991" y="825151"/>
                    <a:pt x="6724841" y="778288"/>
                    <a:pt x="6724841" y="721043"/>
                  </a:cubicBezTo>
                  <a:close/>
                  <a:moveTo>
                    <a:pt x="7804976" y="721043"/>
                  </a:moveTo>
                  <a:lnTo>
                    <a:pt x="7804976" y="413575"/>
                  </a:lnTo>
                  <a:cubicBezTo>
                    <a:pt x="7804976" y="356330"/>
                    <a:pt x="7864126" y="309467"/>
                    <a:pt x="7936516" y="309467"/>
                  </a:cubicBezTo>
                  <a:lnTo>
                    <a:pt x="8467725" y="309467"/>
                  </a:lnTo>
                  <a:cubicBezTo>
                    <a:pt x="8540115" y="309467"/>
                    <a:pt x="8599265" y="356330"/>
                    <a:pt x="8599265" y="413575"/>
                  </a:cubicBezTo>
                  <a:lnTo>
                    <a:pt x="8599265" y="721043"/>
                  </a:lnTo>
                  <a:cubicBezTo>
                    <a:pt x="8599265" y="778288"/>
                    <a:pt x="8540115" y="825151"/>
                    <a:pt x="8467725" y="825151"/>
                  </a:cubicBezTo>
                  <a:lnTo>
                    <a:pt x="7936516" y="825151"/>
                  </a:lnTo>
                  <a:cubicBezTo>
                    <a:pt x="7864126" y="825151"/>
                    <a:pt x="7804976" y="778288"/>
                    <a:pt x="7804976" y="721043"/>
                  </a:cubicBezTo>
                  <a:close/>
                  <a:moveTo>
                    <a:pt x="8885111" y="721043"/>
                  </a:moveTo>
                  <a:lnTo>
                    <a:pt x="8885111" y="413575"/>
                  </a:lnTo>
                  <a:cubicBezTo>
                    <a:pt x="8885111" y="356330"/>
                    <a:pt x="8944261" y="309467"/>
                    <a:pt x="9016651" y="309467"/>
                  </a:cubicBezTo>
                  <a:lnTo>
                    <a:pt x="9547860" y="309467"/>
                  </a:lnTo>
                  <a:cubicBezTo>
                    <a:pt x="9620250" y="309467"/>
                    <a:pt x="9679400" y="356330"/>
                    <a:pt x="9679400" y="413575"/>
                  </a:cubicBezTo>
                  <a:lnTo>
                    <a:pt x="9679400" y="721043"/>
                  </a:lnTo>
                  <a:cubicBezTo>
                    <a:pt x="9679400" y="778288"/>
                    <a:pt x="9620250" y="825151"/>
                    <a:pt x="9547860" y="825151"/>
                  </a:cubicBezTo>
                  <a:lnTo>
                    <a:pt x="9016651" y="825151"/>
                  </a:lnTo>
                  <a:cubicBezTo>
                    <a:pt x="8944261" y="825151"/>
                    <a:pt x="8885111" y="778288"/>
                    <a:pt x="8885111" y="721043"/>
                  </a:cubicBezTo>
                  <a:close/>
                  <a:moveTo>
                    <a:pt x="9965245" y="721043"/>
                  </a:moveTo>
                  <a:lnTo>
                    <a:pt x="9965245" y="413575"/>
                  </a:lnTo>
                  <a:cubicBezTo>
                    <a:pt x="9965245" y="356330"/>
                    <a:pt x="10024396" y="309467"/>
                    <a:pt x="10096786" y="309467"/>
                  </a:cubicBezTo>
                  <a:lnTo>
                    <a:pt x="10627995" y="309467"/>
                  </a:lnTo>
                  <a:cubicBezTo>
                    <a:pt x="10700385" y="309467"/>
                    <a:pt x="10759535" y="356330"/>
                    <a:pt x="10759535" y="413575"/>
                  </a:cubicBezTo>
                  <a:lnTo>
                    <a:pt x="10759535" y="721043"/>
                  </a:lnTo>
                  <a:cubicBezTo>
                    <a:pt x="10759535" y="778288"/>
                    <a:pt x="10700385" y="825151"/>
                    <a:pt x="10627995" y="825151"/>
                  </a:cubicBezTo>
                  <a:lnTo>
                    <a:pt x="10096786" y="825151"/>
                  </a:lnTo>
                  <a:cubicBezTo>
                    <a:pt x="10024396" y="825151"/>
                    <a:pt x="9965245" y="778288"/>
                    <a:pt x="9965245" y="721043"/>
                  </a:cubicBezTo>
                  <a:close/>
                </a:path>
              </a:pathLst>
            </a:custGeom>
            <a:solidFill>
              <a:srgbClr val="FFFFFF">
                <a:alpha val="352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 name="Google Shape;11;p2"/>
            <p:cNvSpPr/>
            <p:nvPr/>
          </p:nvSpPr>
          <p:spPr>
            <a:xfrm>
              <a:off x="-157711" y="-433779"/>
              <a:ext cx="9459421" cy="1011384"/>
            </a:xfrm>
            <a:custGeom>
              <a:rect b="b" l="l" r="r" t="t"/>
              <a:pathLst>
                <a:path extrusionOk="0" h="1165860" w="10935747">
                  <a:moveTo>
                    <a:pt x="5467826" y="0"/>
                  </a:moveTo>
                  <a:lnTo>
                    <a:pt x="0" y="0"/>
                  </a:lnTo>
                  <a:lnTo>
                    <a:pt x="0" y="1165860"/>
                  </a:lnTo>
                  <a:lnTo>
                    <a:pt x="10935748" y="1165860"/>
                  </a:lnTo>
                  <a:lnTo>
                    <a:pt x="10935748" y="0"/>
                  </a:lnTo>
                  <a:lnTo>
                    <a:pt x="5467922" y="0"/>
                  </a:lnTo>
                  <a:close/>
                  <a:moveTo>
                    <a:pt x="10672572" y="57245"/>
                  </a:moveTo>
                  <a:cubicBezTo>
                    <a:pt x="10672572" y="42958"/>
                    <a:pt x="10687336" y="31242"/>
                    <a:pt x="10705434" y="31242"/>
                  </a:cubicBezTo>
                  <a:lnTo>
                    <a:pt x="10862310" y="31242"/>
                  </a:lnTo>
                  <a:cubicBezTo>
                    <a:pt x="10880408" y="31242"/>
                    <a:pt x="10895171" y="42958"/>
                    <a:pt x="10895171" y="57245"/>
                  </a:cubicBezTo>
                  <a:lnTo>
                    <a:pt x="10895171" y="195072"/>
                  </a:lnTo>
                  <a:cubicBezTo>
                    <a:pt x="10895171" y="209360"/>
                    <a:pt x="10880408" y="221075"/>
                    <a:pt x="10862310" y="221075"/>
                  </a:cubicBezTo>
                  <a:lnTo>
                    <a:pt x="10705434" y="221075"/>
                  </a:lnTo>
                  <a:cubicBezTo>
                    <a:pt x="10687336" y="221075"/>
                    <a:pt x="10672572" y="209360"/>
                    <a:pt x="10672572" y="195072"/>
                  </a:cubicBezTo>
                  <a:lnTo>
                    <a:pt x="10672572" y="57245"/>
                  </a:lnTo>
                  <a:close/>
                  <a:moveTo>
                    <a:pt x="10386726" y="57245"/>
                  </a:moveTo>
                  <a:cubicBezTo>
                    <a:pt x="10386726" y="42958"/>
                    <a:pt x="10401491" y="31242"/>
                    <a:pt x="10419588" y="31242"/>
                  </a:cubicBezTo>
                  <a:lnTo>
                    <a:pt x="10576465" y="31242"/>
                  </a:lnTo>
                  <a:cubicBezTo>
                    <a:pt x="10594563" y="31242"/>
                    <a:pt x="10609326" y="42958"/>
                    <a:pt x="10609326" y="57245"/>
                  </a:cubicBezTo>
                  <a:lnTo>
                    <a:pt x="10609326" y="195072"/>
                  </a:lnTo>
                  <a:cubicBezTo>
                    <a:pt x="10609326" y="209360"/>
                    <a:pt x="10594563" y="221075"/>
                    <a:pt x="10576465" y="221075"/>
                  </a:cubicBezTo>
                  <a:lnTo>
                    <a:pt x="10419588" y="221075"/>
                  </a:lnTo>
                  <a:cubicBezTo>
                    <a:pt x="10401491" y="221075"/>
                    <a:pt x="10386726" y="209360"/>
                    <a:pt x="10386726" y="195072"/>
                  </a:cubicBezTo>
                  <a:lnTo>
                    <a:pt x="10386726" y="57245"/>
                  </a:lnTo>
                  <a:close/>
                  <a:moveTo>
                    <a:pt x="10100881" y="57245"/>
                  </a:moveTo>
                  <a:cubicBezTo>
                    <a:pt x="10100881" y="42958"/>
                    <a:pt x="10115645" y="31242"/>
                    <a:pt x="10133743" y="31242"/>
                  </a:cubicBezTo>
                  <a:lnTo>
                    <a:pt x="10290620" y="31242"/>
                  </a:lnTo>
                  <a:cubicBezTo>
                    <a:pt x="10308717" y="31242"/>
                    <a:pt x="10323480" y="42958"/>
                    <a:pt x="10323480" y="57245"/>
                  </a:cubicBezTo>
                  <a:lnTo>
                    <a:pt x="10323480" y="195072"/>
                  </a:lnTo>
                  <a:cubicBezTo>
                    <a:pt x="10323480" y="209360"/>
                    <a:pt x="10308717" y="221075"/>
                    <a:pt x="10290620" y="221075"/>
                  </a:cubicBezTo>
                  <a:lnTo>
                    <a:pt x="10133743" y="221075"/>
                  </a:lnTo>
                  <a:cubicBezTo>
                    <a:pt x="10115645" y="221075"/>
                    <a:pt x="10100881" y="209360"/>
                    <a:pt x="10100881" y="195072"/>
                  </a:cubicBezTo>
                  <a:lnTo>
                    <a:pt x="10100881" y="57245"/>
                  </a:lnTo>
                  <a:close/>
                  <a:moveTo>
                    <a:pt x="9815036" y="57245"/>
                  </a:moveTo>
                  <a:cubicBezTo>
                    <a:pt x="9815036" y="42958"/>
                    <a:pt x="9829800" y="31242"/>
                    <a:pt x="9847898" y="31242"/>
                  </a:cubicBezTo>
                  <a:lnTo>
                    <a:pt x="10004774" y="31242"/>
                  </a:lnTo>
                  <a:cubicBezTo>
                    <a:pt x="10022872" y="31242"/>
                    <a:pt x="10037635" y="42958"/>
                    <a:pt x="10037635" y="57245"/>
                  </a:cubicBezTo>
                  <a:lnTo>
                    <a:pt x="10037635" y="195072"/>
                  </a:lnTo>
                  <a:cubicBezTo>
                    <a:pt x="10037635" y="209360"/>
                    <a:pt x="10022872" y="221075"/>
                    <a:pt x="10004774" y="221075"/>
                  </a:cubicBezTo>
                  <a:lnTo>
                    <a:pt x="9847898" y="221075"/>
                  </a:lnTo>
                  <a:cubicBezTo>
                    <a:pt x="9829800" y="221075"/>
                    <a:pt x="9815036" y="209360"/>
                    <a:pt x="9815036" y="195072"/>
                  </a:cubicBezTo>
                  <a:lnTo>
                    <a:pt x="9815036" y="57245"/>
                  </a:lnTo>
                  <a:close/>
                  <a:moveTo>
                    <a:pt x="9529191" y="57245"/>
                  </a:moveTo>
                  <a:cubicBezTo>
                    <a:pt x="9529191" y="42958"/>
                    <a:pt x="9543955" y="31242"/>
                    <a:pt x="9562052" y="31242"/>
                  </a:cubicBezTo>
                  <a:lnTo>
                    <a:pt x="9718929" y="31242"/>
                  </a:lnTo>
                  <a:cubicBezTo>
                    <a:pt x="9737027" y="31242"/>
                    <a:pt x="9751790" y="42958"/>
                    <a:pt x="9751790" y="57245"/>
                  </a:cubicBezTo>
                  <a:lnTo>
                    <a:pt x="9751790" y="195072"/>
                  </a:lnTo>
                  <a:cubicBezTo>
                    <a:pt x="9751790" y="209360"/>
                    <a:pt x="9737027" y="221075"/>
                    <a:pt x="9718929" y="221075"/>
                  </a:cubicBezTo>
                  <a:lnTo>
                    <a:pt x="9562052" y="221075"/>
                  </a:lnTo>
                  <a:cubicBezTo>
                    <a:pt x="9543955" y="221075"/>
                    <a:pt x="9529191" y="209360"/>
                    <a:pt x="9529191" y="195072"/>
                  </a:cubicBezTo>
                  <a:lnTo>
                    <a:pt x="9529191" y="57245"/>
                  </a:lnTo>
                  <a:close/>
                  <a:moveTo>
                    <a:pt x="9243346" y="57245"/>
                  </a:moveTo>
                  <a:cubicBezTo>
                    <a:pt x="9243346" y="42958"/>
                    <a:pt x="9258109" y="31242"/>
                    <a:pt x="9276207" y="31242"/>
                  </a:cubicBezTo>
                  <a:lnTo>
                    <a:pt x="9433084" y="31242"/>
                  </a:lnTo>
                  <a:cubicBezTo>
                    <a:pt x="9451181" y="31242"/>
                    <a:pt x="9465945" y="42958"/>
                    <a:pt x="9465945" y="57245"/>
                  </a:cubicBezTo>
                  <a:lnTo>
                    <a:pt x="9465945" y="195072"/>
                  </a:lnTo>
                  <a:cubicBezTo>
                    <a:pt x="9465945" y="209360"/>
                    <a:pt x="9451181" y="221075"/>
                    <a:pt x="9433084" y="221075"/>
                  </a:cubicBezTo>
                  <a:lnTo>
                    <a:pt x="9276207" y="221075"/>
                  </a:lnTo>
                  <a:cubicBezTo>
                    <a:pt x="9258109" y="221075"/>
                    <a:pt x="9243346" y="209360"/>
                    <a:pt x="9243346" y="195072"/>
                  </a:cubicBezTo>
                  <a:lnTo>
                    <a:pt x="9243346" y="57245"/>
                  </a:lnTo>
                  <a:close/>
                  <a:moveTo>
                    <a:pt x="8957500" y="57245"/>
                  </a:moveTo>
                  <a:cubicBezTo>
                    <a:pt x="8957500" y="42958"/>
                    <a:pt x="8972264" y="31242"/>
                    <a:pt x="8990362" y="31242"/>
                  </a:cubicBezTo>
                  <a:lnTo>
                    <a:pt x="9147239" y="31242"/>
                  </a:lnTo>
                  <a:cubicBezTo>
                    <a:pt x="9165336" y="31242"/>
                    <a:pt x="9180100" y="42958"/>
                    <a:pt x="9180100" y="57245"/>
                  </a:cubicBezTo>
                  <a:lnTo>
                    <a:pt x="9180100" y="195072"/>
                  </a:lnTo>
                  <a:cubicBezTo>
                    <a:pt x="9180100" y="209360"/>
                    <a:pt x="9165336" y="221075"/>
                    <a:pt x="9147239" y="221075"/>
                  </a:cubicBezTo>
                  <a:lnTo>
                    <a:pt x="8990362" y="221075"/>
                  </a:lnTo>
                  <a:cubicBezTo>
                    <a:pt x="8972264" y="221075"/>
                    <a:pt x="8957500" y="209360"/>
                    <a:pt x="8957500" y="195072"/>
                  </a:cubicBezTo>
                  <a:lnTo>
                    <a:pt x="8957500" y="57245"/>
                  </a:lnTo>
                  <a:close/>
                  <a:moveTo>
                    <a:pt x="8671655" y="57245"/>
                  </a:moveTo>
                  <a:cubicBezTo>
                    <a:pt x="8671655" y="42958"/>
                    <a:pt x="8686419" y="31242"/>
                    <a:pt x="8704516" y="31242"/>
                  </a:cubicBezTo>
                  <a:lnTo>
                    <a:pt x="8861393" y="31242"/>
                  </a:lnTo>
                  <a:cubicBezTo>
                    <a:pt x="8879491" y="31242"/>
                    <a:pt x="8894255" y="42958"/>
                    <a:pt x="8894255" y="57245"/>
                  </a:cubicBezTo>
                  <a:lnTo>
                    <a:pt x="8894255" y="195072"/>
                  </a:lnTo>
                  <a:cubicBezTo>
                    <a:pt x="8894255" y="209360"/>
                    <a:pt x="8879491" y="221075"/>
                    <a:pt x="8861393" y="221075"/>
                  </a:cubicBezTo>
                  <a:lnTo>
                    <a:pt x="8704516" y="221075"/>
                  </a:lnTo>
                  <a:cubicBezTo>
                    <a:pt x="8686419" y="221075"/>
                    <a:pt x="8671655" y="209360"/>
                    <a:pt x="8671655" y="195072"/>
                  </a:cubicBezTo>
                  <a:lnTo>
                    <a:pt x="8671655" y="57245"/>
                  </a:lnTo>
                  <a:close/>
                  <a:moveTo>
                    <a:pt x="8385810" y="57245"/>
                  </a:moveTo>
                  <a:cubicBezTo>
                    <a:pt x="8385810" y="42958"/>
                    <a:pt x="8400574" y="31242"/>
                    <a:pt x="8418671" y="31242"/>
                  </a:cubicBezTo>
                  <a:lnTo>
                    <a:pt x="8575548" y="31242"/>
                  </a:lnTo>
                  <a:cubicBezTo>
                    <a:pt x="8593645" y="31242"/>
                    <a:pt x="8608409" y="42958"/>
                    <a:pt x="8608409" y="57245"/>
                  </a:cubicBezTo>
                  <a:lnTo>
                    <a:pt x="8608409" y="195072"/>
                  </a:lnTo>
                  <a:cubicBezTo>
                    <a:pt x="8608409" y="209360"/>
                    <a:pt x="8593645" y="221075"/>
                    <a:pt x="8575548" y="221075"/>
                  </a:cubicBezTo>
                  <a:lnTo>
                    <a:pt x="8418671" y="221075"/>
                  </a:lnTo>
                  <a:cubicBezTo>
                    <a:pt x="8400574" y="221075"/>
                    <a:pt x="8385810" y="209360"/>
                    <a:pt x="8385810" y="195072"/>
                  </a:cubicBezTo>
                  <a:lnTo>
                    <a:pt x="8385810" y="57245"/>
                  </a:lnTo>
                  <a:close/>
                  <a:moveTo>
                    <a:pt x="8099965" y="57245"/>
                  </a:moveTo>
                  <a:cubicBezTo>
                    <a:pt x="8099965" y="42958"/>
                    <a:pt x="8114729" y="31242"/>
                    <a:pt x="8132827" y="31242"/>
                  </a:cubicBezTo>
                  <a:lnTo>
                    <a:pt x="8289703" y="31242"/>
                  </a:lnTo>
                  <a:cubicBezTo>
                    <a:pt x="8307801" y="31242"/>
                    <a:pt x="8322564" y="42958"/>
                    <a:pt x="8322564" y="57245"/>
                  </a:cubicBezTo>
                  <a:lnTo>
                    <a:pt x="8322564" y="195072"/>
                  </a:lnTo>
                  <a:cubicBezTo>
                    <a:pt x="8322564" y="209360"/>
                    <a:pt x="8307801" y="221075"/>
                    <a:pt x="8289703" y="221075"/>
                  </a:cubicBezTo>
                  <a:lnTo>
                    <a:pt x="8132827" y="221075"/>
                  </a:lnTo>
                  <a:cubicBezTo>
                    <a:pt x="8114729" y="221075"/>
                    <a:pt x="8099965" y="209360"/>
                    <a:pt x="8099965" y="195072"/>
                  </a:cubicBezTo>
                  <a:lnTo>
                    <a:pt x="8099965" y="57245"/>
                  </a:lnTo>
                  <a:close/>
                  <a:moveTo>
                    <a:pt x="7814120" y="57245"/>
                  </a:moveTo>
                  <a:cubicBezTo>
                    <a:pt x="7814120" y="42958"/>
                    <a:pt x="7828883" y="31242"/>
                    <a:pt x="7846981" y="31242"/>
                  </a:cubicBezTo>
                  <a:lnTo>
                    <a:pt x="8003858" y="31242"/>
                  </a:lnTo>
                  <a:cubicBezTo>
                    <a:pt x="8021955" y="31242"/>
                    <a:pt x="8036719" y="42958"/>
                    <a:pt x="8036719" y="57245"/>
                  </a:cubicBezTo>
                  <a:lnTo>
                    <a:pt x="8036719" y="195072"/>
                  </a:lnTo>
                  <a:cubicBezTo>
                    <a:pt x="8036719" y="209360"/>
                    <a:pt x="8021955" y="221075"/>
                    <a:pt x="8003858" y="221075"/>
                  </a:cubicBezTo>
                  <a:lnTo>
                    <a:pt x="7846981" y="221075"/>
                  </a:lnTo>
                  <a:cubicBezTo>
                    <a:pt x="7828883" y="221075"/>
                    <a:pt x="7814120" y="209360"/>
                    <a:pt x="7814120" y="195072"/>
                  </a:cubicBezTo>
                  <a:lnTo>
                    <a:pt x="7814120" y="57245"/>
                  </a:lnTo>
                  <a:close/>
                  <a:moveTo>
                    <a:pt x="7528274" y="57245"/>
                  </a:moveTo>
                  <a:cubicBezTo>
                    <a:pt x="7528274" y="42958"/>
                    <a:pt x="7543038" y="31242"/>
                    <a:pt x="7561136" y="31242"/>
                  </a:cubicBezTo>
                  <a:lnTo>
                    <a:pt x="7718012" y="31242"/>
                  </a:lnTo>
                  <a:cubicBezTo>
                    <a:pt x="7736110" y="31242"/>
                    <a:pt x="7750874" y="42958"/>
                    <a:pt x="7750874" y="57245"/>
                  </a:cubicBezTo>
                  <a:lnTo>
                    <a:pt x="7750874" y="195072"/>
                  </a:lnTo>
                  <a:cubicBezTo>
                    <a:pt x="7750874" y="209360"/>
                    <a:pt x="7736110" y="221075"/>
                    <a:pt x="7718012" y="221075"/>
                  </a:cubicBezTo>
                  <a:lnTo>
                    <a:pt x="7561136" y="221075"/>
                  </a:lnTo>
                  <a:cubicBezTo>
                    <a:pt x="7543038" y="221075"/>
                    <a:pt x="7528274" y="209360"/>
                    <a:pt x="7528274" y="195072"/>
                  </a:cubicBezTo>
                  <a:lnTo>
                    <a:pt x="7528274" y="57245"/>
                  </a:lnTo>
                  <a:close/>
                  <a:moveTo>
                    <a:pt x="7242429" y="57245"/>
                  </a:moveTo>
                  <a:cubicBezTo>
                    <a:pt x="7242429" y="42958"/>
                    <a:pt x="7257193" y="31242"/>
                    <a:pt x="7275290" y="31242"/>
                  </a:cubicBezTo>
                  <a:lnTo>
                    <a:pt x="7432168" y="31242"/>
                  </a:lnTo>
                  <a:cubicBezTo>
                    <a:pt x="7450265" y="31242"/>
                    <a:pt x="7465028" y="42958"/>
                    <a:pt x="7465028" y="57245"/>
                  </a:cubicBezTo>
                  <a:lnTo>
                    <a:pt x="7465028" y="195072"/>
                  </a:lnTo>
                  <a:cubicBezTo>
                    <a:pt x="7465028" y="209360"/>
                    <a:pt x="7450265" y="221075"/>
                    <a:pt x="7432168" y="221075"/>
                  </a:cubicBezTo>
                  <a:lnTo>
                    <a:pt x="7275290" y="221075"/>
                  </a:lnTo>
                  <a:cubicBezTo>
                    <a:pt x="7257193" y="221075"/>
                    <a:pt x="7242429" y="209360"/>
                    <a:pt x="7242429" y="195072"/>
                  </a:cubicBezTo>
                  <a:lnTo>
                    <a:pt x="7242429" y="57245"/>
                  </a:lnTo>
                  <a:close/>
                  <a:moveTo>
                    <a:pt x="6956584" y="57245"/>
                  </a:moveTo>
                  <a:cubicBezTo>
                    <a:pt x="6956584" y="42958"/>
                    <a:pt x="6971348" y="31242"/>
                    <a:pt x="6989445" y="31242"/>
                  </a:cubicBezTo>
                  <a:lnTo>
                    <a:pt x="7146322" y="31242"/>
                  </a:lnTo>
                  <a:cubicBezTo>
                    <a:pt x="7164419" y="31242"/>
                    <a:pt x="7179183" y="42958"/>
                    <a:pt x="7179183" y="57245"/>
                  </a:cubicBezTo>
                  <a:lnTo>
                    <a:pt x="7179183" y="195072"/>
                  </a:lnTo>
                  <a:cubicBezTo>
                    <a:pt x="7179183" y="209360"/>
                    <a:pt x="7164419" y="221075"/>
                    <a:pt x="7146322" y="221075"/>
                  </a:cubicBezTo>
                  <a:lnTo>
                    <a:pt x="6989445" y="221075"/>
                  </a:lnTo>
                  <a:cubicBezTo>
                    <a:pt x="6971348" y="221075"/>
                    <a:pt x="6956584" y="209360"/>
                    <a:pt x="6956584" y="195072"/>
                  </a:cubicBezTo>
                  <a:lnTo>
                    <a:pt x="6956584" y="57245"/>
                  </a:lnTo>
                  <a:close/>
                  <a:moveTo>
                    <a:pt x="6670739" y="57245"/>
                  </a:moveTo>
                  <a:cubicBezTo>
                    <a:pt x="6670739" y="42958"/>
                    <a:pt x="6685503" y="31242"/>
                    <a:pt x="6703600" y="31242"/>
                  </a:cubicBezTo>
                  <a:lnTo>
                    <a:pt x="6860477" y="31242"/>
                  </a:lnTo>
                  <a:cubicBezTo>
                    <a:pt x="6878574" y="31242"/>
                    <a:pt x="6893338" y="42958"/>
                    <a:pt x="6893338" y="57245"/>
                  </a:cubicBezTo>
                  <a:lnTo>
                    <a:pt x="6893338" y="195072"/>
                  </a:lnTo>
                  <a:cubicBezTo>
                    <a:pt x="6893338" y="209360"/>
                    <a:pt x="6878574" y="221075"/>
                    <a:pt x="6860477" y="221075"/>
                  </a:cubicBezTo>
                  <a:lnTo>
                    <a:pt x="6703600" y="221075"/>
                  </a:lnTo>
                  <a:cubicBezTo>
                    <a:pt x="6685503" y="221075"/>
                    <a:pt x="6670739" y="209360"/>
                    <a:pt x="6670739" y="195072"/>
                  </a:cubicBezTo>
                  <a:lnTo>
                    <a:pt x="6670739" y="57245"/>
                  </a:lnTo>
                  <a:close/>
                  <a:moveTo>
                    <a:pt x="6384894" y="57245"/>
                  </a:moveTo>
                  <a:cubicBezTo>
                    <a:pt x="6384894" y="42958"/>
                    <a:pt x="6399657" y="31242"/>
                    <a:pt x="6417755" y="31242"/>
                  </a:cubicBezTo>
                  <a:lnTo>
                    <a:pt x="6574631" y="31242"/>
                  </a:lnTo>
                  <a:cubicBezTo>
                    <a:pt x="6592729" y="31242"/>
                    <a:pt x="6607493" y="42958"/>
                    <a:pt x="6607493" y="57245"/>
                  </a:cubicBezTo>
                  <a:lnTo>
                    <a:pt x="6607493" y="195072"/>
                  </a:lnTo>
                  <a:cubicBezTo>
                    <a:pt x="6607493" y="209360"/>
                    <a:pt x="6592729" y="221075"/>
                    <a:pt x="6574631" y="221075"/>
                  </a:cubicBezTo>
                  <a:lnTo>
                    <a:pt x="6417755" y="221075"/>
                  </a:lnTo>
                  <a:cubicBezTo>
                    <a:pt x="6399657" y="221075"/>
                    <a:pt x="6384894" y="209360"/>
                    <a:pt x="6384894" y="195072"/>
                  </a:cubicBezTo>
                  <a:lnTo>
                    <a:pt x="6384894" y="57245"/>
                  </a:lnTo>
                  <a:close/>
                  <a:moveTo>
                    <a:pt x="6099048" y="57245"/>
                  </a:moveTo>
                  <a:cubicBezTo>
                    <a:pt x="6099048" y="42958"/>
                    <a:pt x="6113812" y="31242"/>
                    <a:pt x="6131910" y="31242"/>
                  </a:cubicBezTo>
                  <a:lnTo>
                    <a:pt x="6288786" y="31242"/>
                  </a:lnTo>
                  <a:cubicBezTo>
                    <a:pt x="6306884" y="31242"/>
                    <a:pt x="6321648" y="42958"/>
                    <a:pt x="6321648" y="57245"/>
                  </a:cubicBezTo>
                  <a:lnTo>
                    <a:pt x="6321648" y="195072"/>
                  </a:lnTo>
                  <a:cubicBezTo>
                    <a:pt x="6321648" y="209360"/>
                    <a:pt x="6306884" y="221075"/>
                    <a:pt x="6288786" y="221075"/>
                  </a:cubicBezTo>
                  <a:lnTo>
                    <a:pt x="6131910" y="221075"/>
                  </a:lnTo>
                  <a:cubicBezTo>
                    <a:pt x="6113812" y="221075"/>
                    <a:pt x="6099048" y="209360"/>
                    <a:pt x="6099048" y="195072"/>
                  </a:cubicBezTo>
                  <a:lnTo>
                    <a:pt x="6099048" y="57245"/>
                  </a:lnTo>
                  <a:close/>
                  <a:moveTo>
                    <a:pt x="5813203" y="57245"/>
                  </a:moveTo>
                  <a:cubicBezTo>
                    <a:pt x="5813203" y="42958"/>
                    <a:pt x="5827967" y="31242"/>
                    <a:pt x="5846064" y="31242"/>
                  </a:cubicBezTo>
                  <a:lnTo>
                    <a:pt x="6002941" y="31242"/>
                  </a:lnTo>
                  <a:cubicBezTo>
                    <a:pt x="6021039" y="31242"/>
                    <a:pt x="6035802" y="42958"/>
                    <a:pt x="6035802" y="57245"/>
                  </a:cubicBezTo>
                  <a:lnTo>
                    <a:pt x="6035802" y="195072"/>
                  </a:lnTo>
                  <a:cubicBezTo>
                    <a:pt x="6035802" y="209360"/>
                    <a:pt x="6021039" y="221075"/>
                    <a:pt x="6002941" y="221075"/>
                  </a:cubicBezTo>
                  <a:lnTo>
                    <a:pt x="5846064" y="221075"/>
                  </a:lnTo>
                  <a:cubicBezTo>
                    <a:pt x="5827967" y="221075"/>
                    <a:pt x="5813203" y="209360"/>
                    <a:pt x="5813203" y="195072"/>
                  </a:cubicBezTo>
                  <a:lnTo>
                    <a:pt x="5813203" y="57245"/>
                  </a:lnTo>
                  <a:close/>
                  <a:moveTo>
                    <a:pt x="5527358" y="57245"/>
                  </a:moveTo>
                  <a:cubicBezTo>
                    <a:pt x="5527358" y="42958"/>
                    <a:pt x="5542121" y="31242"/>
                    <a:pt x="5560219" y="31242"/>
                  </a:cubicBezTo>
                  <a:lnTo>
                    <a:pt x="5717095" y="31242"/>
                  </a:lnTo>
                  <a:cubicBezTo>
                    <a:pt x="5735193" y="31242"/>
                    <a:pt x="5749957" y="42958"/>
                    <a:pt x="5749957" y="57245"/>
                  </a:cubicBezTo>
                  <a:lnTo>
                    <a:pt x="5749957" y="195072"/>
                  </a:lnTo>
                  <a:cubicBezTo>
                    <a:pt x="5749957" y="209360"/>
                    <a:pt x="5735193" y="221075"/>
                    <a:pt x="5717095" y="221075"/>
                  </a:cubicBezTo>
                  <a:lnTo>
                    <a:pt x="5560219" y="221075"/>
                  </a:lnTo>
                  <a:cubicBezTo>
                    <a:pt x="5542121" y="221075"/>
                    <a:pt x="5527358" y="209360"/>
                    <a:pt x="5527358" y="195072"/>
                  </a:cubicBezTo>
                  <a:lnTo>
                    <a:pt x="5527358" y="57245"/>
                  </a:lnTo>
                  <a:close/>
                  <a:moveTo>
                    <a:pt x="5204555" y="57245"/>
                  </a:moveTo>
                  <a:cubicBezTo>
                    <a:pt x="5204555" y="42958"/>
                    <a:pt x="5219319" y="31242"/>
                    <a:pt x="5237417" y="31242"/>
                  </a:cubicBezTo>
                  <a:lnTo>
                    <a:pt x="5394294" y="31242"/>
                  </a:lnTo>
                  <a:cubicBezTo>
                    <a:pt x="5412391" y="31242"/>
                    <a:pt x="5427155" y="42958"/>
                    <a:pt x="5427155" y="57245"/>
                  </a:cubicBezTo>
                  <a:lnTo>
                    <a:pt x="5427155" y="195072"/>
                  </a:lnTo>
                  <a:cubicBezTo>
                    <a:pt x="5427155" y="209360"/>
                    <a:pt x="5412391" y="221075"/>
                    <a:pt x="5394294" y="221075"/>
                  </a:cubicBezTo>
                  <a:lnTo>
                    <a:pt x="5237417" y="221075"/>
                  </a:lnTo>
                  <a:cubicBezTo>
                    <a:pt x="5219319" y="221075"/>
                    <a:pt x="5204555" y="209360"/>
                    <a:pt x="5204555" y="195072"/>
                  </a:cubicBezTo>
                  <a:lnTo>
                    <a:pt x="5204555" y="57245"/>
                  </a:lnTo>
                  <a:close/>
                  <a:moveTo>
                    <a:pt x="4918710" y="57245"/>
                  </a:moveTo>
                  <a:cubicBezTo>
                    <a:pt x="4918710" y="42958"/>
                    <a:pt x="4933474" y="31242"/>
                    <a:pt x="4951571" y="31242"/>
                  </a:cubicBezTo>
                  <a:lnTo>
                    <a:pt x="5108448" y="31242"/>
                  </a:lnTo>
                  <a:cubicBezTo>
                    <a:pt x="5126545" y="31242"/>
                    <a:pt x="5141310" y="42958"/>
                    <a:pt x="5141310" y="57245"/>
                  </a:cubicBezTo>
                  <a:lnTo>
                    <a:pt x="5141310" y="195072"/>
                  </a:lnTo>
                  <a:cubicBezTo>
                    <a:pt x="5141310" y="209360"/>
                    <a:pt x="5126545" y="221075"/>
                    <a:pt x="5108448" y="221075"/>
                  </a:cubicBezTo>
                  <a:lnTo>
                    <a:pt x="4951571" y="221075"/>
                  </a:lnTo>
                  <a:cubicBezTo>
                    <a:pt x="4933474" y="221075"/>
                    <a:pt x="4918710" y="209360"/>
                    <a:pt x="4918710" y="195072"/>
                  </a:cubicBezTo>
                  <a:lnTo>
                    <a:pt x="4918710" y="57245"/>
                  </a:lnTo>
                  <a:close/>
                  <a:moveTo>
                    <a:pt x="4632865" y="57245"/>
                  </a:moveTo>
                  <a:cubicBezTo>
                    <a:pt x="4632865" y="42958"/>
                    <a:pt x="4647629" y="31242"/>
                    <a:pt x="4665726" y="31242"/>
                  </a:cubicBezTo>
                  <a:lnTo>
                    <a:pt x="4822603" y="31242"/>
                  </a:lnTo>
                  <a:cubicBezTo>
                    <a:pt x="4840700" y="31242"/>
                    <a:pt x="4855464" y="42958"/>
                    <a:pt x="4855464" y="57245"/>
                  </a:cubicBezTo>
                  <a:lnTo>
                    <a:pt x="4855464" y="195072"/>
                  </a:lnTo>
                  <a:cubicBezTo>
                    <a:pt x="4855464" y="209360"/>
                    <a:pt x="4840700" y="221075"/>
                    <a:pt x="4822603" y="221075"/>
                  </a:cubicBezTo>
                  <a:lnTo>
                    <a:pt x="4665726" y="221075"/>
                  </a:lnTo>
                  <a:cubicBezTo>
                    <a:pt x="4647629" y="221075"/>
                    <a:pt x="4632865" y="209360"/>
                    <a:pt x="4632865" y="195072"/>
                  </a:cubicBezTo>
                  <a:lnTo>
                    <a:pt x="4632865" y="57245"/>
                  </a:lnTo>
                  <a:close/>
                  <a:moveTo>
                    <a:pt x="4347020" y="57245"/>
                  </a:moveTo>
                  <a:cubicBezTo>
                    <a:pt x="4347020" y="42958"/>
                    <a:pt x="4361783" y="31242"/>
                    <a:pt x="4379881" y="31242"/>
                  </a:cubicBezTo>
                  <a:lnTo>
                    <a:pt x="4536758" y="31242"/>
                  </a:lnTo>
                  <a:cubicBezTo>
                    <a:pt x="4554855" y="31242"/>
                    <a:pt x="4569619" y="42958"/>
                    <a:pt x="4569619" y="57245"/>
                  </a:cubicBezTo>
                  <a:lnTo>
                    <a:pt x="4569619" y="195072"/>
                  </a:lnTo>
                  <a:cubicBezTo>
                    <a:pt x="4569619" y="209360"/>
                    <a:pt x="4554855" y="221075"/>
                    <a:pt x="4536758" y="221075"/>
                  </a:cubicBezTo>
                  <a:lnTo>
                    <a:pt x="4379881" y="221075"/>
                  </a:lnTo>
                  <a:cubicBezTo>
                    <a:pt x="4361783" y="221075"/>
                    <a:pt x="4347020" y="209360"/>
                    <a:pt x="4347020" y="195072"/>
                  </a:cubicBezTo>
                  <a:lnTo>
                    <a:pt x="4347020" y="57245"/>
                  </a:lnTo>
                  <a:close/>
                  <a:moveTo>
                    <a:pt x="4061174" y="57245"/>
                  </a:moveTo>
                  <a:cubicBezTo>
                    <a:pt x="4061174" y="42958"/>
                    <a:pt x="4075938" y="31242"/>
                    <a:pt x="4094036" y="31242"/>
                  </a:cubicBezTo>
                  <a:lnTo>
                    <a:pt x="4250913" y="31242"/>
                  </a:lnTo>
                  <a:cubicBezTo>
                    <a:pt x="4269010" y="31242"/>
                    <a:pt x="4283774" y="42958"/>
                    <a:pt x="4283774" y="57245"/>
                  </a:cubicBezTo>
                  <a:lnTo>
                    <a:pt x="4283774" y="195072"/>
                  </a:lnTo>
                  <a:cubicBezTo>
                    <a:pt x="4283774" y="209360"/>
                    <a:pt x="4269010" y="221075"/>
                    <a:pt x="4250913" y="221075"/>
                  </a:cubicBezTo>
                  <a:lnTo>
                    <a:pt x="4094036" y="221075"/>
                  </a:lnTo>
                  <a:cubicBezTo>
                    <a:pt x="4075938" y="221075"/>
                    <a:pt x="4061174" y="209360"/>
                    <a:pt x="4061174" y="195072"/>
                  </a:cubicBezTo>
                  <a:lnTo>
                    <a:pt x="4061174" y="57245"/>
                  </a:lnTo>
                  <a:close/>
                  <a:moveTo>
                    <a:pt x="3775329" y="57245"/>
                  </a:moveTo>
                  <a:cubicBezTo>
                    <a:pt x="3775329" y="42958"/>
                    <a:pt x="3790093" y="31242"/>
                    <a:pt x="3808190" y="31242"/>
                  </a:cubicBezTo>
                  <a:lnTo>
                    <a:pt x="3965067" y="31242"/>
                  </a:lnTo>
                  <a:cubicBezTo>
                    <a:pt x="3983165" y="31242"/>
                    <a:pt x="3997928" y="42958"/>
                    <a:pt x="3997928" y="57245"/>
                  </a:cubicBezTo>
                  <a:lnTo>
                    <a:pt x="3997928" y="195072"/>
                  </a:lnTo>
                  <a:cubicBezTo>
                    <a:pt x="3997928" y="209360"/>
                    <a:pt x="3983165" y="221075"/>
                    <a:pt x="3965067" y="221075"/>
                  </a:cubicBezTo>
                  <a:lnTo>
                    <a:pt x="3808190" y="221075"/>
                  </a:lnTo>
                  <a:cubicBezTo>
                    <a:pt x="3790093" y="221075"/>
                    <a:pt x="3775329" y="209360"/>
                    <a:pt x="3775329" y="195072"/>
                  </a:cubicBezTo>
                  <a:lnTo>
                    <a:pt x="3775329" y="57245"/>
                  </a:lnTo>
                  <a:close/>
                  <a:moveTo>
                    <a:pt x="3489484" y="57245"/>
                  </a:moveTo>
                  <a:cubicBezTo>
                    <a:pt x="3489484" y="42958"/>
                    <a:pt x="3504248" y="31242"/>
                    <a:pt x="3522345" y="31242"/>
                  </a:cubicBezTo>
                  <a:lnTo>
                    <a:pt x="3679222" y="31242"/>
                  </a:lnTo>
                  <a:cubicBezTo>
                    <a:pt x="3697320" y="31242"/>
                    <a:pt x="3712083" y="42958"/>
                    <a:pt x="3712083" y="57245"/>
                  </a:cubicBezTo>
                  <a:lnTo>
                    <a:pt x="3712083" y="195072"/>
                  </a:lnTo>
                  <a:cubicBezTo>
                    <a:pt x="3712083" y="209360"/>
                    <a:pt x="3697320" y="221075"/>
                    <a:pt x="3679222" y="221075"/>
                  </a:cubicBezTo>
                  <a:lnTo>
                    <a:pt x="3522345" y="221075"/>
                  </a:lnTo>
                  <a:cubicBezTo>
                    <a:pt x="3504248" y="221075"/>
                    <a:pt x="3489484" y="209360"/>
                    <a:pt x="3489484" y="195072"/>
                  </a:cubicBezTo>
                  <a:lnTo>
                    <a:pt x="3489484" y="57245"/>
                  </a:lnTo>
                  <a:close/>
                  <a:moveTo>
                    <a:pt x="3203639" y="57245"/>
                  </a:moveTo>
                  <a:cubicBezTo>
                    <a:pt x="3203639" y="42958"/>
                    <a:pt x="3218403" y="31242"/>
                    <a:pt x="3236500" y="31242"/>
                  </a:cubicBezTo>
                  <a:lnTo>
                    <a:pt x="3393377" y="31242"/>
                  </a:lnTo>
                  <a:cubicBezTo>
                    <a:pt x="3411474" y="31242"/>
                    <a:pt x="3426238" y="42958"/>
                    <a:pt x="3426238" y="57245"/>
                  </a:cubicBezTo>
                  <a:lnTo>
                    <a:pt x="3426238" y="195072"/>
                  </a:lnTo>
                  <a:cubicBezTo>
                    <a:pt x="3426238" y="209360"/>
                    <a:pt x="3411474" y="221075"/>
                    <a:pt x="3393377" y="221075"/>
                  </a:cubicBezTo>
                  <a:lnTo>
                    <a:pt x="3236500" y="221075"/>
                  </a:lnTo>
                  <a:cubicBezTo>
                    <a:pt x="3218403" y="221075"/>
                    <a:pt x="3203639" y="209360"/>
                    <a:pt x="3203639" y="195072"/>
                  </a:cubicBezTo>
                  <a:lnTo>
                    <a:pt x="3203639" y="57245"/>
                  </a:lnTo>
                  <a:close/>
                  <a:moveTo>
                    <a:pt x="2917793" y="57245"/>
                  </a:moveTo>
                  <a:cubicBezTo>
                    <a:pt x="2917793" y="42958"/>
                    <a:pt x="2932557" y="31242"/>
                    <a:pt x="2950655" y="31242"/>
                  </a:cubicBezTo>
                  <a:lnTo>
                    <a:pt x="3107531" y="31242"/>
                  </a:lnTo>
                  <a:cubicBezTo>
                    <a:pt x="3125629" y="31242"/>
                    <a:pt x="3140393" y="42958"/>
                    <a:pt x="3140393" y="57245"/>
                  </a:cubicBezTo>
                  <a:lnTo>
                    <a:pt x="3140393" y="195072"/>
                  </a:lnTo>
                  <a:cubicBezTo>
                    <a:pt x="3140393" y="209360"/>
                    <a:pt x="3125629" y="221075"/>
                    <a:pt x="3107531" y="221075"/>
                  </a:cubicBezTo>
                  <a:lnTo>
                    <a:pt x="2950655" y="221075"/>
                  </a:lnTo>
                  <a:cubicBezTo>
                    <a:pt x="2932557" y="221075"/>
                    <a:pt x="2917793" y="209360"/>
                    <a:pt x="2917793" y="195072"/>
                  </a:cubicBezTo>
                  <a:lnTo>
                    <a:pt x="2917793" y="57245"/>
                  </a:lnTo>
                  <a:close/>
                  <a:moveTo>
                    <a:pt x="2631948" y="57245"/>
                  </a:moveTo>
                  <a:cubicBezTo>
                    <a:pt x="2631948" y="42958"/>
                    <a:pt x="2646712" y="31242"/>
                    <a:pt x="2664809" y="31242"/>
                  </a:cubicBezTo>
                  <a:lnTo>
                    <a:pt x="2821686" y="31242"/>
                  </a:lnTo>
                  <a:cubicBezTo>
                    <a:pt x="2839784" y="31242"/>
                    <a:pt x="2854547" y="42958"/>
                    <a:pt x="2854547" y="57245"/>
                  </a:cubicBezTo>
                  <a:lnTo>
                    <a:pt x="2854547" y="195072"/>
                  </a:lnTo>
                  <a:cubicBezTo>
                    <a:pt x="2854547" y="209360"/>
                    <a:pt x="2839784" y="221075"/>
                    <a:pt x="2821686" y="221075"/>
                  </a:cubicBezTo>
                  <a:lnTo>
                    <a:pt x="2664809" y="221075"/>
                  </a:lnTo>
                  <a:cubicBezTo>
                    <a:pt x="2646712" y="221075"/>
                    <a:pt x="2631948" y="209360"/>
                    <a:pt x="2631948" y="195072"/>
                  </a:cubicBezTo>
                  <a:lnTo>
                    <a:pt x="2631948" y="57245"/>
                  </a:lnTo>
                  <a:close/>
                  <a:moveTo>
                    <a:pt x="2346103" y="57245"/>
                  </a:moveTo>
                  <a:cubicBezTo>
                    <a:pt x="2346103" y="42958"/>
                    <a:pt x="2360867" y="31242"/>
                    <a:pt x="2378964" y="31242"/>
                  </a:cubicBezTo>
                  <a:lnTo>
                    <a:pt x="2535841" y="31242"/>
                  </a:lnTo>
                  <a:cubicBezTo>
                    <a:pt x="2553938" y="31242"/>
                    <a:pt x="2568702" y="42958"/>
                    <a:pt x="2568702" y="57245"/>
                  </a:cubicBezTo>
                  <a:lnTo>
                    <a:pt x="2568702" y="195072"/>
                  </a:lnTo>
                  <a:cubicBezTo>
                    <a:pt x="2568702" y="209360"/>
                    <a:pt x="2553938" y="221075"/>
                    <a:pt x="2535841" y="221075"/>
                  </a:cubicBezTo>
                  <a:lnTo>
                    <a:pt x="2378964" y="221075"/>
                  </a:lnTo>
                  <a:cubicBezTo>
                    <a:pt x="2360867" y="221075"/>
                    <a:pt x="2346103" y="209360"/>
                    <a:pt x="2346103" y="195072"/>
                  </a:cubicBezTo>
                  <a:lnTo>
                    <a:pt x="2346103" y="57245"/>
                  </a:lnTo>
                  <a:close/>
                  <a:moveTo>
                    <a:pt x="2060258" y="57245"/>
                  </a:moveTo>
                  <a:cubicBezTo>
                    <a:pt x="2060258" y="42958"/>
                    <a:pt x="2075021" y="31242"/>
                    <a:pt x="2093119" y="31242"/>
                  </a:cubicBezTo>
                  <a:lnTo>
                    <a:pt x="2249996" y="31242"/>
                  </a:lnTo>
                  <a:cubicBezTo>
                    <a:pt x="2268093" y="31242"/>
                    <a:pt x="2282857" y="42958"/>
                    <a:pt x="2282857" y="57245"/>
                  </a:cubicBezTo>
                  <a:lnTo>
                    <a:pt x="2282857" y="195072"/>
                  </a:lnTo>
                  <a:cubicBezTo>
                    <a:pt x="2282857" y="209360"/>
                    <a:pt x="2268093" y="221075"/>
                    <a:pt x="2249996" y="221075"/>
                  </a:cubicBezTo>
                  <a:lnTo>
                    <a:pt x="2093119" y="221075"/>
                  </a:lnTo>
                  <a:cubicBezTo>
                    <a:pt x="2075021" y="221075"/>
                    <a:pt x="2060258" y="209360"/>
                    <a:pt x="2060258" y="195072"/>
                  </a:cubicBezTo>
                  <a:lnTo>
                    <a:pt x="2060258" y="57245"/>
                  </a:lnTo>
                  <a:close/>
                  <a:moveTo>
                    <a:pt x="1774412" y="57245"/>
                  </a:moveTo>
                  <a:cubicBezTo>
                    <a:pt x="1774412" y="42958"/>
                    <a:pt x="1789176" y="31242"/>
                    <a:pt x="1807274" y="31242"/>
                  </a:cubicBezTo>
                  <a:lnTo>
                    <a:pt x="1964150" y="31242"/>
                  </a:lnTo>
                  <a:cubicBezTo>
                    <a:pt x="1982248" y="31242"/>
                    <a:pt x="1997012" y="42958"/>
                    <a:pt x="1997012" y="57245"/>
                  </a:cubicBezTo>
                  <a:lnTo>
                    <a:pt x="1997012" y="195072"/>
                  </a:lnTo>
                  <a:cubicBezTo>
                    <a:pt x="1997012" y="209360"/>
                    <a:pt x="1982248" y="221075"/>
                    <a:pt x="1964150" y="221075"/>
                  </a:cubicBezTo>
                  <a:lnTo>
                    <a:pt x="1807274" y="221075"/>
                  </a:lnTo>
                  <a:cubicBezTo>
                    <a:pt x="1789176" y="221075"/>
                    <a:pt x="1774412" y="209360"/>
                    <a:pt x="1774412" y="195072"/>
                  </a:cubicBezTo>
                  <a:lnTo>
                    <a:pt x="1774412" y="57245"/>
                  </a:lnTo>
                  <a:close/>
                  <a:moveTo>
                    <a:pt x="1488567" y="57245"/>
                  </a:moveTo>
                  <a:cubicBezTo>
                    <a:pt x="1488567" y="42958"/>
                    <a:pt x="1503331" y="31242"/>
                    <a:pt x="1521428" y="31242"/>
                  </a:cubicBezTo>
                  <a:lnTo>
                    <a:pt x="1678305" y="31242"/>
                  </a:lnTo>
                  <a:cubicBezTo>
                    <a:pt x="1696403" y="31242"/>
                    <a:pt x="1711166" y="42958"/>
                    <a:pt x="1711166" y="57245"/>
                  </a:cubicBezTo>
                  <a:lnTo>
                    <a:pt x="1711166" y="195072"/>
                  </a:lnTo>
                  <a:cubicBezTo>
                    <a:pt x="1711166" y="209360"/>
                    <a:pt x="1696403" y="221075"/>
                    <a:pt x="1678305" y="221075"/>
                  </a:cubicBezTo>
                  <a:lnTo>
                    <a:pt x="1521428" y="221075"/>
                  </a:lnTo>
                  <a:cubicBezTo>
                    <a:pt x="1503331" y="221075"/>
                    <a:pt x="1488567" y="209360"/>
                    <a:pt x="1488567" y="195072"/>
                  </a:cubicBezTo>
                  <a:lnTo>
                    <a:pt x="1488567" y="57245"/>
                  </a:lnTo>
                  <a:close/>
                  <a:moveTo>
                    <a:pt x="1202722" y="57245"/>
                  </a:moveTo>
                  <a:cubicBezTo>
                    <a:pt x="1202722" y="42958"/>
                    <a:pt x="1217486" y="31242"/>
                    <a:pt x="1235583" y="31242"/>
                  </a:cubicBezTo>
                  <a:lnTo>
                    <a:pt x="1392460" y="31242"/>
                  </a:lnTo>
                  <a:cubicBezTo>
                    <a:pt x="1410557" y="31242"/>
                    <a:pt x="1425321" y="42958"/>
                    <a:pt x="1425321" y="57245"/>
                  </a:cubicBezTo>
                  <a:lnTo>
                    <a:pt x="1425321" y="195072"/>
                  </a:lnTo>
                  <a:cubicBezTo>
                    <a:pt x="1425321" y="209360"/>
                    <a:pt x="1410557" y="221075"/>
                    <a:pt x="1392460" y="221075"/>
                  </a:cubicBezTo>
                  <a:lnTo>
                    <a:pt x="1235583" y="221075"/>
                  </a:lnTo>
                  <a:cubicBezTo>
                    <a:pt x="1217486" y="221075"/>
                    <a:pt x="1202722" y="209360"/>
                    <a:pt x="1202722" y="195072"/>
                  </a:cubicBezTo>
                  <a:lnTo>
                    <a:pt x="1202722" y="57245"/>
                  </a:lnTo>
                  <a:close/>
                  <a:moveTo>
                    <a:pt x="916877" y="57245"/>
                  </a:moveTo>
                  <a:cubicBezTo>
                    <a:pt x="916877" y="42958"/>
                    <a:pt x="931640" y="31242"/>
                    <a:pt x="949738" y="31242"/>
                  </a:cubicBezTo>
                  <a:lnTo>
                    <a:pt x="1106615" y="31242"/>
                  </a:lnTo>
                  <a:cubicBezTo>
                    <a:pt x="1124712" y="31242"/>
                    <a:pt x="1139476" y="42958"/>
                    <a:pt x="1139476" y="57245"/>
                  </a:cubicBezTo>
                  <a:lnTo>
                    <a:pt x="1139476" y="195072"/>
                  </a:lnTo>
                  <a:cubicBezTo>
                    <a:pt x="1139476" y="209360"/>
                    <a:pt x="1124712" y="221075"/>
                    <a:pt x="1106615" y="221075"/>
                  </a:cubicBezTo>
                  <a:lnTo>
                    <a:pt x="949738" y="221075"/>
                  </a:lnTo>
                  <a:cubicBezTo>
                    <a:pt x="931640" y="221075"/>
                    <a:pt x="916877" y="209360"/>
                    <a:pt x="916877" y="195072"/>
                  </a:cubicBezTo>
                  <a:lnTo>
                    <a:pt x="916877" y="57245"/>
                  </a:lnTo>
                  <a:close/>
                  <a:moveTo>
                    <a:pt x="631031" y="57245"/>
                  </a:moveTo>
                  <a:cubicBezTo>
                    <a:pt x="631031" y="42958"/>
                    <a:pt x="645795" y="31242"/>
                    <a:pt x="663893" y="31242"/>
                  </a:cubicBezTo>
                  <a:lnTo>
                    <a:pt x="820769" y="31242"/>
                  </a:lnTo>
                  <a:cubicBezTo>
                    <a:pt x="838867" y="31242"/>
                    <a:pt x="853631" y="42958"/>
                    <a:pt x="853631" y="57245"/>
                  </a:cubicBezTo>
                  <a:lnTo>
                    <a:pt x="853631" y="195072"/>
                  </a:lnTo>
                  <a:cubicBezTo>
                    <a:pt x="853631" y="209360"/>
                    <a:pt x="838867" y="221075"/>
                    <a:pt x="820769" y="221075"/>
                  </a:cubicBezTo>
                  <a:lnTo>
                    <a:pt x="663893" y="221075"/>
                  </a:lnTo>
                  <a:cubicBezTo>
                    <a:pt x="645795" y="221075"/>
                    <a:pt x="631031" y="209360"/>
                    <a:pt x="631031" y="195072"/>
                  </a:cubicBezTo>
                  <a:lnTo>
                    <a:pt x="631031" y="57245"/>
                  </a:lnTo>
                  <a:close/>
                  <a:moveTo>
                    <a:pt x="345186" y="57245"/>
                  </a:moveTo>
                  <a:cubicBezTo>
                    <a:pt x="345186" y="42958"/>
                    <a:pt x="359950" y="31242"/>
                    <a:pt x="378047" y="31242"/>
                  </a:cubicBezTo>
                  <a:lnTo>
                    <a:pt x="534924" y="31242"/>
                  </a:lnTo>
                  <a:cubicBezTo>
                    <a:pt x="553022" y="31242"/>
                    <a:pt x="567785" y="42958"/>
                    <a:pt x="567785" y="57245"/>
                  </a:cubicBezTo>
                  <a:lnTo>
                    <a:pt x="567785" y="195072"/>
                  </a:lnTo>
                  <a:cubicBezTo>
                    <a:pt x="567785" y="209360"/>
                    <a:pt x="553022" y="221075"/>
                    <a:pt x="534924" y="221075"/>
                  </a:cubicBezTo>
                  <a:lnTo>
                    <a:pt x="378047" y="221075"/>
                  </a:lnTo>
                  <a:cubicBezTo>
                    <a:pt x="359950" y="221075"/>
                    <a:pt x="345186" y="209360"/>
                    <a:pt x="345186" y="195072"/>
                  </a:cubicBezTo>
                  <a:lnTo>
                    <a:pt x="345186" y="57245"/>
                  </a:lnTo>
                  <a:close/>
                  <a:moveTo>
                    <a:pt x="59341" y="57245"/>
                  </a:moveTo>
                  <a:cubicBezTo>
                    <a:pt x="59341" y="42958"/>
                    <a:pt x="74105" y="31242"/>
                    <a:pt x="92202" y="31242"/>
                  </a:cubicBezTo>
                  <a:lnTo>
                    <a:pt x="249079" y="31242"/>
                  </a:lnTo>
                  <a:cubicBezTo>
                    <a:pt x="267176" y="31242"/>
                    <a:pt x="281940" y="42958"/>
                    <a:pt x="281940" y="57245"/>
                  </a:cubicBezTo>
                  <a:lnTo>
                    <a:pt x="281940" y="195072"/>
                  </a:lnTo>
                  <a:cubicBezTo>
                    <a:pt x="281940" y="209360"/>
                    <a:pt x="267176" y="221075"/>
                    <a:pt x="249079" y="221075"/>
                  </a:cubicBezTo>
                  <a:lnTo>
                    <a:pt x="92583" y="221075"/>
                  </a:lnTo>
                  <a:cubicBezTo>
                    <a:pt x="74486" y="221075"/>
                    <a:pt x="59722" y="209360"/>
                    <a:pt x="59722" y="195072"/>
                  </a:cubicBezTo>
                  <a:lnTo>
                    <a:pt x="59722" y="57245"/>
                  </a:lnTo>
                  <a:close/>
                  <a:moveTo>
                    <a:pt x="5290947" y="413575"/>
                  </a:moveTo>
                  <a:lnTo>
                    <a:pt x="5290947" y="721043"/>
                  </a:lnTo>
                  <a:cubicBezTo>
                    <a:pt x="5290947" y="778288"/>
                    <a:pt x="5231797" y="825151"/>
                    <a:pt x="5159407" y="825151"/>
                  </a:cubicBezTo>
                  <a:lnTo>
                    <a:pt x="4628198" y="825151"/>
                  </a:lnTo>
                  <a:cubicBezTo>
                    <a:pt x="4555808" y="825151"/>
                    <a:pt x="4496657" y="778288"/>
                    <a:pt x="4496657" y="721043"/>
                  </a:cubicBezTo>
                  <a:lnTo>
                    <a:pt x="4496657" y="413575"/>
                  </a:lnTo>
                  <a:cubicBezTo>
                    <a:pt x="4496657" y="356330"/>
                    <a:pt x="4555808" y="309467"/>
                    <a:pt x="4628198" y="309467"/>
                  </a:cubicBezTo>
                  <a:lnTo>
                    <a:pt x="5159407" y="309467"/>
                  </a:lnTo>
                  <a:cubicBezTo>
                    <a:pt x="5231797" y="309467"/>
                    <a:pt x="5290947" y="356330"/>
                    <a:pt x="5290947" y="413575"/>
                  </a:cubicBezTo>
                  <a:close/>
                  <a:moveTo>
                    <a:pt x="4210812" y="413575"/>
                  </a:moveTo>
                  <a:lnTo>
                    <a:pt x="4210812" y="721043"/>
                  </a:lnTo>
                  <a:cubicBezTo>
                    <a:pt x="4210812" y="778288"/>
                    <a:pt x="4151662" y="825151"/>
                    <a:pt x="4079272" y="825151"/>
                  </a:cubicBezTo>
                  <a:lnTo>
                    <a:pt x="3548063" y="825151"/>
                  </a:lnTo>
                  <a:cubicBezTo>
                    <a:pt x="3475673" y="825151"/>
                    <a:pt x="3416522" y="778288"/>
                    <a:pt x="3416522" y="721043"/>
                  </a:cubicBezTo>
                  <a:lnTo>
                    <a:pt x="3416522" y="413575"/>
                  </a:lnTo>
                  <a:cubicBezTo>
                    <a:pt x="3416522" y="356330"/>
                    <a:pt x="3475673" y="309467"/>
                    <a:pt x="3548063" y="309467"/>
                  </a:cubicBezTo>
                  <a:lnTo>
                    <a:pt x="4079272" y="309467"/>
                  </a:lnTo>
                  <a:cubicBezTo>
                    <a:pt x="4151662" y="309467"/>
                    <a:pt x="4210812" y="356330"/>
                    <a:pt x="4210812" y="413575"/>
                  </a:cubicBezTo>
                  <a:close/>
                  <a:moveTo>
                    <a:pt x="3130677" y="413575"/>
                  </a:moveTo>
                  <a:lnTo>
                    <a:pt x="3130677" y="721043"/>
                  </a:lnTo>
                  <a:cubicBezTo>
                    <a:pt x="3130677" y="778288"/>
                    <a:pt x="3071527" y="825151"/>
                    <a:pt x="2999137" y="825151"/>
                  </a:cubicBezTo>
                  <a:lnTo>
                    <a:pt x="2467928" y="825151"/>
                  </a:lnTo>
                  <a:cubicBezTo>
                    <a:pt x="2395538" y="825151"/>
                    <a:pt x="2336387" y="778288"/>
                    <a:pt x="2336387" y="721043"/>
                  </a:cubicBezTo>
                  <a:lnTo>
                    <a:pt x="2336387" y="413575"/>
                  </a:lnTo>
                  <a:cubicBezTo>
                    <a:pt x="2336387" y="356330"/>
                    <a:pt x="2395538" y="309467"/>
                    <a:pt x="2467928" y="309467"/>
                  </a:cubicBezTo>
                  <a:lnTo>
                    <a:pt x="2999137" y="309467"/>
                  </a:lnTo>
                  <a:cubicBezTo>
                    <a:pt x="3071527" y="309467"/>
                    <a:pt x="3130677" y="356330"/>
                    <a:pt x="3130677" y="413575"/>
                  </a:cubicBezTo>
                  <a:close/>
                  <a:moveTo>
                    <a:pt x="2050542" y="413575"/>
                  </a:moveTo>
                  <a:lnTo>
                    <a:pt x="2050542" y="721043"/>
                  </a:lnTo>
                  <a:cubicBezTo>
                    <a:pt x="2050542" y="778288"/>
                    <a:pt x="1991392" y="825151"/>
                    <a:pt x="1919002" y="825151"/>
                  </a:cubicBezTo>
                  <a:lnTo>
                    <a:pt x="1387793" y="825151"/>
                  </a:lnTo>
                  <a:cubicBezTo>
                    <a:pt x="1315403" y="825151"/>
                    <a:pt x="1256252" y="778288"/>
                    <a:pt x="1256252" y="721043"/>
                  </a:cubicBezTo>
                  <a:lnTo>
                    <a:pt x="1256252" y="413575"/>
                  </a:lnTo>
                  <a:cubicBezTo>
                    <a:pt x="1256252" y="356330"/>
                    <a:pt x="1315403" y="309467"/>
                    <a:pt x="1387793" y="309467"/>
                  </a:cubicBezTo>
                  <a:lnTo>
                    <a:pt x="1919002" y="309467"/>
                  </a:lnTo>
                  <a:cubicBezTo>
                    <a:pt x="1991392" y="309467"/>
                    <a:pt x="2050542" y="356330"/>
                    <a:pt x="2050542" y="413575"/>
                  </a:cubicBezTo>
                  <a:close/>
                  <a:moveTo>
                    <a:pt x="970407" y="413575"/>
                  </a:moveTo>
                  <a:lnTo>
                    <a:pt x="970407" y="721043"/>
                  </a:lnTo>
                  <a:cubicBezTo>
                    <a:pt x="970407" y="778288"/>
                    <a:pt x="911257" y="825151"/>
                    <a:pt x="838867" y="825151"/>
                  </a:cubicBezTo>
                  <a:lnTo>
                    <a:pt x="307658" y="825151"/>
                  </a:lnTo>
                  <a:cubicBezTo>
                    <a:pt x="235268" y="825151"/>
                    <a:pt x="176117" y="778288"/>
                    <a:pt x="176117" y="721043"/>
                  </a:cubicBezTo>
                  <a:lnTo>
                    <a:pt x="176117" y="413575"/>
                  </a:lnTo>
                  <a:cubicBezTo>
                    <a:pt x="176117" y="356330"/>
                    <a:pt x="235268" y="309467"/>
                    <a:pt x="307658" y="309467"/>
                  </a:cubicBezTo>
                  <a:lnTo>
                    <a:pt x="838867" y="309467"/>
                  </a:lnTo>
                  <a:cubicBezTo>
                    <a:pt x="911257" y="309467"/>
                    <a:pt x="970407" y="356330"/>
                    <a:pt x="970407" y="413575"/>
                  </a:cubicBezTo>
                  <a:close/>
                  <a:moveTo>
                    <a:pt x="263081" y="1108615"/>
                  </a:moveTo>
                  <a:cubicBezTo>
                    <a:pt x="263081" y="1122902"/>
                    <a:pt x="248317" y="1134618"/>
                    <a:pt x="230219" y="1134618"/>
                  </a:cubicBezTo>
                  <a:lnTo>
                    <a:pt x="73343" y="1134618"/>
                  </a:lnTo>
                  <a:cubicBezTo>
                    <a:pt x="55245" y="1134618"/>
                    <a:pt x="40481" y="1122902"/>
                    <a:pt x="40481" y="1108615"/>
                  </a:cubicBezTo>
                  <a:lnTo>
                    <a:pt x="40481" y="970788"/>
                  </a:lnTo>
                  <a:cubicBezTo>
                    <a:pt x="40481" y="956501"/>
                    <a:pt x="55245" y="944785"/>
                    <a:pt x="73343" y="944785"/>
                  </a:cubicBezTo>
                  <a:lnTo>
                    <a:pt x="230219" y="944785"/>
                  </a:lnTo>
                  <a:cubicBezTo>
                    <a:pt x="248317" y="944785"/>
                    <a:pt x="263081" y="956501"/>
                    <a:pt x="263081" y="970788"/>
                  </a:cubicBezTo>
                  <a:lnTo>
                    <a:pt x="263081" y="1108615"/>
                  </a:lnTo>
                  <a:close/>
                  <a:moveTo>
                    <a:pt x="548926" y="1108615"/>
                  </a:moveTo>
                  <a:cubicBezTo>
                    <a:pt x="548926" y="1122902"/>
                    <a:pt x="534162" y="1134618"/>
                    <a:pt x="516065" y="1134618"/>
                  </a:cubicBezTo>
                  <a:lnTo>
                    <a:pt x="359188" y="1134618"/>
                  </a:lnTo>
                  <a:cubicBezTo>
                    <a:pt x="341090" y="1134618"/>
                    <a:pt x="326326" y="1122902"/>
                    <a:pt x="326326" y="1108615"/>
                  </a:cubicBezTo>
                  <a:lnTo>
                    <a:pt x="326326" y="970788"/>
                  </a:lnTo>
                  <a:cubicBezTo>
                    <a:pt x="326326" y="956501"/>
                    <a:pt x="341090" y="944785"/>
                    <a:pt x="359188" y="944785"/>
                  </a:cubicBezTo>
                  <a:lnTo>
                    <a:pt x="516065" y="944785"/>
                  </a:lnTo>
                  <a:cubicBezTo>
                    <a:pt x="534162" y="944785"/>
                    <a:pt x="548926" y="956501"/>
                    <a:pt x="548926" y="970788"/>
                  </a:cubicBezTo>
                  <a:lnTo>
                    <a:pt x="548926" y="1108615"/>
                  </a:lnTo>
                  <a:close/>
                  <a:moveTo>
                    <a:pt x="834771" y="1108615"/>
                  </a:moveTo>
                  <a:cubicBezTo>
                    <a:pt x="834771" y="1122902"/>
                    <a:pt x="820007" y="1134618"/>
                    <a:pt x="801910" y="1134618"/>
                  </a:cubicBezTo>
                  <a:lnTo>
                    <a:pt x="645033" y="1134618"/>
                  </a:lnTo>
                  <a:cubicBezTo>
                    <a:pt x="626936" y="1134618"/>
                    <a:pt x="612172" y="1122902"/>
                    <a:pt x="612172" y="1108615"/>
                  </a:cubicBezTo>
                  <a:lnTo>
                    <a:pt x="612172" y="970788"/>
                  </a:lnTo>
                  <a:cubicBezTo>
                    <a:pt x="612172" y="956501"/>
                    <a:pt x="626936" y="944785"/>
                    <a:pt x="645033" y="944785"/>
                  </a:cubicBezTo>
                  <a:lnTo>
                    <a:pt x="801910" y="944785"/>
                  </a:lnTo>
                  <a:cubicBezTo>
                    <a:pt x="820007" y="944785"/>
                    <a:pt x="834771" y="956501"/>
                    <a:pt x="834771" y="970788"/>
                  </a:cubicBezTo>
                  <a:lnTo>
                    <a:pt x="834771" y="1108615"/>
                  </a:lnTo>
                  <a:close/>
                  <a:moveTo>
                    <a:pt x="1120616" y="1108615"/>
                  </a:moveTo>
                  <a:cubicBezTo>
                    <a:pt x="1120616" y="1122902"/>
                    <a:pt x="1105853" y="1134618"/>
                    <a:pt x="1087755" y="1134618"/>
                  </a:cubicBezTo>
                  <a:lnTo>
                    <a:pt x="930878" y="1134618"/>
                  </a:lnTo>
                  <a:cubicBezTo>
                    <a:pt x="912781" y="1134618"/>
                    <a:pt x="898017" y="1122902"/>
                    <a:pt x="898017" y="1108615"/>
                  </a:cubicBezTo>
                  <a:lnTo>
                    <a:pt x="898017" y="970788"/>
                  </a:lnTo>
                  <a:cubicBezTo>
                    <a:pt x="898017" y="956501"/>
                    <a:pt x="912781" y="944785"/>
                    <a:pt x="930878" y="944785"/>
                  </a:cubicBezTo>
                  <a:lnTo>
                    <a:pt x="1087755" y="944785"/>
                  </a:lnTo>
                  <a:cubicBezTo>
                    <a:pt x="1105853" y="944785"/>
                    <a:pt x="1120616" y="956501"/>
                    <a:pt x="1120616" y="970788"/>
                  </a:cubicBezTo>
                  <a:lnTo>
                    <a:pt x="1120616" y="1108615"/>
                  </a:lnTo>
                  <a:close/>
                  <a:moveTo>
                    <a:pt x="1406462" y="1108615"/>
                  </a:moveTo>
                  <a:cubicBezTo>
                    <a:pt x="1406462" y="1122902"/>
                    <a:pt x="1391698" y="1134618"/>
                    <a:pt x="1373600" y="1134618"/>
                  </a:cubicBezTo>
                  <a:lnTo>
                    <a:pt x="1216724" y="1134618"/>
                  </a:lnTo>
                  <a:cubicBezTo>
                    <a:pt x="1198626" y="1134618"/>
                    <a:pt x="1183862" y="1122902"/>
                    <a:pt x="1183862" y="1108615"/>
                  </a:cubicBezTo>
                  <a:lnTo>
                    <a:pt x="1183862" y="970788"/>
                  </a:lnTo>
                  <a:cubicBezTo>
                    <a:pt x="1183862" y="956501"/>
                    <a:pt x="1198626" y="944785"/>
                    <a:pt x="1216724" y="944785"/>
                  </a:cubicBezTo>
                  <a:lnTo>
                    <a:pt x="1373600" y="944785"/>
                  </a:lnTo>
                  <a:cubicBezTo>
                    <a:pt x="1391698" y="944785"/>
                    <a:pt x="1406462" y="956501"/>
                    <a:pt x="1406462" y="970788"/>
                  </a:cubicBezTo>
                  <a:lnTo>
                    <a:pt x="1406462" y="1108615"/>
                  </a:lnTo>
                  <a:close/>
                  <a:moveTo>
                    <a:pt x="1692307" y="1108615"/>
                  </a:moveTo>
                  <a:cubicBezTo>
                    <a:pt x="1692307" y="1122902"/>
                    <a:pt x="1677543" y="1134618"/>
                    <a:pt x="1659446" y="1134618"/>
                  </a:cubicBezTo>
                  <a:lnTo>
                    <a:pt x="1502569" y="1134618"/>
                  </a:lnTo>
                  <a:cubicBezTo>
                    <a:pt x="1484471" y="1134618"/>
                    <a:pt x="1469708" y="1122902"/>
                    <a:pt x="1469708" y="1108615"/>
                  </a:cubicBezTo>
                  <a:lnTo>
                    <a:pt x="1469708" y="970788"/>
                  </a:lnTo>
                  <a:cubicBezTo>
                    <a:pt x="1469708" y="956501"/>
                    <a:pt x="1484471" y="944785"/>
                    <a:pt x="1502569" y="944785"/>
                  </a:cubicBezTo>
                  <a:lnTo>
                    <a:pt x="1659446" y="944785"/>
                  </a:lnTo>
                  <a:cubicBezTo>
                    <a:pt x="1677543" y="944785"/>
                    <a:pt x="1692307" y="956501"/>
                    <a:pt x="1692307" y="970788"/>
                  </a:cubicBezTo>
                  <a:lnTo>
                    <a:pt x="1692307" y="1108615"/>
                  </a:lnTo>
                  <a:close/>
                  <a:moveTo>
                    <a:pt x="1978152" y="1108615"/>
                  </a:moveTo>
                  <a:cubicBezTo>
                    <a:pt x="1978152" y="1122902"/>
                    <a:pt x="1963388" y="1134618"/>
                    <a:pt x="1945291" y="1134618"/>
                  </a:cubicBezTo>
                  <a:lnTo>
                    <a:pt x="1788414" y="1134618"/>
                  </a:lnTo>
                  <a:cubicBezTo>
                    <a:pt x="1770317" y="1134618"/>
                    <a:pt x="1755553" y="1122902"/>
                    <a:pt x="1755553" y="1108615"/>
                  </a:cubicBezTo>
                  <a:lnTo>
                    <a:pt x="1755553" y="970788"/>
                  </a:lnTo>
                  <a:cubicBezTo>
                    <a:pt x="1755553" y="956501"/>
                    <a:pt x="1770317" y="944785"/>
                    <a:pt x="1788414" y="944785"/>
                  </a:cubicBezTo>
                  <a:lnTo>
                    <a:pt x="1945291" y="944785"/>
                  </a:lnTo>
                  <a:cubicBezTo>
                    <a:pt x="1963388" y="944785"/>
                    <a:pt x="1978152" y="956501"/>
                    <a:pt x="1978152" y="970788"/>
                  </a:cubicBezTo>
                  <a:lnTo>
                    <a:pt x="1978152" y="1108615"/>
                  </a:lnTo>
                  <a:close/>
                  <a:moveTo>
                    <a:pt x="2263997" y="1108615"/>
                  </a:moveTo>
                  <a:cubicBezTo>
                    <a:pt x="2263997" y="1122902"/>
                    <a:pt x="2249234" y="1134618"/>
                    <a:pt x="2231136" y="1134618"/>
                  </a:cubicBezTo>
                  <a:lnTo>
                    <a:pt x="2074259" y="1134618"/>
                  </a:lnTo>
                  <a:cubicBezTo>
                    <a:pt x="2056162" y="1134618"/>
                    <a:pt x="2041398" y="1122902"/>
                    <a:pt x="2041398" y="1108615"/>
                  </a:cubicBezTo>
                  <a:lnTo>
                    <a:pt x="2041398" y="970788"/>
                  </a:lnTo>
                  <a:cubicBezTo>
                    <a:pt x="2041398" y="956501"/>
                    <a:pt x="2056162" y="944785"/>
                    <a:pt x="2074259" y="944785"/>
                  </a:cubicBezTo>
                  <a:lnTo>
                    <a:pt x="2231136" y="944785"/>
                  </a:lnTo>
                  <a:cubicBezTo>
                    <a:pt x="2249234" y="944785"/>
                    <a:pt x="2263997" y="956501"/>
                    <a:pt x="2263997" y="970788"/>
                  </a:cubicBezTo>
                  <a:lnTo>
                    <a:pt x="2263997" y="1108615"/>
                  </a:lnTo>
                  <a:close/>
                  <a:moveTo>
                    <a:pt x="2549843" y="1108615"/>
                  </a:moveTo>
                  <a:cubicBezTo>
                    <a:pt x="2549843" y="1122902"/>
                    <a:pt x="2535079" y="1134618"/>
                    <a:pt x="2516981" y="1134618"/>
                  </a:cubicBezTo>
                  <a:lnTo>
                    <a:pt x="2360105" y="1134618"/>
                  </a:lnTo>
                  <a:cubicBezTo>
                    <a:pt x="2342007" y="1134618"/>
                    <a:pt x="2327243" y="1122902"/>
                    <a:pt x="2327243" y="1108615"/>
                  </a:cubicBezTo>
                  <a:lnTo>
                    <a:pt x="2327243" y="970788"/>
                  </a:lnTo>
                  <a:cubicBezTo>
                    <a:pt x="2327243" y="956501"/>
                    <a:pt x="2342007" y="944785"/>
                    <a:pt x="2360105" y="944785"/>
                  </a:cubicBezTo>
                  <a:lnTo>
                    <a:pt x="2516981" y="944785"/>
                  </a:lnTo>
                  <a:cubicBezTo>
                    <a:pt x="2535079" y="944785"/>
                    <a:pt x="2549843" y="956501"/>
                    <a:pt x="2549843" y="970788"/>
                  </a:cubicBezTo>
                  <a:lnTo>
                    <a:pt x="2549843" y="1108615"/>
                  </a:lnTo>
                  <a:close/>
                  <a:moveTo>
                    <a:pt x="2835688" y="1108615"/>
                  </a:moveTo>
                  <a:cubicBezTo>
                    <a:pt x="2835688" y="1122902"/>
                    <a:pt x="2820924" y="1134618"/>
                    <a:pt x="2802827" y="1134618"/>
                  </a:cubicBezTo>
                  <a:lnTo>
                    <a:pt x="2645950" y="1134618"/>
                  </a:lnTo>
                  <a:cubicBezTo>
                    <a:pt x="2627853" y="1134618"/>
                    <a:pt x="2613089" y="1122902"/>
                    <a:pt x="2613089" y="1108615"/>
                  </a:cubicBezTo>
                  <a:lnTo>
                    <a:pt x="2613089" y="970788"/>
                  </a:lnTo>
                  <a:cubicBezTo>
                    <a:pt x="2613089" y="956501"/>
                    <a:pt x="2627853" y="944785"/>
                    <a:pt x="2645950" y="944785"/>
                  </a:cubicBezTo>
                  <a:lnTo>
                    <a:pt x="2802827" y="944785"/>
                  </a:lnTo>
                  <a:cubicBezTo>
                    <a:pt x="2820924" y="944785"/>
                    <a:pt x="2835688" y="956501"/>
                    <a:pt x="2835688" y="970788"/>
                  </a:cubicBezTo>
                  <a:lnTo>
                    <a:pt x="2835688" y="1108615"/>
                  </a:lnTo>
                  <a:close/>
                  <a:moveTo>
                    <a:pt x="3121533" y="1108615"/>
                  </a:moveTo>
                  <a:cubicBezTo>
                    <a:pt x="3121533" y="1122902"/>
                    <a:pt x="3106770" y="1134618"/>
                    <a:pt x="3088672" y="1134618"/>
                  </a:cubicBezTo>
                  <a:lnTo>
                    <a:pt x="2931795" y="1134618"/>
                  </a:lnTo>
                  <a:cubicBezTo>
                    <a:pt x="2913698" y="1134618"/>
                    <a:pt x="2898934" y="1122902"/>
                    <a:pt x="2898934" y="1108615"/>
                  </a:cubicBezTo>
                  <a:lnTo>
                    <a:pt x="2898934" y="970788"/>
                  </a:lnTo>
                  <a:cubicBezTo>
                    <a:pt x="2898934" y="956501"/>
                    <a:pt x="2913698" y="944785"/>
                    <a:pt x="2931795" y="944785"/>
                  </a:cubicBezTo>
                  <a:lnTo>
                    <a:pt x="3088672" y="944785"/>
                  </a:lnTo>
                  <a:cubicBezTo>
                    <a:pt x="3106770" y="944785"/>
                    <a:pt x="3121533" y="956501"/>
                    <a:pt x="3121533" y="970788"/>
                  </a:cubicBezTo>
                  <a:lnTo>
                    <a:pt x="3121533" y="1108615"/>
                  </a:lnTo>
                  <a:close/>
                  <a:moveTo>
                    <a:pt x="3407378" y="1108615"/>
                  </a:moveTo>
                  <a:cubicBezTo>
                    <a:pt x="3407378" y="1122902"/>
                    <a:pt x="3392615" y="1134618"/>
                    <a:pt x="3374517" y="1134618"/>
                  </a:cubicBezTo>
                  <a:lnTo>
                    <a:pt x="3217640" y="1134618"/>
                  </a:lnTo>
                  <a:cubicBezTo>
                    <a:pt x="3199543" y="1134618"/>
                    <a:pt x="3184779" y="1122902"/>
                    <a:pt x="3184779" y="1108615"/>
                  </a:cubicBezTo>
                  <a:lnTo>
                    <a:pt x="3184779" y="970788"/>
                  </a:lnTo>
                  <a:cubicBezTo>
                    <a:pt x="3184779" y="956501"/>
                    <a:pt x="3199543" y="944785"/>
                    <a:pt x="3217640" y="944785"/>
                  </a:cubicBezTo>
                  <a:lnTo>
                    <a:pt x="3374517" y="944785"/>
                  </a:lnTo>
                  <a:cubicBezTo>
                    <a:pt x="3392615" y="944785"/>
                    <a:pt x="3407378" y="956501"/>
                    <a:pt x="3407378" y="970788"/>
                  </a:cubicBezTo>
                  <a:lnTo>
                    <a:pt x="3407378" y="1108615"/>
                  </a:lnTo>
                  <a:close/>
                  <a:moveTo>
                    <a:pt x="3693224" y="1108615"/>
                  </a:moveTo>
                  <a:cubicBezTo>
                    <a:pt x="3693224" y="1122902"/>
                    <a:pt x="3678460" y="1134618"/>
                    <a:pt x="3660362" y="1134618"/>
                  </a:cubicBezTo>
                  <a:lnTo>
                    <a:pt x="3503486" y="1134618"/>
                  </a:lnTo>
                  <a:cubicBezTo>
                    <a:pt x="3485388" y="1134618"/>
                    <a:pt x="3470624" y="1122902"/>
                    <a:pt x="3470624" y="1108615"/>
                  </a:cubicBezTo>
                  <a:lnTo>
                    <a:pt x="3470624" y="970788"/>
                  </a:lnTo>
                  <a:cubicBezTo>
                    <a:pt x="3470624" y="956501"/>
                    <a:pt x="3485388" y="944785"/>
                    <a:pt x="3503486" y="944785"/>
                  </a:cubicBezTo>
                  <a:lnTo>
                    <a:pt x="3660362" y="944785"/>
                  </a:lnTo>
                  <a:cubicBezTo>
                    <a:pt x="3678460" y="944785"/>
                    <a:pt x="3693224" y="956501"/>
                    <a:pt x="3693224" y="970788"/>
                  </a:cubicBezTo>
                  <a:lnTo>
                    <a:pt x="3693224" y="1108615"/>
                  </a:lnTo>
                  <a:close/>
                  <a:moveTo>
                    <a:pt x="3979069" y="1108615"/>
                  </a:moveTo>
                  <a:cubicBezTo>
                    <a:pt x="3979069" y="1122902"/>
                    <a:pt x="3964305" y="1134618"/>
                    <a:pt x="3946208" y="1134618"/>
                  </a:cubicBezTo>
                  <a:lnTo>
                    <a:pt x="3789331" y="1134618"/>
                  </a:lnTo>
                  <a:cubicBezTo>
                    <a:pt x="3771233" y="1134618"/>
                    <a:pt x="3756470" y="1122902"/>
                    <a:pt x="3756470" y="1108615"/>
                  </a:cubicBezTo>
                  <a:lnTo>
                    <a:pt x="3756470" y="970788"/>
                  </a:lnTo>
                  <a:cubicBezTo>
                    <a:pt x="3756470" y="956501"/>
                    <a:pt x="3771233" y="944785"/>
                    <a:pt x="3789331" y="944785"/>
                  </a:cubicBezTo>
                  <a:lnTo>
                    <a:pt x="3946208" y="944785"/>
                  </a:lnTo>
                  <a:cubicBezTo>
                    <a:pt x="3964305" y="944785"/>
                    <a:pt x="3979069" y="956501"/>
                    <a:pt x="3979069" y="970788"/>
                  </a:cubicBezTo>
                  <a:lnTo>
                    <a:pt x="3979069" y="1108615"/>
                  </a:lnTo>
                  <a:close/>
                  <a:moveTo>
                    <a:pt x="4264914" y="1108615"/>
                  </a:moveTo>
                  <a:cubicBezTo>
                    <a:pt x="4264914" y="1122902"/>
                    <a:pt x="4250150" y="1134618"/>
                    <a:pt x="4232053" y="1134618"/>
                  </a:cubicBezTo>
                  <a:lnTo>
                    <a:pt x="4075176" y="1134618"/>
                  </a:lnTo>
                  <a:cubicBezTo>
                    <a:pt x="4057079" y="1134618"/>
                    <a:pt x="4042315" y="1122902"/>
                    <a:pt x="4042315" y="1108615"/>
                  </a:cubicBezTo>
                  <a:lnTo>
                    <a:pt x="4042315" y="970788"/>
                  </a:lnTo>
                  <a:cubicBezTo>
                    <a:pt x="4042315" y="956501"/>
                    <a:pt x="4057079" y="944785"/>
                    <a:pt x="4075176" y="944785"/>
                  </a:cubicBezTo>
                  <a:lnTo>
                    <a:pt x="4232053" y="944785"/>
                  </a:lnTo>
                  <a:cubicBezTo>
                    <a:pt x="4250150" y="944785"/>
                    <a:pt x="4264914" y="956501"/>
                    <a:pt x="4264914" y="970788"/>
                  </a:cubicBezTo>
                  <a:lnTo>
                    <a:pt x="4264914" y="1108615"/>
                  </a:lnTo>
                  <a:close/>
                  <a:moveTo>
                    <a:pt x="4550759" y="1108615"/>
                  </a:moveTo>
                  <a:cubicBezTo>
                    <a:pt x="4550759" y="1122902"/>
                    <a:pt x="4535996" y="1134618"/>
                    <a:pt x="4517898" y="1134618"/>
                  </a:cubicBezTo>
                  <a:lnTo>
                    <a:pt x="4361022" y="1134618"/>
                  </a:lnTo>
                  <a:cubicBezTo>
                    <a:pt x="4342924" y="1134618"/>
                    <a:pt x="4328160" y="1122902"/>
                    <a:pt x="4328160" y="1108615"/>
                  </a:cubicBezTo>
                  <a:lnTo>
                    <a:pt x="4328160" y="970788"/>
                  </a:lnTo>
                  <a:cubicBezTo>
                    <a:pt x="4328160" y="956501"/>
                    <a:pt x="4342924" y="944785"/>
                    <a:pt x="4361022" y="944785"/>
                  </a:cubicBezTo>
                  <a:lnTo>
                    <a:pt x="4517898" y="944785"/>
                  </a:lnTo>
                  <a:cubicBezTo>
                    <a:pt x="4535996" y="944785"/>
                    <a:pt x="4550759" y="956501"/>
                    <a:pt x="4550759" y="970788"/>
                  </a:cubicBezTo>
                  <a:lnTo>
                    <a:pt x="4550759" y="1108615"/>
                  </a:lnTo>
                  <a:close/>
                  <a:moveTo>
                    <a:pt x="4836605" y="1108615"/>
                  </a:moveTo>
                  <a:cubicBezTo>
                    <a:pt x="4836605" y="1122902"/>
                    <a:pt x="4821841" y="1134618"/>
                    <a:pt x="4803743" y="1134618"/>
                  </a:cubicBezTo>
                  <a:lnTo>
                    <a:pt x="4646867" y="1134618"/>
                  </a:lnTo>
                  <a:cubicBezTo>
                    <a:pt x="4628769" y="1134618"/>
                    <a:pt x="4614006" y="1122902"/>
                    <a:pt x="4614006" y="1108615"/>
                  </a:cubicBezTo>
                  <a:lnTo>
                    <a:pt x="4614006" y="970788"/>
                  </a:lnTo>
                  <a:cubicBezTo>
                    <a:pt x="4614006" y="956501"/>
                    <a:pt x="4628769" y="944785"/>
                    <a:pt x="4646867" y="944785"/>
                  </a:cubicBezTo>
                  <a:lnTo>
                    <a:pt x="4803743" y="944785"/>
                  </a:lnTo>
                  <a:cubicBezTo>
                    <a:pt x="4821841" y="944785"/>
                    <a:pt x="4836605" y="956501"/>
                    <a:pt x="4836605" y="970788"/>
                  </a:cubicBezTo>
                  <a:lnTo>
                    <a:pt x="4836605" y="1108615"/>
                  </a:lnTo>
                  <a:close/>
                  <a:moveTo>
                    <a:pt x="5122450" y="1108615"/>
                  </a:moveTo>
                  <a:cubicBezTo>
                    <a:pt x="5122450" y="1122902"/>
                    <a:pt x="5107686" y="1134618"/>
                    <a:pt x="5089589" y="1134618"/>
                  </a:cubicBezTo>
                  <a:lnTo>
                    <a:pt x="4932712" y="1134618"/>
                  </a:lnTo>
                  <a:cubicBezTo>
                    <a:pt x="4914614" y="1134618"/>
                    <a:pt x="4899851" y="1122902"/>
                    <a:pt x="4899851" y="1108615"/>
                  </a:cubicBezTo>
                  <a:lnTo>
                    <a:pt x="4899851" y="970788"/>
                  </a:lnTo>
                  <a:cubicBezTo>
                    <a:pt x="4899851" y="956501"/>
                    <a:pt x="4914614" y="944785"/>
                    <a:pt x="4932712" y="944785"/>
                  </a:cubicBezTo>
                  <a:lnTo>
                    <a:pt x="5089589" y="944785"/>
                  </a:lnTo>
                  <a:cubicBezTo>
                    <a:pt x="5107686" y="944785"/>
                    <a:pt x="5122450" y="956501"/>
                    <a:pt x="5122450" y="970788"/>
                  </a:cubicBezTo>
                  <a:lnTo>
                    <a:pt x="5122450" y="1108615"/>
                  </a:lnTo>
                  <a:close/>
                  <a:moveTo>
                    <a:pt x="5408295" y="1108615"/>
                  </a:moveTo>
                  <a:cubicBezTo>
                    <a:pt x="5408295" y="1122902"/>
                    <a:pt x="5393531" y="1134618"/>
                    <a:pt x="5375434" y="1134618"/>
                  </a:cubicBezTo>
                  <a:lnTo>
                    <a:pt x="5218557" y="1134618"/>
                  </a:lnTo>
                  <a:cubicBezTo>
                    <a:pt x="5200460" y="1134618"/>
                    <a:pt x="5185696" y="1122902"/>
                    <a:pt x="5185696" y="1108615"/>
                  </a:cubicBezTo>
                  <a:lnTo>
                    <a:pt x="5185696" y="970788"/>
                  </a:lnTo>
                  <a:cubicBezTo>
                    <a:pt x="5185696" y="956501"/>
                    <a:pt x="5200460" y="944785"/>
                    <a:pt x="5218557" y="944785"/>
                  </a:cubicBezTo>
                  <a:lnTo>
                    <a:pt x="5375434" y="944785"/>
                  </a:lnTo>
                  <a:cubicBezTo>
                    <a:pt x="5393531" y="944785"/>
                    <a:pt x="5408295" y="956501"/>
                    <a:pt x="5408295" y="970788"/>
                  </a:cubicBezTo>
                  <a:lnTo>
                    <a:pt x="5408295" y="1108615"/>
                  </a:lnTo>
                  <a:close/>
                  <a:moveTo>
                    <a:pt x="5731098" y="1108615"/>
                  </a:moveTo>
                  <a:cubicBezTo>
                    <a:pt x="5731098" y="1122902"/>
                    <a:pt x="5716334" y="1134618"/>
                    <a:pt x="5698236" y="1134618"/>
                  </a:cubicBezTo>
                  <a:lnTo>
                    <a:pt x="5541360" y="1134618"/>
                  </a:lnTo>
                  <a:cubicBezTo>
                    <a:pt x="5523262" y="1134618"/>
                    <a:pt x="5508498" y="1122902"/>
                    <a:pt x="5508498" y="1108615"/>
                  </a:cubicBezTo>
                  <a:lnTo>
                    <a:pt x="5508498" y="970788"/>
                  </a:lnTo>
                  <a:cubicBezTo>
                    <a:pt x="5508498" y="956501"/>
                    <a:pt x="5523262" y="944785"/>
                    <a:pt x="5541360" y="944785"/>
                  </a:cubicBezTo>
                  <a:lnTo>
                    <a:pt x="5698236" y="944785"/>
                  </a:lnTo>
                  <a:cubicBezTo>
                    <a:pt x="5716334" y="944785"/>
                    <a:pt x="5731098" y="956501"/>
                    <a:pt x="5731098" y="970788"/>
                  </a:cubicBezTo>
                  <a:lnTo>
                    <a:pt x="5731098" y="1108615"/>
                  </a:lnTo>
                  <a:close/>
                  <a:moveTo>
                    <a:pt x="6016943" y="1108615"/>
                  </a:moveTo>
                  <a:cubicBezTo>
                    <a:pt x="6016943" y="1122902"/>
                    <a:pt x="6002179" y="1134618"/>
                    <a:pt x="5984081" y="1134618"/>
                  </a:cubicBezTo>
                  <a:lnTo>
                    <a:pt x="5827205" y="1134618"/>
                  </a:lnTo>
                  <a:cubicBezTo>
                    <a:pt x="5809107" y="1134618"/>
                    <a:pt x="5794344" y="1122902"/>
                    <a:pt x="5794344" y="1108615"/>
                  </a:cubicBezTo>
                  <a:lnTo>
                    <a:pt x="5794344" y="970788"/>
                  </a:lnTo>
                  <a:cubicBezTo>
                    <a:pt x="5794344" y="956501"/>
                    <a:pt x="5809107" y="944785"/>
                    <a:pt x="5827205" y="944785"/>
                  </a:cubicBezTo>
                  <a:lnTo>
                    <a:pt x="5984081" y="944785"/>
                  </a:lnTo>
                  <a:cubicBezTo>
                    <a:pt x="6002179" y="944785"/>
                    <a:pt x="6016943" y="956501"/>
                    <a:pt x="6016943" y="970788"/>
                  </a:cubicBezTo>
                  <a:lnTo>
                    <a:pt x="6016943" y="1108615"/>
                  </a:lnTo>
                  <a:close/>
                  <a:moveTo>
                    <a:pt x="6302788" y="1108615"/>
                  </a:moveTo>
                  <a:cubicBezTo>
                    <a:pt x="6302788" y="1122902"/>
                    <a:pt x="6288024" y="1134618"/>
                    <a:pt x="6269927" y="1134618"/>
                  </a:cubicBezTo>
                  <a:lnTo>
                    <a:pt x="6113050" y="1134618"/>
                  </a:lnTo>
                  <a:cubicBezTo>
                    <a:pt x="6094953" y="1134618"/>
                    <a:pt x="6080189" y="1122902"/>
                    <a:pt x="6080189" y="1108615"/>
                  </a:cubicBezTo>
                  <a:lnTo>
                    <a:pt x="6080189" y="970788"/>
                  </a:lnTo>
                  <a:cubicBezTo>
                    <a:pt x="6080189" y="956501"/>
                    <a:pt x="6094953" y="944785"/>
                    <a:pt x="6113050" y="944785"/>
                  </a:cubicBezTo>
                  <a:lnTo>
                    <a:pt x="6269927" y="944785"/>
                  </a:lnTo>
                  <a:cubicBezTo>
                    <a:pt x="6288024" y="944785"/>
                    <a:pt x="6302788" y="956501"/>
                    <a:pt x="6302788" y="970788"/>
                  </a:cubicBezTo>
                  <a:lnTo>
                    <a:pt x="6302788" y="1108615"/>
                  </a:lnTo>
                  <a:close/>
                  <a:moveTo>
                    <a:pt x="6588633" y="1108615"/>
                  </a:moveTo>
                  <a:cubicBezTo>
                    <a:pt x="6588633" y="1122902"/>
                    <a:pt x="6573869" y="1134618"/>
                    <a:pt x="6555772" y="1134618"/>
                  </a:cubicBezTo>
                  <a:lnTo>
                    <a:pt x="6398895" y="1134618"/>
                  </a:lnTo>
                  <a:cubicBezTo>
                    <a:pt x="6380798" y="1134618"/>
                    <a:pt x="6366034" y="1122902"/>
                    <a:pt x="6366034" y="1108615"/>
                  </a:cubicBezTo>
                  <a:lnTo>
                    <a:pt x="6366034" y="970788"/>
                  </a:lnTo>
                  <a:cubicBezTo>
                    <a:pt x="6366034" y="956501"/>
                    <a:pt x="6380798" y="944785"/>
                    <a:pt x="6398895" y="944785"/>
                  </a:cubicBezTo>
                  <a:lnTo>
                    <a:pt x="6555772" y="944785"/>
                  </a:lnTo>
                  <a:cubicBezTo>
                    <a:pt x="6573869" y="944785"/>
                    <a:pt x="6588633" y="956501"/>
                    <a:pt x="6588633" y="970788"/>
                  </a:cubicBezTo>
                  <a:lnTo>
                    <a:pt x="6588633" y="1108615"/>
                  </a:lnTo>
                  <a:close/>
                  <a:moveTo>
                    <a:pt x="6874478" y="1108615"/>
                  </a:moveTo>
                  <a:cubicBezTo>
                    <a:pt x="6874478" y="1122902"/>
                    <a:pt x="6859715" y="1134618"/>
                    <a:pt x="6841618" y="1134618"/>
                  </a:cubicBezTo>
                  <a:lnTo>
                    <a:pt x="6684740" y="1134618"/>
                  </a:lnTo>
                  <a:cubicBezTo>
                    <a:pt x="6666643" y="1134618"/>
                    <a:pt x="6651879" y="1122902"/>
                    <a:pt x="6651879" y="1108615"/>
                  </a:cubicBezTo>
                  <a:lnTo>
                    <a:pt x="6651879" y="970788"/>
                  </a:lnTo>
                  <a:cubicBezTo>
                    <a:pt x="6651879" y="956501"/>
                    <a:pt x="6666643" y="944785"/>
                    <a:pt x="6684740" y="944785"/>
                  </a:cubicBezTo>
                  <a:lnTo>
                    <a:pt x="6841618" y="944785"/>
                  </a:lnTo>
                  <a:cubicBezTo>
                    <a:pt x="6859715" y="944785"/>
                    <a:pt x="6874478" y="956501"/>
                    <a:pt x="6874478" y="970788"/>
                  </a:cubicBezTo>
                  <a:lnTo>
                    <a:pt x="6874478" y="1108615"/>
                  </a:lnTo>
                  <a:close/>
                  <a:moveTo>
                    <a:pt x="7160324" y="1108615"/>
                  </a:moveTo>
                  <a:cubicBezTo>
                    <a:pt x="7160324" y="1122902"/>
                    <a:pt x="7145560" y="1134618"/>
                    <a:pt x="7127462" y="1134618"/>
                  </a:cubicBezTo>
                  <a:lnTo>
                    <a:pt x="6970586" y="1134618"/>
                  </a:lnTo>
                  <a:cubicBezTo>
                    <a:pt x="6952488" y="1134618"/>
                    <a:pt x="6937724" y="1122902"/>
                    <a:pt x="6937724" y="1108615"/>
                  </a:cubicBezTo>
                  <a:lnTo>
                    <a:pt x="6937724" y="970788"/>
                  </a:lnTo>
                  <a:cubicBezTo>
                    <a:pt x="6937724" y="956501"/>
                    <a:pt x="6952488" y="944785"/>
                    <a:pt x="6970586" y="944785"/>
                  </a:cubicBezTo>
                  <a:lnTo>
                    <a:pt x="7127462" y="944785"/>
                  </a:lnTo>
                  <a:cubicBezTo>
                    <a:pt x="7145560" y="944785"/>
                    <a:pt x="7160324" y="956501"/>
                    <a:pt x="7160324" y="970788"/>
                  </a:cubicBezTo>
                  <a:lnTo>
                    <a:pt x="7160324" y="1108615"/>
                  </a:lnTo>
                  <a:close/>
                  <a:moveTo>
                    <a:pt x="7446169" y="1108615"/>
                  </a:moveTo>
                  <a:cubicBezTo>
                    <a:pt x="7446169" y="1122902"/>
                    <a:pt x="7431405" y="1134618"/>
                    <a:pt x="7413308" y="1134618"/>
                  </a:cubicBezTo>
                  <a:lnTo>
                    <a:pt x="7256431" y="1134618"/>
                  </a:lnTo>
                  <a:cubicBezTo>
                    <a:pt x="7238333" y="1134618"/>
                    <a:pt x="7223570" y="1122902"/>
                    <a:pt x="7223570" y="1108615"/>
                  </a:cubicBezTo>
                  <a:lnTo>
                    <a:pt x="7223570" y="970788"/>
                  </a:lnTo>
                  <a:cubicBezTo>
                    <a:pt x="7223570" y="956501"/>
                    <a:pt x="7238333" y="944785"/>
                    <a:pt x="7256431" y="944785"/>
                  </a:cubicBezTo>
                  <a:lnTo>
                    <a:pt x="7413308" y="944785"/>
                  </a:lnTo>
                  <a:cubicBezTo>
                    <a:pt x="7431405" y="944785"/>
                    <a:pt x="7446169" y="956501"/>
                    <a:pt x="7446169" y="970788"/>
                  </a:cubicBezTo>
                  <a:lnTo>
                    <a:pt x="7446169" y="1108615"/>
                  </a:lnTo>
                  <a:close/>
                  <a:moveTo>
                    <a:pt x="7732014" y="1108615"/>
                  </a:moveTo>
                  <a:cubicBezTo>
                    <a:pt x="7732014" y="1122902"/>
                    <a:pt x="7717251" y="1134618"/>
                    <a:pt x="7699153" y="1134618"/>
                  </a:cubicBezTo>
                  <a:lnTo>
                    <a:pt x="7542277" y="1134618"/>
                  </a:lnTo>
                  <a:cubicBezTo>
                    <a:pt x="7524179" y="1134618"/>
                    <a:pt x="7509415" y="1122902"/>
                    <a:pt x="7509415" y="1108615"/>
                  </a:cubicBezTo>
                  <a:lnTo>
                    <a:pt x="7509415" y="970788"/>
                  </a:lnTo>
                  <a:cubicBezTo>
                    <a:pt x="7509415" y="956501"/>
                    <a:pt x="7524179" y="944785"/>
                    <a:pt x="7542277" y="944785"/>
                  </a:cubicBezTo>
                  <a:lnTo>
                    <a:pt x="7699153" y="944785"/>
                  </a:lnTo>
                  <a:cubicBezTo>
                    <a:pt x="7717251" y="944785"/>
                    <a:pt x="7732014" y="956501"/>
                    <a:pt x="7732014" y="970788"/>
                  </a:cubicBezTo>
                  <a:lnTo>
                    <a:pt x="7732014" y="1108615"/>
                  </a:lnTo>
                  <a:close/>
                  <a:moveTo>
                    <a:pt x="8017860" y="1108615"/>
                  </a:moveTo>
                  <a:cubicBezTo>
                    <a:pt x="8017860" y="1122902"/>
                    <a:pt x="8003095" y="1134618"/>
                    <a:pt x="7984998" y="1134618"/>
                  </a:cubicBezTo>
                  <a:lnTo>
                    <a:pt x="7828121" y="1134618"/>
                  </a:lnTo>
                  <a:cubicBezTo>
                    <a:pt x="7810024" y="1134618"/>
                    <a:pt x="7795260" y="1122902"/>
                    <a:pt x="7795260" y="1108615"/>
                  </a:cubicBezTo>
                  <a:lnTo>
                    <a:pt x="7795260" y="970788"/>
                  </a:lnTo>
                  <a:cubicBezTo>
                    <a:pt x="7795260" y="956501"/>
                    <a:pt x="7810024" y="944785"/>
                    <a:pt x="7828121" y="944785"/>
                  </a:cubicBezTo>
                  <a:lnTo>
                    <a:pt x="7984998" y="944785"/>
                  </a:lnTo>
                  <a:cubicBezTo>
                    <a:pt x="8003095" y="944785"/>
                    <a:pt x="8017860" y="956501"/>
                    <a:pt x="8017860" y="970788"/>
                  </a:cubicBezTo>
                  <a:lnTo>
                    <a:pt x="8017860" y="1108615"/>
                  </a:lnTo>
                  <a:close/>
                  <a:moveTo>
                    <a:pt x="8303705" y="1108615"/>
                  </a:moveTo>
                  <a:cubicBezTo>
                    <a:pt x="8303705" y="1122902"/>
                    <a:pt x="8288941" y="1134618"/>
                    <a:pt x="8270844" y="1134618"/>
                  </a:cubicBezTo>
                  <a:lnTo>
                    <a:pt x="8113967" y="1134618"/>
                  </a:lnTo>
                  <a:cubicBezTo>
                    <a:pt x="8095869" y="1134618"/>
                    <a:pt x="8081105" y="1122902"/>
                    <a:pt x="8081105" y="1108615"/>
                  </a:cubicBezTo>
                  <a:lnTo>
                    <a:pt x="8081105" y="970788"/>
                  </a:lnTo>
                  <a:cubicBezTo>
                    <a:pt x="8081105" y="956501"/>
                    <a:pt x="8095869" y="944785"/>
                    <a:pt x="8113967" y="944785"/>
                  </a:cubicBezTo>
                  <a:lnTo>
                    <a:pt x="8270844" y="944785"/>
                  </a:lnTo>
                  <a:cubicBezTo>
                    <a:pt x="8288941" y="944785"/>
                    <a:pt x="8303705" y="956501"/>
                    <a:pt x="8303705" y="970788"/>
                  </a:cubicBezTo>
                  <a:lnTo>
                    <a:pt x="8303705" y="1108615"/>
                  </a:lnTo>
                  <a:close/>
                  <a:moveTo>
                    <a:pt x="8589550" y="1108615"/>
                  </a:moveTo>
                  <a:cubicBezTo>
                    <a:pt x="8589550" y="1122902"/>
                    <a:pt x="8574786" y="1134618"/>
                    <a:pt x="8556689" y="1134618"/>
                  </a:cubicBezTo>
                  <a:lnTo>
                    <a:pt x="8399812" y="1134618"/>
                  </a:lnTo>
                  <a:cubicBezTo>
                    <a:pt x="8381714" y="1134618"/>
                    <a:pt x="8366951" y="1122902"/>
                    <a:pt x="8366951" y="1108615"/>
                  </a:cubicBezTo>
                  <a:lnTo>
                    <a:pt x="8366951" y="970788"/>
                  </a:lnTo>
                  <a:cubicBezTo>
                    <a:pt x="8366951" y="956501"/>
                    <a:pt x="8381714" y="944785"/>
                    <a:pt x="8399812" y="944785"/>
                  </a:cubicBezTo>
                  <a:lnTo>
                    <a:pt x="8556689" y="944785"/>
                  </a:lnTo>
                  <a:cubicBezTo>
                    <a:pt x="8574786" y="944785"/>
                    <a:pt x="8589550" y="956501"/>
                    <a:pt x="8589550" y="970788"/>
                  </a:cubicBezTo>
                  <a:lnTo>
                    <a:pt x="8589550" y="1108615"/>
                  </a:lnTo>
                  <a:close/>
                  <a:moveTo>
                    <a:pt x="8875395" y="1108615"/>
                  </a:moveTo>
                  <a:cubicBezTo>
                    <a:pt x="8875395" y="1122902"/>
                    <a:pt x="8860631" y="1134618"/>
                    <a:pt x="8842534" y="1134618"/>
                  </a:cubicBezTo>
                  <a:lnTo>
                    <a:pt x="8685657" y="1134618"/>
                  </a:lnTo>
                  <a:cubicBezTo>
                    <a:pt x="8667559" y="1134618"/>
                    <a:pt x="8652796" y="1122902"/>
                    <a:pt x="8652796" y="1108615"/>
                  </a:cubicBezTo>
                  <a:lnTo>
                    <a:pt x="8652796" y="970788"/>
                  </a:lnTo>
                  <a:cubicBezTo>
                    <a:pt x="8652796" y="956501"/>
                    <a:pt x="8667559" y="944785"/>
                    <a:pt x="8685657" y="944785"/>
                  </a:cubicBezTo>
                  <a:lnTo>
                    <a:pt x="8842534" y="944785"/>
                  </a:lnTo>
                  <a:cubicBezTo>
                    <a:pt x="8860631" y="944785"/>
                    <a:pt x="8875395" y="956501"/>
                    <a:pt x="8875395" y="970788"/>
                  </a:cubicBezTo>
                  <a:lnTo>
                    <a:pt x="8875395" y="1108615"/>
                  </a:lnTo>
                  <a:close/>
                  <a:moveTo>
                    <a:pt x="9161240" y="1108615"/>
                  </a:moveTo>
                  <a:cubicBezTo>
                    <a:pt x="9161240" y="1122902"/>
                    <a:pt x="9146477" y="1134618"/>
                    <a:pt x="9128379" y="1134618"/>
                  </a:cubicBezTo>
                  <a:lnTo>
                    <a:pt x="8971502" y="1134618"/>
                  </a:lnTo>
                  <a:cubicBezTo>
                    <a:pt x="8953405" y="1134618"/>
                    <a:pt x="8938641" y="1122902"/>
                    <a:pt x="8938641" y="1108615"/>
                  </a:cubicBezTo>
                  <a:lnTo>
                    <a:pt x="8938641" y="970788"/>
                  </a:lnTo>
                  <a:cubicBezTo>
                    <a:pt x="8938641" y="956501"/>
                    <a:pt x="8953405" y="944785"/>
                    <a:pt x="8971502" y="944785"/>
                  </a:cubicBezTo>
                  <a:lnTo>
                    <a:pt x="9128379" y="944785"/>
                  </a:lnTo>
                  <a:cubicBezTo>
                    <a:pt x="9146477" y="944785"/>
                    <a:pt x="9161240" y="956501"/>
                    <a:pt x="9161240" y="970788"/>
                  </a:cubicBezTo>
                  <a:lnTo>
                    <a:pt x="9161240" y="1108615"/>
                  </a:lnTo>
                  <a:close/>
                  <a:moveTo>
                    <a:pt x="9447086" y="1108615"/>
                  </a:moveTo>
                  <a:cubicBezTo>
                    <a:pt x="9447086" y="1122902"/>
                    <a:pt x="9432322" y="1134618"/>
                    <a:pt x="9414224" y="1134618"/>
                  </a:cubicBezTo>
                  <a:lnTo>
                    <a:pt x="9257348" y="1134618"/>
                  </a:lnTo>
                  <a:cubicBezTo>
                    <a:pt x="9239250" y="1134618"/>
                    <a:pt x="9224486" y="1122902"/>
                    <a:pt x="9224486" y="1108615"/>
                  </a:cubicBezTo>
                  <a:lnTo>
                    <a:pt x="9224486" y="970788"/>
                  </a:lnTo>
                  <a:cubicBezTo>
                    <a:pt x="9224486" y="956501"/>
                    <a:pt x="9239250" y="944785"/>
                    <a:pt x="9257348" y="944785"/>
                  </a:cubicBezTo>
                  <a:lnTo>
                    <a:pt x="9414224" y="944785"/>
                  </a:lnTo>
                  <a:cubicBezTo>
                    <a:pt x="9432322" y="944785"/>
                    <a:pt x="9447086" y="956501"/>
                    <a:pt x="9447086" y="970788"/>
                  </a:cubicBezTo>
                  <a:lnTo>
                    <a:pt x="9447086" y="1108615"/>
                  </a:lnTo>
                  <a:close/>
                  <a:moveTo>
                    <a:pt x="9732931" y="1108615"/>
                  </a:moveTo>
                  <a:cubicBezTo>
                    <a:pt x="9732931" y="1122902"/>
                    <a:pt x="9718167" y="1134618"/>
                    <a:pt x="9700070" y="1134618"/>
                  </a:cubicBezTo>
                  <a:lnTo>
                    <a:pt x="9543192" y="1134618"/>
                  </a:lnTo>
                  <a:cubicBezTo>
                    <a:pt x="9525095" y="1134618"/>
                    <a:pt x="9510332" y="1122902"/>
                    <a:pt x="9510332" y="1108615"/>
                  </a:cubicBezTo>
                  <a:lnTo>
                    <a:pt x="9510332" y="970788"/>
                  </a:lnTo>
                  <a:cubicBezTo>
                    <a:pt x="9510332" y="956501"/>
                    <a:pt x="9525095" y="944785"/>
                    <a:pt x="9543192" y="944785"/>
                  </a:cubicBezTo>
                  <a:lnTo>
                    <a:pt x="9700070" y="944785"/>
                  </a:lnTo>
                  <a:cubicBezTo>
                    <a:pt x="9718167" y="944785"/>
                    <a:pt x="9732931" y="956501"/>
                    <a:pt x="9732931" y="970788"/>
                  </a:cubicBezTo>
                  <a:lnTo>
                    <a:pt x="9732931" y="1108615"/>
                  </a:lnTo>
                  <a:close/>
                  <a:moveTo>
                    <a:pt x="10018776" y="1108615"/>
                  </a:moveTo>
                  <a:cubicBezTo>
                    <a:pt x="10018776" y="1122902"/>
                    <a:pt x="10004013" y="1134618"/>
                    <a:pt x="9985915" y="1134618"/>
                  </a:cubicBezTo>
                  <a:lnTo>
                    <a:pt x="9829038" y="1134618"/>
                  </a:lnTo>
                  <a:cubicBezTo>
                    <a:pt x="9810941" y="1134618"/>
                    <a:pt x="9796176" y="1122902"/>
                    <a:pt x="9796176" y="1108615"/>
                  </a:cubicBezTo>
                  <a:lnTo>
                    <a:pt x="9796176" y="970788"/>
                  </a:lnTo>
                  <a:cubicBezTo>
                    <a:pt x="9796176" y="956501"/>
                    <a:pt x="9810941" y="944785"/>
                    <a:pt x="9829038" y="944785"/>
                  </a:cubicBezTo>
                  <a:lnTo>
                    <a:pt x="9985915" y="944785"/>
                  </a:lnTo>
                  <a:cubicBezTo>
                    <a:pt x="10004013" y="944785"/>
                    <a:pt x="10018776" y="956501"/>
                    <a:pt x="10018776" y="970788"/>
                  </a:cubicBezTo>
                  <a:lnTo>
                    <a:pt x="10018776" y="1108615"/>
                  </a:lnTo>
                  <a:close/>
                  <a:moveTo>
                    <a:pt x="10304621" y="1108615"/>
                  </a:moveTo>
                  <a:cubicBezTo>
                    <a:pt x="10304621" y="1122902"/>
                    <a:pt x="10289858" y="1134618"/>
                    <a:pt x="10271760" y="1134618"/>
                  </a:cubicBezTo>
                  <a:lnTo>
                    <a:pt x="10114884" y="1134618"/>
                  </a:lnTo>
                  <a:cubicBezTo>
                    <a:pt x="10096786" y="1134618"/>
                    <a:pt x="10082022" y="1122902"/>
                    <a:pt x="10082022" y="1108615"/>
                  </a:cubicBezTo>
                  <a:lnTo>
                    <a:pt x="10082022" y="970788"/>
                  </a:lnTo>
                  <a:cubicBezTo>
                    <a:pt x="10082022" y="956501"/>
                    <a:pt x="10096786" y="944785"/>
                    <a:pt x="10114884" y="944785"/>
                  </a:cubicBezTo>
                  <a:lnTo>
                    <a:pt x="10271760" y="944785"/>
                  </a:lnTo>
                  <a:cubicBezTo>
                    <a:pt x="10289858" y="944785"/>
                    <a:pt x="10304621" y="956501"/>
                    <a:pt x="10304621" y="970788"/>
                  </a:cubicBezTo>
                  <a:lnTo>
                    <a:pt x="10304621" y="1108615"/>
                  </a:lnTo>
                  <a:close/>
                  <a:moveTo>
                    <a:pt x="10590466" y="1108615"/>
                  </a:moveTo>
                  <a:cubicBezTo>
                    <a:pt x="10590466" y="1122902"/>
                    <a:pt x="10575703" y="1134618"/>
                    <a:pt x="10557606" y="1134618"/>
                  </a:cubicBezTo>
                  <a:lnTo>
                    <a:pt x="10400728" y="1134618"/>
                  </a:lnTo>
                  <a:cubicBezTo>
                    <a:pt x="10382631" y="1134618"/>
                    <a:pt x="10367867" y="1122902"/>
                    <a:pt x="10367867" y="1108615"/>
                  </a:cubicBezTo>
                  <a:lnTo>
                    <a:pt x="10367867" y="970788"/>
                  </a:lnTo>
                  <a:cubicBezTo>
                    <a:pt x="10367867" y="956501"/>
                    <a:pt x="10382631" y="944785"/>
                    <a:pt x="10400728" y="944785"/>
                  </a:cubicBezTo>
                  <a:lnTo>
                    <a:pt x="10557606" y="944785"/>
                  </a:lnTo>
                  <a:cubicBezTo>
                    <a:pt x="10575703" y="944785"/>
                    <a:pt x="10590466" y="956501"/>
                    <a:pt x="10590466" y="970788"/>
                  </a:cubicBezTo>
                  <a:lnTo>
                    <a:pt x="10590466" y="1108615"/>
                  </a:lnTo>
                  <a:close/>
                  <a:moveTo>
                    <a:pt x="10876312" y="1108615"/>
                  </a:moveTo>
                  <a:cubicBezTo>
                    <a:pt x="10876312" y="1122902"/>
                    <a:pt x="10861547" y="1134618"/>
                    <a:pt x="10843451" y="1134618"/>
                  </a:cubicBezTo>
                  <a:lnTo>
                    <a:pt x="10686573" y="1134618"/>
                  </a:lnTo>
                  <a:cubicBezTo>
                    <a:pt x="10668477" y="1134618"/>
                    <a:pt x="10653712" y="1122902"/>
                    <a:pt x="10653712" y="1108615"/>
                  </a:cubicBezTo>
                  <a:lnTo>
                    <a:pt x="10653712" y="970788"/>
                  </a:lnTo>
                  <a:cubicBezTo>
                    <a:pt x="10653712" y="956501"/>
                    <a:pt x="10668477" y="944785"/>
                    <a:pt x="10686573" y="944785"/>
                  </a:cubicBezTo>
                  <a:lnTo>
                    <a:pt x="10843451" y="944785"/>
                  </a:lnTo>
                  <a:cubicBezTo>
                    <a:pt x="10861547" y="944785"/>
                    <a:pt x="10876312" y="956501"/>
                    <a:pt x="10876312" y="970788"/>
                  </a:cubicBezTo>
                  <a:lnTo>
                    <a:pt x="10876312" y="1108615"/>
                  </a:lnTo>
                  <a:close/>
                  <a:moveTo>
                    <a:pt x="5644706" y="721043"/>
                  </a:moveTo>
                  <a:lnTo>
                    <a:pt x="5644706" y="413575"/>
                  </a:lnTo>
                  <a:cubicBezTo>
                    <a:pt x="5644706" y="356330"/>
                    <a:pt x="5703856" y="309467"/>
                    <a:pt x="5776246" y="309467"/>
                  </a:cubicBezTo>
                  <a:lnTo>
                    <a:pt x="6307455" y="309467"/>
                  </a:lnTo>
                  <a:cubicBezTo>
                    <a:pt x="6379845" y="309467"/>
                    <a:pt x="6438996" y="356330"/>
                    <a:pt x="6438996" y="413575"/>
                  </a:cubicBezTo>
                  <a:lnTo>
                    <a:pt x="6438996" y="721043"/>
                  </a:lnTo>
                  <a:cubicBezTo>
                    <a:pt x="6438996" y="778288"/>
                    <a:pt x="6379845" y="825151"/>
                    <a:pt x="6307455" y="825151"/>
                  </a:cubicBezTo>
                  <a:lnTo>
                    <a:pt x="5776246" y="825151"/>
                  </a:lnTo>
                  <a:cubicBezTo>
                    <a:pt x="5703856" y="825151"/>
                    <a:pt x="5644706" y="778288"/>
                    <a:pt x="5644706" y="721043"/>
                  </a:cubicBezTo>
                  <a:close/>
                  <a:moveTo>
                    <a:pt x="6724841" y="721043"/>
                  </a:moveTo>
                  <a:lnTo>
                    <a:pt x="6724841" y="413575"/>
                  </a:lnTo>
                  <a:cubicBezTo>
                    <a:pt x="6724841" y="356330"/>
                    <a:pt x="6783991" y="309467"/>
                    <a:pt x="6856381" y="309467"/>
                  </a:cubicBezTo>
                  <a:lnTo>
                    <a:pt x="7387590" y="309467"/>
                  </a:lnTo>
                  <a:cubicBezTo>
                    <a:pt x="7459980" y="309467"/>
                    <a:pt x="7519130" y="356330"/>
                    <a:pt x="7519130" y="413575"/>
                  </a:cubicBezTo>
                  <a:lnTo>
                    <a:pt x="7519130" y="721043"/>
                  </a:lnTo>
                  <a:cubicBezTo>
                    <a:pt x="7519130" y="778288"/>
                    <a:pt x="7459980" y="825151"/>
                    <a:pt x="7387590" y="825151"/>
                  </a:cubicBezTo>
                  <a:lnTo>
                    <a:pt x="6856381" y="825151"/>
                  </a:lnTo>
                  <a:cubicBezTo>
                    <a:pt x="6783991" y="825151"/>
                    <a:pt x="6724841" y="778288"/>
                    <a:pt x="6724841" y="721043"/>
                  </a:cubicBezTo>
                  <a:close/>
                  <a:moveTo>
                    <a:pt x="7804976" y="721043"/>
                  </a:moveTo>
                  <a:lnTo>
                    <a:pt x="7804976" y="413575"/>
                  </a:lnTo>
                  <a:cubicBezTo>
                    <a:pt x="7804976" y="356330"/>
                    <a:pt x="7864126" y="309467"/>
                    <a:pt x="7936516" y="309467"/>
                  </a:cubicBezTo>
                  <a:lnTo>
                    <a:pt x="8467725" y="309467"/>
                  </a:lnTo>
                  <a:cubicBezTo>
                    <a:pt x="8540115" y="309467"/>
                    <a:pt x="8599265" y="356330"/>
                    <a:pt x="8599265" y="413575"/>
                  </a:cubicBezTo>
                  <a:lnTo>
                    <a:pt x="8599265" y="721043"/>
                  </a:lnTo>
                  <a:cubicBezTo>
                    <a:pt x="8599265" y="778288"/>
                    <a:pt x="8540115" y="825151"/>
                    <a:pt x="8467725" y="825151"/>
                  </a:cubicBezTo>
                  <a:lnTo>
                    <a:pt x="7936516" y="825151"/>
                  </a:lnTo>
                  <a:cubicBezTo>
                    <a:pt x="7864126" y="825151"/>
                    <a:pt x="7804976" y="778288"/>
                    <a:pt x="7804976" y="721043"/>
                  </a:cubicBezTo>
                  <a:close/>
                  <a:moveTo>
                    <a:pt x="8885111" y="721043"/>
                  </a:moveTo>
                  <a:lnTo>
                    <a:pt x="8885111" y="413575"/>
                  </a:lnTo>
                  <a:cubicBezTo>
                    <a:pt x="8885111" y="356330"/>
                    <a:pt x="8944261" y="309467"/>
                    <a:pt x="9016651" y="309467"/>
                  </a:cubicBezTo>
                  <a:lnTo>
                    <a:pt x="9547860" y="309467"/>
                  </a:lnTo>
                  <a:cubicBezTo>
                    <a:pt x="9620250" y="309467"/>
                    <a:pt x="9679400" y="356330"/>
                    <a:pt x="9679400" y="413575"/>
                  </a:cubicBezTo>
                  <a:lnTo>
                    <a:pt x="9679400" y="721043"/>
                  </a:lnTo>
                  <a:cubicBezTo>
                    <a:pt x="9679400" y="778288"/>
                    <a:pt x="9620250" y="825151"/>
                    <a:pt x="9547860" y="825151"/>
                  </a:cubicBezTo>
                  <a:lnTo>
                    <a:pt x="9016651" y="825151"/>
                  </a:lnTo>
                  <a:cubicBezTo>
                    <a:pt x="8944261" y="825151"/>
                    <a:pt x="8885111" y="778288"/>
                    <a:pt x="8885111" y="721043"/>
                  </a:cubicBezTo>
                  <a:close/>
                  <a:moveTo>
                    <a:pt x="9965245" y="721043"/>
                  </a:moveTo>
                  <a:lnTo>
                    <a:pt x="9965245" y="413575"/>
                  </a:lnTo>
                  <a:cubicBezTo>
                    <a:pt x="9965245" y="356330"/>
                    <a:pt x="10024396" y="309467"/>
                    <a:pt x="10096786" y="309467"/>
                  </a:cubicBezTo>
                  <a:lnTo>
                    <a:pt x="10627995" y="309467"/>
                  </a:lnTo>
                  <a:cubicBezTo>
                    <a:pt x="10700385" y="309467"/>
                    <a:pt x="10759535" y="356330"/>
                    <a:pt x="10759535" y="413575"/>
                  </a:cubicBezTo>
                  <a:lnTo>
                    <a:pt x="10759535" y="721043"/>
                  </a:lnTo>
                  <a:cubicBezTo>
                    <a:pt x="10759535" y="778288"/>
                    <a:pt x="10700385" y="825151"/>
                    <a:pt x="10627995" y="825151"/>
                  </a:cubicBezTo>
                  <a:lnTo>
                    <a:pt x="10096786" y="825151"/>
                  </a:lnTo>
                  <a:cubicBezTo>
                    <a:pt x="10024396" y="825151"/>
                    <a:pt x="9965245" y="778288"/>
                    <a:pt x="9965245" y="721043"/>
                  </a:cubicBezTo>
                  <a:close/>
                </a:path>
              </a:pathLst>
            </a:custGeom>
            <a:solidFill>
              <a:srgbClr val="FFFFFF">
                <a:alpha val="352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12" name="Google Shape;12;p2"/>
          <p:cNvPicPr preferRelativeResize="0"/>
          <p:nvPr/>
        </p:nvPicPr>
        <p:blipFill rotWithShape="1">
          <a:blip r:embed="rId2">
            <a:alphaModFix amt="50000"/>
          </a:blip>
          <a:srcRect b="19" l="0" r="0" t="9"/>
          <a:stretch/>
        </p:blipFill>
        <p:spPr>
          <a:xfrm>
            <a:off x="0" y="0"/>
            <a:ext cx="9144002" cy="5143502"/>
          </a:xfrm>
          <a:prstGeom prst="rect">
            <a:avLst/>
          </a:prstGeom>
          <a:noFill/>
          <a:ln>
            <a:noFill/>
          </a:ln>
        </p:spPr>
      </p:pic>
      <p:sp>
        <p:nvSpPr>
          <p:cNvPr id="13" name="Google Shape;13;p2"/>
          <p:cNvSpPr/>
          <p:nvPr/>
        </p:nvSpPr>
        <p:spPr>
          <a:xfrm>
            <a:off x="303000" y="287775"/>
            <a:ext cx="8538000" cy="4567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14" name="Google Shape;14;p2"/>
          <p:cNvSpPr txBox="1"/>
          <p:nvPr>
            <p:ph type="ctrTitle"/>
          </p:nvPr>
        </p:nvSpPr>
        <p:spPr>
          <a:xfrm>
            <a:off x="2372556" y="1608363"/>
            <a:ext cx="4762800" cy="15288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5" name="Google Shape;15;p2"/>
          <p:cNvSpPr txBox="1"/>
          <p:nvPr>
            <p:ph idx="1" type="subTitle"/>
          </p:nvPr>
        </p:nvSpPr>
        <p:spPr>
          <a:xfrm>
            <a:off x="2372556" y="3137038"/>
            <a:ext cx="4762800" cy="398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0" name="Shape 80"/>
        <p:cNvGrpSpPr/>
        <p:nvPr/>
      </p:nvGrpSpPr>
      <p:grpSpPr>
        <a:xfrm>
          <a:off x="0" y="0"/>
          <a:ext cx="0" cy="0"/>
          <a:chOff x="0" y="0"/>
          <a:chExt cx="0" cy="0"/>
        </a:xfrm>
      </p:grpSpPr>
      <p:pic>
        <p:nvPicPr>
          <p:cNvPr id="81" name="Google Shape;81;p11"/>
          <p:cNvPicPr preferRelativeResize="0"/>
          <p:nvPr/>
        </p:nvPicPr>
        <p:blipFill rotWithShape="1">
          <a:blip r:embed="rId2">
            <a:alphaModFix amt="50000"/>
          </a:blip>
          <a:srcRect b="19" l="0" r="0" t="9"/>
          <a:stretch/>
        </p:blipFill>
        <p:spPr>
          <a:xfrm>
            <a:off x="0" y="0"/>
            <a:ext cx="9144002" cy="5143502"/>
          </a:xfrm>
          <a:prstGeom prst="rect">
            <a:avLst/>
          </a:prstGeom>
          <a:noFill/>
          <a:ln>
            <a:noFill/>
          </a:ln>
        </p:spPr>
      </p:pic>
      <p:sp>
        <p:nvSpPr>
          <p:cNvPr id="82" name="Google Shape;82;p11"/>
          <p:cNvSpPr txBox="1"/>
          <p:nvPr>
            <p:ph hasCustomPrompt="1" type="title"/>
          </p:nvPr>
        </p:nvSpPr>
        <p:spPr>
          <a:xfrm>
            <a:off x="3243141" y="1838400"/>
            <a:ext cx="3158700" cy="1052700"/>
          </a:xfrm>
          <a:prstGeom prst="rect">
            <a:avLst/>
          </a:prstGeom>
        </p:spPr>
        <p:txBody>
          <a:bodyPr anchorCtr="0" anchor="b" bIns="91425" lIns="91425" spcFirstLastPara="1" rIns="91425" wrap="square" tIns="91425">
            <a:noAutofit/>
          </a:bodyPr>
          <a:lstStyle>
            <a:lvl1pPr lvl="0">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3" name="Google Shape;83;p11"/>
          <p:cNvSpPr txBox="1"/>
          <p:nvPr>
            <p:ph idx="1" type="subTitle"/>
          </p:nvPr>
        </p:nvSpPr>
        <p:spPr>
          <a:xfrm>
            <a:off x="3243141" y="2891100"/>
            <a:ext cx="3158700" cy="414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84" name="Google Shape;84;p11"/>
          <p:cNvGrpSpPr/>
          <p:nvPr/>
        </p:nvGrpSpPr>
        <p:grpSpPr>
          <a:xfrm>
            <a:off x="-2555457" y="-1278102"/>
            <a:ext cx="14447967" cy="7926376"/>
            <a:chOff x="-2555457" y="-1278102"/>
            <a:chExt cx="14447967" cy="7926376"/>
          </a:xfrm>
        </p:grpSpPr>
        <p:sp>
          <p:nvSpPr>
            <p:cNvPr id="85" name="Google Shape;85;p11"/>
            <p:cNvSpPr/>
            <p:nvPr/>
          </p:nvSpPr>
          <p:spPr>
            <a:xfrm rot="-904847">
              <a:off x="2467151" y="4424283"/>
              <a:ext cx="9457050" cy="1011031"/>
            </a:xfrm>
            <a:custGeom>
              <a:rect b="b" l="l" r="r" t="t"/>
              <a:pathLst>
                <a:path extrusionOk="0" h="1165860" w="10935747">
                  <a:moveTo>
                    <a:pt x="5467826" y="0"/>
                  </a:moveTo>
                  <a:lnTo>
                    <a:pt x="0" y="0"/>
                  </a:lnTo>
                  <a:lnTo>
                    <a:pt x="0" y="1165860"/>
                  </a:lnTo>
                  <a:lnTo>
                    <a:pt x="10935748" y="1165860"/>
                  </a:lnTo>
                  <a:lnTo>
                    <a:pt x="10935748" y="0"/>
                  </a:lnTo>
                  <a:lnTo>
                    <a:pt x="5467922" y="0"/>
                  </a:lnTo>
                  <a:close/>
                  <a:moveTo>
                    <a:pt x="10672572" y="57245"/>
                  </a:moveTo>
                  <a:cubicBezTo>
                    <a:pt x="10672572" y="42958"/>
                    <a:pt x="10687336" y="31242"/>
                    <a:pt x="10705434" y="31242"/>
                  </a:cubicBezTo>
                  <a:lnTo>
                    <a:pt x="10862310" y="31242"/>
                  </a:lnTo>
                  <a:cubicBezTo>
                    <a:pt x="10880408" y="31242"/>
                    <a:pt x="10895171" y="42958"/>
                    <a:pt x="10895171" y="57245"/>
                  </a:cubicBezTo>
                  <a:lnTo>
                    <a:pt x="10895171" y="195072"/>
                  </a:lnTo>
                  <a:cubicBezTo>
                    <a:pt x="10895171" y="209360"/>
                    <a:pt x="10880408" y="221075"/>
                    <a:pt x="10862310" y="221075"/>
                  </a:cubicBezTo>
                  <a:lnTo>
                    <a:pt x="10705434" y="221075"/>
                  </a:lnTo>
                  <a:cubicBezTo>
                    <a:pt x="10687336" y="221075"/>
                    <a:pt x="10672572" y="209360"/>
                    <a:pt x="10672572" y="195072"/>
                  </a:cubicBezTo>
                  <a:lnTo>
                    <a:pt x="10672572" y="57245"/>
                  </a:lnTo>
                  <a:close/>
                  <a:moveTo>
                    <a:pt x="10386726" y="57245"/>
                  </a:moveTo>
                  <a:cubicBezTo>
                    <a:pt x="10386726" y="42958"/>
                    <a:pt x="10401491" y="31242"/>
                    <a:pt x="10419588" y="31242"/>
                  </a:cubicBezTo>
                  <a:lnTo>
                    <a:pt x="10576465" y="31242"/>
                  </a:lnTo>
                  <a:cubicBezTo>
                    <a:pt x="10594563" y="31242"/>
                    <a:pt x="10609326" y="42958"/>
                    <a:pt x="10609326" y="57245"/>
                  </a:cubicBezTo>
                  <a:lnTo>
                    <a:pt x="10609326" y="195072"/>
                  </a:lnTo>
                  <a:cubicBezTo>
                    <a:pt x="10609326" y="209360"/>
                    <a:pt x="10594563" y="221075"/>
                    <a:pt x="10576465" y="221075"/>
                  </a:cubicBezTo>
                  <a:lnTo>
                    <a:pt x="10419588" y="221075"/>
                  </a:lnTo>
                  <a:cubicBezTo>
                    <a:pt x="10401491" y="221075"/>
                    <a:pt x="10386726" y="209360"/>
                    <a:pt x="10386726" y="195072"/>
                  </a:cubicBezTo>
                  <a:lnTo>
                    <a:pt x="10386726" y="57245"/>
                  </a:lnTo>
                  <a:close/>
                  <a:moveTo>
                    <a:pt x="10100881" y="57245"/>
                  </a:moveTo>
                  <a:cubicBezTo>
                    <a:pt x="10100881" y="42958"/>
                    <a:pt x="10115645" y="31242"/>
                    <a:pt x="10133743" y="31242"/>
                  </a:cubicBezTo>
                  <a:lnTo>
                    <a:pt x="10290620" y="31242"/>
                  </a:lnTo>
                  <a:cubicBezTo>
                    <a:pt x="10308717" y="31242"/>
                    <a:pt x="10323480" y="42958"/>
                    <a:pt x="10323480" y="57245"/>
                  </a:cubicBezTo>
                  <a:lnTo>
                    <a:pt x="10323480" y="195072"/>
                  </a:lnTo>
                  <a:cubicBezTo>
                    <a:pt x="10323480" y="209360"/>
                    <a:pt x="10308717" y="221075"/>
                    <a:pt x="10290620" y="221075"/>
                  </a:cubicBezTo>
                  <a:lnTo>
                    <a:pt x="10133743" y="221075"/>
                  </a:lnTo>
                  <a:cubicBezTo>
                    <a:pt x="10115645" y="221075"/>
                    <a:pt x="10100881" y="209360"/>
                    <a:pt x="10100881" y="195072"/>
                  </a:cubicBezTo>
                  <a:lnTo>
                    <a:pt x="10100881" y="57245"/>
                  </a:lnTo>
                  <a:close/>
                  <a:moveTo>
                    <a:pt x="9815036" y="57245"/>
                  </a:moveTo>
                  <a:cubicBezTo>
                    <a:pt x="9815036" y="42958"/>
                    <a:pt x="9829800" y="31242"/>
                    <a:pt x="9847898" y="31242"/>
                  </a:cubicBezTo>
                  <a:lnTo>
                    <a:pt x="10004774" y="31242"/>
                  </a:lnTo>
                  <a:cubicBezTo>
                    <a:pt x="10022872" y="31242"/>
                    <a:pt x="10037635" y="42958"/>
                    <a:pt x="10037635" y="57245"/>
                  </a:cubicBezTo>
                  <a:lnTo>
                    <a:pt x="10037635" y="195072"/>
                  </a:lnTo>
                  <a:cubicBezTo>
                    <a:pt x="10037635" y="209360"/>
                    <a:pt x="10022872" y="221075"/>
                    <a:pt x="10004774" y="221075"/>
                  </a:cubicBezTo>
                  <a:lnTo>
                    <a:pt x="9847898" y="221075"/>
                  </a:lnTo>
                  <a:cubicBezTo>
                    <a:pt x="9829800" y="221075"/>
                    <a:pt x="9815036" y="209360"/>
                    <a:pt x="9815036" y="195072"/>
                  </a:cubicBezTo>
                  <a:lnTo>
                    <a:pt x="9815036" y="57245"/>
                  </a:lnTo>
                  <a:close/>
                  <a:moveTo>
                    <a:pt x="9529191" y="57245"/>
                  </a:moveTo>
                  <a:cubicBezTo>
                    <a:pt x="9529191" y="42958"/>
                    <a:pt x="9543955" y="31242"/>
                    <a:pt x="9562052" y="31242"/>
                  </a:cubicBezTo>
                  <a:lnTo>
                    <a:pt x="9718929" y="31242"/>
                  </a:lnTo>
                  <a:cubicBezTo>
                    <a:pt x="9737027" y="31242"/>
                    <a:pt x="9751790" y="42958"/>
                    <a:pt x="9751790" y="57245"/>
                  </a:cubicBezTo>
                  <a:lnTo>
                    <a:pt x="9751790" y="195072"/>
                  </a:lnTo>
                  <a:cubicBezTo>
                    <a:pt x="9751790" y="209360"/>
                    <a:pt x="9737027" y="221075"/>
                    <a:pt x="9718929" y="221075"/>
                  </a:cubicBezTo>
                  <a:lnTo>
                    <a:pt x="9562052" y="221075"/>
                  </a:lnTo>
                  <a:cubicBezTo>
                    <a:pt x="9543955" y="221075"/>
                    <a:pt x="9529191" y="209360"/>
                    <a:pt x="9529191" y="195072"/>
                  </a:cubicBezTo>
                  <a:lnTo>
                    <a:pt x="9529191" y="57245"/>
                  </a:lnTo>
                  <a:close/>
                  <a:moveTo>
                    <a:pt x="9243346" y="57245"/>
                  </a:moveTo>
                  <a:cubicBezTo>
                    <a:pt x="9243346" y="42958"/>
                    <a:pt x="9258109" y="31242"/>
                    <a:pt x="9276207" y="31242"/>
                  </a:cubicBezTo>
                  <a:lnTo>
                    <a:pt x="9433084" y="31242"/>
                  </a:lnTo>
                  <a:cubicBezTo>
                    <a:pt x="9451181" y="31242"/>
                    <a:pt x="9465945" y="42958"/>
                    <a:pt x="9465945" y="57245"/>
                  </a:cubicBezTo>
                  <a:lnTo>
                    <a:pt x="9465945" y="195072"/>
                  </a:lnTo>
                  <a:cubicBezTo>
                    <a:pt x="9465945" y="209360"/>
                    <a:pt x="9451181" y="221075"/>
                    <a:pt x="9433084" y="221075"/>
                  </a:cubicBezTo>
                  <a:lnTo>
                    <a:pt x="9276207" y="221075"/>
                  </a:lnTo>
                  <a:cubicBezTo>
                    <a:pt x="9258109" y="221075"/>
                    <a:pt x="9243346" y="209360"/>
                    <a:pt x="9243346" y="195072"/>
                  </a:cubicBezTo>
                  <a:lnTo>
                    <a:pt x="9243346" y="57245"/>
                  </a:lnTo>
                  <a:close/>
                  <a:moveTo>
                    <a:pt x="8957500" y="57245"/>
                  </a:moveTo>
                  <a:cubicBezTo>
                    <a:pt x="8957500" y="42958"/>
                    <a:pt x="8972264" y="31242"/>
                    <a:pt x="8990362" y="31242"/>
                  </a:cubicBezTo>
                  <a:lnTo>
                    <a:pt x="9147239" y="31242"/>
                  </a:lnTo>
                  <a:cubicBezTo>
                    <a:pt x="9165336" y="31242"/>
                    <a:pt x="9180100" y="42958"/>
                    <a:pt x="9180100" y="57245"/>
                  </a:cubicBezTo>
                  <a:lnTo>
                    <a:pt x="9180100" y="195072"/>
                  </a:lnTo>
                  <a:cubicBezTo>
                    <a:pt x="9180100" y="209360"/>
                    <a:pt x="9165336" y="221075"/>
                    <a:pt x="9147239" y="221075"/>
                  </a:cubicBezTo>
                  <a:lnTo>
                    <a:pt x="8990362" y="221075"/>
                  </a:lnTo>
                  <a:cubicBezTo>
                    <a:pt x="8972264" y="221075"/>
                    <a:pt x="8957500" y="209360"/>
                    <a:pt x="8957500" y="195072"/>
                  </a:cubicBezTo>
                  <a:lnTo>
                    <a:pt x="8957500" y="57245"/>
                  </a:lnTo>
                  <a:close/>
                  <a:moveTo>
                    <a:pt x="8671655" y="57245"/>
                  </a:moveTo>
                  <a:cubicBezTo>
                    <a:pt x="8671655" y="42958"/>
                    <a:pt x="8686419" y="31242"/>
                    <a:pt x="8704516" y="31242"/>
                  </a:cubicBezTo>
                  <a:lnTo>
                    <a:pt x="8861393" y="31242"/>
                  </a:lnTo>
                  <a:cubicBezTo>
                    <a:pt x="8879491" y="31242"/>
                    <a:pt x="8894255" y="42958"/>
                    <a:pt x="8894255" y="57245"/>
                  </a:cubicBezTo>
                  <a:lnTo>
                    <a:pt x="8894255" y="195072"/>
                  </a:lnTo>
                  <a:cubicBezTo>
                    <a:pt x="8894255" y="209360"/>
                    <a:pt x="8879491" y="221075"/>
                    <a:pt x="8861393" y="221075"/>
                  </a:cubicBezTo>
                  <a:lnTo>
                    <a:pt x="8704516" y="221075"/>
                  </a:lnTo>
                  <a:cubicBezTo>
                    <a:pt x="8686419" y="221075"/>
                    <a:pt x="8671655" y="209360"/>
                    <a:pt x="8671655" y="195072"/>
                  </a:cubicBezTo>
                  <a:lnTo>
                    <a:pt x="8671655" y="57245"/>
                  </a:lnTo>
                  <a:close/>
                  <a:moveTo>
                    <a:pt x="8385810" y="57245"/>
                  </a:moveTo>
                  <a:cubicBezTo>
                    <a:pt x="8385810" y="42958"/>
                    <a:pt x="8400574" y="31242"/>
                    <a:pt x="8418671" y="31242"/>
                  </a:cubicBezTo>
                  <a:lnTo>
                    <a:pt x="8575548" y="31242"/>
                  </a:lnTo>
                  <a:cubicBezTo>
                    <a:pt x="8593645" y="31242"/>
                    <a:pt x="8608409" y="42958"/>
                    <a:pt x="8608409" y="57245"/>
                  </a:cubicBezTo>
                  <a:lnTo>
                    <a:pt x="8608409" y="195072"/>
                  </a:lnTo>
                  <a:cubicBezTo>
                    <a:pt x="8608409" y="209360"/>
                    <a:pt x="8593645" y="221075"/>
                    <a:pt x="8575548" y="221075"/>
                  </a:cubicBezTo>
                  <a:lnTo>
                    <a:pt x="8418671" y="221075"/>
                  </a:lnTo>
                  <a:cubicBezTo>
                    <a:pt x="8400574" y="221075"/>
                    <a:pt x="8385810" y="209360"/>
                    <a:pt x="8385810" y="195072"/>
                  </a:cubicBezTo>
                  <a:lnTo>
                    <a:pt x="8385810" y="57245"/>
                  </a:lnTo>
                  <a:close/>
                  <a:moveTo>
                    <a:pt x="8099965" y="57245"/>
                  </a:moveTo>
                  <a:cubicBezTo>
                    <a:pt x="8099965" y="42958"/>
                    <a:pt x="8114729" y="31242"/>
                    <a:pt x="8132827" y="31242"/>
                  </a:cubicBezTo>
                  <a:lnTo>
                    <a:pt x="8289703" y="31242"/>
                  </a:lnTo>
                  <a:cubicBezTo>
                    <a:pt x="8307801" y="31242"/>
                    <a:pt x="8322564" y="42958"/>
                    <a:pt x="8322564" y="57245"/>
                  </a:cubicBezTo>
                  <a:lnTo>
                    <a:pt x="8322564" y="195072"/>
                  </a:lnTo>
                  <a:cubicBezTo>
                    <a:pt x="8322564" y="209360"/>
                    <a:pt x="8307801" y="221075"/>
                    <a:pt x="8289703" y="221075"/>
                  </a:cubicBezTo>
                  <a:lnTo>
                    <a:pt x="8132827" y="221075"/>
                  </a:lnTo>
                  <a:cubicBezTo>
                    <a:pt x="8114729" y="221075"/>
                    <a:pt x="8099965" y="209360"/>
                    <a:pt x="8099965" y="195072"/>
                  </a:cubicBezTo>
                  <a:lnTo>
                    <a:pt x="8099965" y="57245"/>
                  </a:lnTo>
                  <a:close/>
                  <a:moveTo>
                    <a:pt x="7814120" y="57245"/>
                  </a:moveTo>
                  <a:cubicBezTo>
                    <a:pt x="7814120" y="42958"/>
                    <a:pt x="7828883" y="31242"/>
                    <a:pt x="7846981" y="31242"/>
                  </a:cubicBezTo>
                  <a:lnTo>
                    <a:pt x="8003858" y="31242"/>
                  </a:lnTo>
                  <a:cubicBezTo>
                    <a:pt x="8021955" y="31242"/>
                    <a:pt x="8036719" y="42958"/>
                    <a:pt x="8036719" y="57245"/>
                  </a:cubicBezTo>
                  <a:lnTo>
                    <a:pt x="8036719" y="195072"/>
                  </a:lnTo>
                  <a:cubicBezTo>
                    <a:pt x="8036719" y="209360"/>
                    <a:pt x="8021955" y="221075"/>
                    <a:pt x="8003858" y="221075"/>
                  </a:cubicBezTo>
                  <a:lnTo>
                    <a:pt x="7846981" y="221075"/>
                  </a:lnTo>
                  <a:cubicBezTo>
                    <a:pt x="7828883" y="221075"/>
                    <a:pt x="7814120" y="209360"/>
                    <a:pt x="7814120" y="195072"/>
                  </a:cubicBezTo>
                  <a:lnTo>
                    <a:pt x="7814120" y="57245"/>
                  </a:lnTo>
                  <a:close/>
                  <a:moveTo>
                    <a:pt x="7528274" y="57245"/>
                  </a:moveTo>
                  <a:cubicBezTo>
                    <a:pt x="7528274" y="42958"/>
                    <a:pt x="7543038" y="31242"/>
                    <a:pt x="7561136" y="31242"/>
                  </a:cubicBezTo>
                  <a:lnTo>
                    <a:pt x="7718012" y="31242"/>
                  </a:lnTo>
                  <a:cubicBezTo>
                    <a:pt x="7736110" y="31242"/>
                    <a:pt x="7750874" y="42958"/>
                    <a:pt x="7750874" y="57245"/>
                  </a:cubicBezTo>
                  <a:lnTo>
                    <a:pt x="7750874" y="195072"/>
                  </a:lnTo>
                  <a:cubicBezTo>
                    <a:pt x="7750874" y="209360"/>
                    <a:pt x="7736110" y="221075"/>
                    <a:pt x="7718012" y="221075"/>
                  </a:cubicBezTo>
                  <a:lnTo>
                    <a:pt x="7561136" y="221075"/>
                  </a:lnTo>
                  <a:cubicBezTo>
                    <a:pt x="7543038" y="221075"/>
                    <a:pt x="7528274" y="209360"/>
                    <a:pt x="7528274" y="195072"/>
                  </a:cubicBezTo>
                  <a:lnTo>
                    <a:pt x="7528274" y="57245"/>
                  </a:lnTo>
                  <a:close/>
                  <a:moveTo>
                    <a:pt x="7242429" y="57245"/>
                  </a:moveTo>
                  <a:cubicBezTo>
                    <a:pt x="7242429" y="42958"/>
                    <a:pt x="7257193" y="31242"/>
                    <a:pt x="7275290" y="31242"/>
                  </a:cubicBezTo>
                  <a:lnTo>
                    <a:pt x="7432168" y="31242"/>
                  </a:lnTo>
                  <a:cubicBezTo>
                    <a:pt x="7450265" y="31242"/>
                    <a:pt x="7465028" y="42958"/>
                    <a:pt x="7465028" y="57245"/>
                  </a:cubicBezTo>
                  <a:lnTo>
                    <a:pt x="7465028" y="195072"/>
                  </a:lnTo>
                  <a:cubicBezTo>
                    <a:pt x="7465028" y="209360"/>
                    <a:pt x="7450265" y="221075"/>
                    <a:pt x="7432168" y="221075"/>
                  </a:cubicBezTo>
                  <a:lnTo>
                    <a:pt x="7275290" y="221075"/>
                  </a:lnTo>
                  <a:cubicBezTo>
                    <a:pt x="7257193" y="221075"/>
                    <a:pt x="7242429" y="209360"/>
                    <a:pt x="7242429" y="195072"/>
                  </a:cubicBezTo>
                  <a:lnTo>
                    <a:pt x="7242429" y="57245"/>
                  </a:lnTo>
                  <a:close/>
                  <a:moveTo>
                    <a:pt x="6956584" y="57245"/>
                  </a:moveTo>
                  <a:cubicBezTo>
                    <a:pt x="6956584" y="42958"/>
                    <a:pt x="6971348" y="31242"/>
                    <a:pt x="6989445" y="31242"/>
                  </a:cubicBezTo>
                  <a:lnTo>
                    <a:pt x="7146322" y="31242"/>
                  </a:lnTo>
                  <a:cubicBezTo>
                    <a:pt x="7164419" y="31242"/>
                    <a:pt x="7179183" y="42958"/>
                    <a:pt x="7179183" y="57245"/>
                  </a:cubicBezTo>
                  <a:lnTo>
                    <a:pt x="7179183" y="195072"/>
                  </a:lnTo>
                  <a:cubicBezTo>
                    <a:pt x="7179183" y="209360"/>
                    <a:pt x="7164419" y="221075"/>
                    <a:pt x="7146322" y="221075"/>
                  </a:cubicBezTo>
                  <a:lnTo>
                    <a:pt x="6989445" y="221075"/>
                  </a:lnTo>
                  <a:cubicBezTo>
                    <a:pt x="6971348" y="221075"/>
                    <a:pt x="6956584" y="209360"/>
                    <a:pt x="6956584" y="195072"/>
                  </a:cubicBezTo>
                  <a:lnTo>
                    <a:pt x="6956584" y="57245"/>
                  </a:lnTo>
                  <a:close/>
                  <a:moveTo>
                    <a:pt x="6670739" y="57245"/>
                  </a:moveTo>
                  <a:cubicBezTo>
                    <a:pt x="6670739" y="42958"/>
                    <a:pt x="6685503" y="31242"/>
                    <a:pt x="6703600" y="31242"/>
                  </a:cubicBezTo>
                  <a:lnTo>
                    <a:pt x="6860477" y="31242"/>
                  </a:lnTo>
                  <a:cubicBezTo>
                    <a:pt x="6878574" y="31242"/>
                    <a:pt x="6893338" y="42958"/>
                    <a:pt x="6893338" y="57245"/>
                  </a:cubicBezTo>
                  <a:lnTo>
                    <a:pt x="6893338" y="195072"/>
                  </a:lnTo>
                  <a:cubicBezTo>
                    <a:pt x="6893338" y="209360"/>
                    <a:pt x="6878574" y="221075"/>
                    <a:pt x="6860477" y="221075"/>
                  </a:cubicBezTo>
                  <a:lnTo>
                    <a:pt x="6703600" y="221075"/>
                  </a:lnTo>
                  <a:cubicBezTo>
                    <a:pt x="6685503" y="221075"/>
                    <a:pt x="6670739" y="209360"/>
                    <a:pt x="6670739" y="195072"/>
                  </a:cubicBezTo>
                  <a:lnTo>
                    <a:pt x="6670739" y="57245"/>
                  </a:lnTo>
                  <a:close/>
                  <a:moveTo>
                    <a:pt x="6384894" y="57245"/>
                  </a:moveTo>
                  <a:cubicBezTo>
                    <a:pt x="6384894" y="42958"/>
                    <a:pt x="6399657" y="31242"/>
                    <a:pt x="6417755" y="31242"/>
                  </a:cubicBezTo>
                  <a:lnTo>
                    <a:pt x="6574631" y="31242"/>
                  </a:lnTo>
                  <a:cubicBezTo>
                    <a:pt x="6592729" y="31242"/>
                    <a:pt x="6607493" y="42958"/>
                    <a:pt x="6607493" y="57245"/>
                  </a:cubicBezTo>
                  <a:lnTo>
                    <a:pt x="6607493" y="195072"/>
                  </a:lnTo>
                  <a:cubicBezTo>
                    <a:pt x="6607493" y="209360"/>
                    <a:pt x="6592729" y="221075"/>
                    <a:pt x="6574631" y="221075"/>
                  </a:cubicBezTo>
                  <a:lnTo>
                    <a:pt x="6417755" y="221075"/>
                  </a:lnTo>
                  <a:cubicBezTo>
                    <a:pt x="6399657" y="221075"/>
                    <a:pt x="6384894" y="209360"/>
                    <a:pt x="6384894" y="195072"/>
                  </a:cubicBezTo>
                  <a:lnTo>
                    <a:pt x="6384894" y="57245"/>
                  </a:lnTo>
                  <a:close/>
                  <a:moveTo>
                    <a:pt x="6099048" y="57245"/>
                  </a:moveTo>
                  <a:cubicBezTo>
                    <a:pt x="6099048" y="42958"/>
                    <a:pt x="6113812" y="31242"/>
                    <a:pt x="6131910" y="31242"/>
                  </a:cubicBezTo>
                  <a:lnTo>
                    <a:pt x="6288786" y="31242"/>
                  </a:lnTo>
                  <a:cubicBezTo>
                    <a:pt x="6306884" y="31242"/>
                    <a:pt x="6321648" y="42958"/>
                    <a:pt x="6321648" y="57245"/>
                  </a:cubicBezTo>
                  <a:lnTo>
                    <a:pt x="6321648" y="195072"/>
                  </a:lnTo>
                  <a:cubicBezTo>
                    <a:pt x="6321648" y="209360"/>
                    <a:pt x="6306884" y="221075"/>
                    <a:pt x="6288786" y="221075"/>
                  </a:cubicBezTo>
                  <a:lnTo>
                    <a:pt x="6131910" y="221075"/>
                  </a:lnTo>
                  <a:cubicBezTo>
                    <a:pt x="6113812" y="221075"/>
                    <a:pt x="6099048" y="209360"/>
                    <a:pt x="6099048" y="195072"/>
                  </a:cubicBezTo>
                  <a:lnTo>
                    <a:pt x="6099048" y="57245"/>
                  </a:lnTo>
                  <a:close/>
                  <a:moveTo>
                    <a:pt x="5813203" y="57245"/>
                  </a:moveTo>
                  <a:cubicBezTo>
                    <a:pt x="5813203" y="42958"/>
                    <a:pt x="5827967" y="31242"/>
                    <a:pt x="5846064" y="31242"/>
                  </a:cubicBezTo>
                  <a:lnTo>
                    <a:pt x="6002941" y="31242"/>
                  </a:lnTo>
                  <a:cubicBezTo>
                    <a:pt x="6021039" y="31242"/>
                    <a:pt x="6035802" y="42958"/>
                    <a:pt x="6035802" y="57245"/>
                  </a:cubicBezTo>
                  <a:lnTo>
                    <a:pt x="6035802" y="195072"/>
                  </a:lnTo>
                  <a:cubicBezTo>
                    <a:pt x="6035802" y="209360"/>
                    <a:pt x="6021039" y="221075"/>
                    <a:pt x="6002941" y="221075"/>
                  </a:cubicBezTo>
                  <a:lnTo>
                    <a:pt x="5846064" y="221075"/>
                  </a:lnTo>
                  <a:cubicBezTo>
                    <a:pt x="5827967" y="221075"/>
                    <a:pt x="5813203" y="209360"/>
                    <a:pt x="5813203" y="195072"/>
                  </a:cubicBezTo>
                  <a:lnTo>
                    <a:pt x="5813203" y="57245"/>
                  </a:lnTo>
                  <a:close/>
                  <a:moveTo>
                    <a:pt x="5527358" y="57245"/>
                  </a:moveTo>
                  <a:cubicBezTo>
                    <a:pt x="5527358" y="42958"/>
                    <a:pt x="5542121" y="31242"/>
                    <a:pt x="5560219" y="31242"/>
                  </a:cubicBezTo>
                  <a:lnTo>
                    <a:pt x="5717095" y="31242"/>
                  </a:lnTo>
                  <a:cubicBezTo>
                    <a:pt x="5735193" y="31242"/>
                    <a:pt x="5749957" y="42958"/>
                    <a:pt x="5749957" y="57245"/>
                  </a:cubicBezTo>
                  <a:lnTo>
                    <a:pt x="5749957" y="195072"/>
                  </a:lnTo>
                  <a:cubicBezTo>
                    <a:pt x="5749957" y="209360"/>
                    <a:pt x="5735193" y="221075"/>
                    <a:pt x="5717095" y="221075"/>
                  </a:cubicBezTo>
                  <a:lnTo>
                    <a:pt x="5560219" y="221075"/>
                  </a:lnTo>
                  <a:cubicBezTo>
                    <a:pt x="5542121" y="221075"/>
                    <a:pt x="5527358" y="209360"/>
                    <a:pt x="5527358" y="195072"/>
                  </a:cubicBezTo>
                  <a:lnTo>
                    <a:pt x="5527358" y="57245"/>
                  </a:lnTo>
                  <a:close/>
                  <a:moveTo>
                    <a:pt x="5204555" y="57245"/>
                  </a:moveTo>
                  <a:cubicBezTo>
                    <a:pt x="5204555" y="42958"/>
                    <a:pt x="5219319" y="31242"/>
                    <a:pt x="5237417" y="31242"/>
                  </a:cubicBezTo>
                  <a:lnTo>
                    <a:pt x="5394294" y="31242"/>
                  </a:lnTo>
                  <a:cubicBezTo>
                    <a:pt x="5412391" y="31242"/>
                    <a:pt x="5427155" y="42958"/>
                    <a:pt x="5427155" y="57245"/>
                  </a:cubicBezTo>
                  <a:lnTo>
                    <a:pt x="5427155" y="195072"/>
                  </a:lnTo>
                  <a:cubicBezTo>
                    <a:pt x="5427155" y="209360"/>
                    <a:pt x="5412391" y="221075"/>
                    <a:pt x="5394294" y="221075"/>
                  </a:cubicBezTo>
                  <a:lnTo>
                    <a:pt x="5237417" y="221075"/>
                  </a:lnTo>
                  <a:cubicBezTo>
                    <a:pt x="5219319" y="221075"/>
                    <a:pt x="5204555" y="209360"/>
                    <a:pt x="5204555" y="195072"/>
                  </a:cubicBezTo>
                  <a:lnTo>
                    <a:pt x="5204555" y="57245"/>
                  </a:lnTo>
                  <a:close/>
                  <a:moveTo>
                    <a:pt x="4918710" y="57245"/>
                  </a:moveTo>
                  <a:cubicBezTo>
                    <a:pt x="4918710" y="42958"/>
                    <a:pt x="4933474" y="31242"/>
                    <a:pt x="4951571" y="31242"/>
                  </a:cubicBezTo>
                  <a:lnTo>
                    <a:pt x="5108448" y="31242"/>
                  </a:lnTo>
                  <a:cubicBezTo>
                    <a:pt x="5126545" y="31242"/>
                    <a:pt x="5141310" y="42958"/>
                    <a:pt x="5141310" y="57245"/>
                  </a:cubicBezTo>
                  <a:lnTo>
                    <a:pt x="5141310" y="195072"/>
                  </a:lnTo>
                  <a:cubicBezTo>
                    <a:pt x="5141310" y="209360"/>
                    <a:pt x="5126545" y="221075"/>
                    <a:pt x="5108448" y="221075"/>
                  </a:cubicBezTo>
                  <a:lnTo>
                    <a:pt x="4951571" y="221075"/>
                  </a:lnTo>
                  <a:cubicBezTo>
                    <a:pt x="4933474" y="221075"/>
                    <a:pt x="4918710" y="209360"/>
                    <a:pt x="4918710" y="195072"/>
                  </a:cubicBezTo>
                  <a:lnTo>
                    <a:pt x="4918710" y="57245"/>
                  </a:lnTo>
                  <a:close/>
                  <a:moveTo>
                    <a:pt x="4632865" y="57245"/>
                  </a:moveTo>
                  <a:cubicBezTo>
                    <a:pt x="4632865" y="42958"/>
                    <a:pt x="4647629" y="31242"/>
                    <a:pt x="4665726" y="31242"/>
                  </a:cubicBezTo>
                  <a:lnTo>
                    <a:pt x="4822603" y="31242"/>
                  </a:lnTo>
                  <a:cubicBezTo>
                    <a:pt x="4840700" y="31242"/>
                    <a:pt x="4855464" y="42958"/>
                    <a:pt x="4855464" y="57245"/>
                  </a:cubicBezTo>
                  <a:lnTo>
                    <a:pt x="4855464" y="195072"/>
                  </a:lnTo>
                  <a:cubicBezTo>
                    <a:pt x="4855464" y="209360"/>
                    <a:pt x="4840700" y="221075"/>
                    <a:pt x="4822603" y="221075"/>
                  </a:cubicBezTo>
                  <a:lnTo>
                    <a:pt x="4665726" y="221075"/>
                  </a:lnTo>
                  <a:cubicBezTo>
                    <a:pt x="4647629" y="221075"/>
                    <a:pt x="4632865" y="209360"/>
                    <a:pt x="4632865" y="195072"/>
                  </a:cubicBezTo>
                  <a:lnTo>
                    <a:pt x="4632865" y="57245"/>
                  </a:lnTo>
                  <a:close/>
                  <a:moveTo>
                    <a:pt x="4347020" y="57245"/>
                  </a:moveTo>
                  <a:cubicBezTo>
                    <a:pt x="4347020" y="42958"/>
                    <a:pt x="4361783" y="31242"/>
                    <a:pt x="4379881" y="31242"/>
                  </a:cubicBezTo>
                  <a:lnTo>
                    <a:pt x="4536758" y="31242"/>
                  </a:lnTo>
                  <a:cubicBezTo>
                    <a:pt x="4554855" y="31242"/>
                    <a:pt x="4569619" y="42958"/>
                    <a:pt x="4569619" y="57245"/>
                  </a:cubicBezTo>
                  <a:lnTo>
                    <a:pt x="4569619" y="195072"/>
                  </a:lnTo>
                  <a:cubicBezTo>
                    <a:pt x="4569619" y="209360"/>
                    <a:pt x="4554855" y="221075"/>
                    <a:pt x="4536758" y="221075"/>
                  </a:cubicBezTo>
                  <a:lnTo>
                    <a:pt x="4379881" y="221075"/>
                  </a:lnTo>
                  <a:cubicBezTo>
                    <a:pt x="4361783" y="221075"/>
                    <a:pt x="4347020" y="209360"/>
                    <a:pt x="4347020" y="195072"/>
                  </a:cubicBezTo>
                  <a:lnTo>
                    <a:pt x="4347020" y="57245"/>
                  </a:lnTo>
                  <a:close/>
                  <a:moveTo>
                    <a:pt x="4061174" y="57245"/>
                  </a:moveTo>
                  <a:cubicBezTo>
                    <a:pt x="4061174" y="42958"/>
                    <a:pt x="4075938" y="31242"/>
                    <a:pt x="4094036" y="31242"/>
                  </a:cubicBezTo>
                  <a:lnTo>
                    <a:pt x="4250913" y="31242"/>
                  </a:lnTo>
                  <a:cubicBezTo>
                    <a:pt x="4269010" y="31242"/>
                    <a:pt x="4283774" y="42958"/>
                    <a:pt x="4283774" y="57245"/>
                  </a:cubicBezTo>
                  <a:lnTo>
                    <a:pt x="4283774" y="195072"/>
                  </a:lnTo>
                  <a:cubicBezTo>
                    <a:pt x="4283774" y="209360"/>
                    <a:pt x="4269010" y="221075"/>
                    <a:pt x="4250913" y="221075"/>
                  </a:cubicBezTo>
                  <a:lnTo>
                    <a:pt x="4094036" y="221075"/>
                  </a:lnTo>
                  <a:cubicBezTo>
                    <a:pt x="4075938" y="221075"/>
                    <a:pt x="4061174" y="209360"/>
                    <a:pt x="4061174" y="195072"/>
                  </a:cubicBezTo>
                  <a:lnTo>
                    <a:pt x="4061174" y="57245"/>
                  </a:lnTo>
                  <a:close/>
                  <a:moveTo>
                    <a:pt x="3775329" y="57245"/>
                  </a:moveTo>
                  <a:cubicBezTo>
                    <a:pt x="3775329" y="42958"/>
                    <a:pt x="3790093" y="31242"/>
                    <a:pt x="3808190" y="31242"/>
                  </a:cubicBezTo>
                  <a:lnTo>
                    <a:pt x="3965067" y="31242"/>
                  </a:lnTo>
                  <a:cubicBezTo>
                    <a:pt x="3983165" y="31242"/>
                    <a:pt x="3997928" y="42958"/>
                    <a:pt x="3997928" y="57245"/>
                  </a:cubicBezTo>
                  <a:lnTo>
                    <a:pt x="3997928" y="195072"/>
                  </a:lnTo>
                  <a:cubicBezTo>
                    <a:pt x="3997928" y="209360"/>
                    <a:pt x="3983165" y="221075"/>
                    <a:pt x="3965067" y="221075"/>
                  </a:cubicBezTo>
                  <a:lnTo>
                    <a:pt x="3808190" y="221075"/>
                  </a:lnTo>
                  <a:cubicBezTo>
                    <a:pt x="3790093" y="221075"/>
                    <a:pt x="3775329" y="209360"/>
                    <a:pt x="3775329" y="195072"/>
                  </a:cubicBezTo>
                  <a:lnTo>
                    <a:pt x="3775329" y="57245"/>
                  </a:lnTo>
                  <a:close/>
                  <a:moveTo>
                    <a:pt x="3489484" y="57245"/>
                  </a:moveTo>
                  <a:cubicBezTo>
                    <a:pt x="3489484" y="42958"/>
                    <a:pt x="3504248" y="31242"/>
                    <a:pt x="3522345" y="31242"/>
                  </a:cubicBezTo>
                  <a:lnTo>
                    <a:pt x="3679222" y="31242"/>
                  </a:lnTo>
                  <a:cubicBezTo>
                    <a:pt x="3697320" y="31242"/>
                    <a:pt x="3712083" y="42958"/>
                    <a:pt x="3712083" y="57245"/>
                  </a:cubicBezTo>
                  <a:lnTo>
                    <a:pt x="3712083" y="195072"/>
                  </a:lnTo>
                  <a:cubicBezTo>
                    <a:pt x="3712083" y="209360"/>
                    <a:pt x="3697320" y="221075"/>
                    <a:pt x="3679222" y="221075"/>
                  </a:cubicBezTo>
                  <a:lnTo>
                    <a:pt x="3522345" y="221075"/>
                  </a:lnTo>
                  <a:cubicBezTo>
                    <a:pt x="3504248" y="221075"/>
                    <a:pt x="3489484" y="209360"/>
                    <a:pt x="3489484" y="195072"/>
                  </a:cubicBezTo>
                  <a:lnTo>
                    <a:pt x="3489484" y="57245"/>
                  </a:lnTo>
                  <a:close/>
                  <a:moveTo>
                    <a:pt x="3203639" y="57245"/>
                  </a:moveTo>
                  <a:cubicBezTo>
                    <a:pt x="3203639" y="42958"/>
                    <a:pt x="3218403" y="31242"/>
                    <a:pt x="3236500" y="31242"/>
                  </a:cubicBezTo>
                  <a:lnTo>
                    <a:pt x="3393377" y="31242"/>
                  </a:lnTo>
                  <a:cubicBezTo>
                    <a:pt x="3411474" y="31242"/>
                    <a:pt x="3426238" y="42958"/>
                    <a:pt x="3426238" y="57245"/>
                  </a:cubicBezTo>
                  <a:lnTo>
                    <a:pt x="3426238" y="195072"/>
                  </a:lnTo>
                  <a:cubicBezTo>
                    <a:pt x="3426238" y="209360"/>
                    <a:pt x="3411474" y="221075"/>
                    <a:pt x="3393377" y="221075"/>
                  </a:cubicBezTo>
                  <a:lnTo>
                    <a:pt x="3236500" y="221075"/>
                  </a:lnTo>
                  <a:cubicBezTo>
                    <a:pt x="3218403" y="221075"/>
                    <a:pt x="3203639" y="209360"/>
                    <a:pt x="3203639" y="195072"/>
                  </a:cubicBezTo>
                  <a:lnTo>
                    <a:pt x="3203639" y="57245"/>
                  </a:lnTo>
                  <a:close/>
                  <a:moveTo>
                    <a:pt x="2917793" y="57245"/>
                  </a:moveTo>
                  <a:cubicBezTo>
                    <a:pt x="2917793" y="42958"/>
                    <a:pt x="2932557" y="31242"/>
                    <a:pt x="2950655" y="31242"/>
                  </a:cubicBezTo>
                  <a:lnTo>
                    <a:pt x="3107531" y="31242"/>
                  </a:lnTo>
                  <a:cubicBezTo>
                    <a:pt x="3125629" y="31242"/>
                    <a:pt x="3140393" y="42958"/>
                    <a:pt x="3140393" y="57245"/>
                  </a:cubicBezTo>
                  <a:lnTo>
                    <a:pt x="3140393" y="195072"/>
                  </a:lnTo>
                  <a:cubicBezTo>
                    <a:pt x="3140393" y="209360"/>
                    <a:pt x="3125629" y="221075"/>
                    <a:pt x="3107531" y="221075"/>
                  </a:cubicBezTo>
                  <a:lnTo>
                    <a:pt x="2950655" y="221075"/>
                  </a:lnTo>
                  <a:cubicBezTo>
                    <a:pt x="2932557" y="221075"/>
                    <a:pt x="2917793" y="209360"/>
                    <a:pt x="2917793" y="195072"/>
                  </a:cubicBezTo>
                  <a:lnTo>
                    <a:pt x="2917793" y="57245"/>
                  </a:lnTo>
                  <a:close/>
                  <a:moveTo>
                    <a:pt x="2631948" y="57245"/>
                  </a:moveTo>
                  <a:cubicBezTo>
                    <a:pt x="2631948" y="42958"/>
                    <a:pt x="2646712" y="31242"/>
                    <a:pt x="2664809" y="31242"/>
                  </a:cubicBezTo>
                  <a:lnTo>
                    <a:pt x="2821686" y="31242"/>
                  </a:lnTo>
                  <a:cubicBezTo>
                    <a:pt x="2839784" y="31242"/>
                    <a:pt x="2854547" y="42958"/>
                    <a:pt x="2854547" y="57245"/>
                  </a:cubicBezTo>
                  <a:lnTo>
                    <a:pt x="2854547" y="195072"/>
                  </a:lnTo>
                  <a:cubicBezTo>
                    <a:pt x="2854547" y="209360"/>
                    <a:pt x="2839784" y="221075"/>
                    <a:pt x="2821686" y="221075"/>
                  </a:cubicBezTo>
                  <a:lnTo>
                    <a:pt x="2664809" y="221075"/>
                  </a:lnTo>
                  <a:cubicBezTo>
                    <a:pt x="2646712" y="221075"/>
                    <a:pt x="2631948" y="209360"/>
                    <a:pt x="2631948" y="195072"/>
                  </a:cubicBezTo>
                  <a:lnTo>
                    <a:pt x="2631948" y="57245"/>
                  </a:lnTo>
                  <a:close/>
                  <a:moveTo>
                    <a:pt x="2346103" y="57245"/>
                  </a:moveTo>
                  <a:cubicBezTo>
                    <a:pt x="2346103" y="42958"/>
                    <a:pt x="2360867" y="31242"/>
                    <a:pt x="2378964" y="31242"/>
                  </a:cubicBezTo>
                  <a:lnTo>
                    <a:pt x="2535841" y="31242"/>
                  </a:lnTo>
                  <a:cubicBezTo>
                    <a:pt x="2553938" y="31242"/>
                    <a:pt x="2568702" y="42958"/>
                    <a:pt x="2568702" y="57245"/>
                  </a:cubicBezTo>
                  <a:lnTo>
                    <a:pt x="2568702" y="195072"/>
                  </a:lnTo>
                  <a:cubicBezTo>
                    <a:pt x="2568702" y="209360"/>
                    <a:pt x="2553938" y="221075"/>
                    <a:pt x="2535841" y="221075"/>
                  </a:cubicBezTo>
                  <a:lnTo>
                    <a:pt x="2378964" y="221075"/>
                  </a:lnTo>
                  <a:cubicBezTo>
                    <a:pt x="2360867" y="221075"/>
                    <a:pt x="2346103" y="209360"/>
                    <a:pt x="2346103" y="195072"/>
                  </a:cubicBezTo>
                  <a:lnTo>
                    <a:pt x="2346103" y="57245"/>
                  </a:lnTo>
                  <a:close/>
                  <a:moveTo>
                    <a:pt x="2060258" y="57245"/>
                  </a:moveTo>
                  <a:cubicBezTo>
                    <a:pt x="2060258" y="42958"/>
                    <a:pt x="2075021" y="31242"/>
                    <a:pt x="2093119" y="31242"/>
                  </a:cubicBezTo>
                  <a:lnTo>
                    <a:pt x="2249996" y="31242"/>
                  </a:lnTo>
                  <a:cubicBezTo>
                    <a:pt x="2268093" y="31242"/>
                    <a:pt x="2282857" y="42958"/>
                    <a:pt x="2282857" y="57245"/>
                  </a:cubicBezTo>
                  <a:lnTo>
                    <a:pt x="2282857" y="195072"/>
                  </a:lnTo>
                  <a:cubicBezTo>
                    <a:pt x="2282857" y="209360"/>
                    <a:pt x="2268093" y="221075"/>
                    <a:pt x="2249996" y="221075"/>
                  </a:cubicBezTo>
                  <a:lnTo>
                    <a:pt x="2093119" y="221075"/>
                  </a:lnTo>
                  <a:cubicBezTo>
                    <a:pt x="2075021" y="221075"/>
                    <a:pt x="2060258" y="209360"/>
                    <a:pt x="2060258" y="195072"/>
                  </a:cubicBezTo>
                  <a:lnTo>
                    <a:pt x="2060258" y="57245"/>
                  </a:lnTo>
                  <a:close/>
                  <a:moveTo>
                    <a:pt x="1774412" y="57245"/>
                  </a:moveTo>
                  <a:cubicBezTo>
                    <a:pt x="1774412" y="42958"/>
                    <a:pt x="1789176" y="31242"/>
                    <a:pt x="1807274" y="31242"/>
                  </a:cubicBezTo>
                  <a:lnTo>
                    <a:pt x="1964150" y="31242"/>
                  </a:lnTo>
                  <a:cubicBezTo>
                    <a:pt x="1982248" y="31242"/>
                    <a:pt x="1997012" y="42958"/>
                    <a:pt x="1997012" y="57245"/>
                  </a:cubicBezTo>
                  <a:lnTo>
                    <a:pt x="1997012" y="195072"/>
                  </a:lnTo>
                  <a:cubicBezTo>
                    <a:pt x="1997012" y="209360"/>
                    <a:pt x="1982248" y="221075"/>
                    <a:pt x="1964150" y="221075"/>
                  </a:cubicBezTo>
                  <a:lnTo>
                    <a:pt x="1807274" y="221075"/>
                  </a:lnTo>
                  <a:cubicBezTo>
                    <a:pt x="1789176" y="221075"/>
                    <a:pt x="1774412" y="209360"/>
                    <a:pt x="1774412" y="195072"/>
                  </a:cubicBezTo>
                  <a:lnTo>
                    <a:pt x="1774412" y="57245"/>
                  </a:lnTo>
                  <a:close/>
                  <a:moveTo>
                    <a:pt x="1488567" y="57245"/>
                  </a:moveTo>
                  <a:cubicBezTo>
                    <a:pt x="1488567" y="42958"/>
                    <a:pt x="1503331" y="31242"/>
                    <a:pt x="1521428" y="31242"/>
                  </a:cubicBezTo>
                  <a:lnTo>
                    <a:pt x="1678305" y="31242"/>
                  </a:lnTo>
                  <a:cubicBezTo>
                    <a:pt x="1696403" y="31242"/>
                    <a:pt x="1711166" y="42958"/>
                    <a:pt x="1711166" y="57245"/>
                  </a:cubicBezTo>
                  <a:lnTo>
                    <a:pt x="1711166" y="195072"/>
                  </a:lnTo>
                  <a:cubicBezTo>
                    <a:pt x="1711166" y="209360"/>
                    <a:pt x="1696403" y="221075"/>
                    <a:pt x="1678305" y="221075"/>
                  </a:cubicBezTo>
                  <a:lnTo>
                    <a:pt x="1521428" y="221075"/>
                  </a:lnTo>
                  <a:cubicBezTo>
                    <a:pt x="1503331" y="221075"/>
                    <a:pt x="1488567" y="209360"/>
                    <a:pt x="1488567" y="195072"/>
                  </a:cubicBezTo>
                  <a:lnTo>
                    <a:pt x="1488567" y="57245"/>
                  </a:lnTo>
                  <a:close/>
                  <a:moveTo>
                    <a:pt x="1202722" y="57245"/>
                  </a:moveTo>
                  <a:cubicBezTo>
                    <a:pt x="1202722" y="42958"/>
                    <a:pt x="1217486" y="31242"/>
                    <a:pt x="1235583" y="31242"/>
                  </a:cubicBezTo>
                  <a:lnTo>
                    <a:pt x="1392460" y="31242"/>
                  </a:lnTo>
                  <a:cubicBezTo>
                    <a:pt x="1410557" y="31242"/>
                    <a:pt x="1425321" y="42958"/>
                    <a:pt x="1425321" y="57245"/>
                  </a:cubicBezTo>
                  <a:lnTo>
                    <a:pt x="1425321" y="195072"/>
                  </a:lnTo>
                  <a:cubicBezTo>
                    <a:pt x="1425321" y="209360"/>
                    <a:pt x="1410557" y="221075"/>
                    <a:pt x="1392460" y="221075"/>
                  </a:cubicBezTo>
                  <a:lnTo>
                    <a:pt x="1235583" y="221075"/>
                  </a:lnTo>
                  <a:cubicBezTo>
                    <a:pt x="1217486" y="221075"/>
                    <a:pt x="1202722" y="209360"/>
                    <a:pt x="1202722" y="195072"/>
                  </a:cubicBezTo>
                  <a:lnTo>
                    <a:pt x="1202722" y="57245"/>
                  </a:lnTo>
                  <a:close/>
                  <a:moveTo>
                    <a:pt x="916877" y="57245"/>
                  </a:moveTo>
                  <a:cubicBezTo>
                    <a:pt x="916877" y="42958"/>
                    <a:pt x="931640" y="31242"/>
                    <a:pt x="949738" y="31242"/>
                  </a:cubicBezTo>
                  <a:lnTo>
                    <a:pt x="1106615" y="31242"/>
                  </a:lnTo>
                  <a:cubicBezTo>
                    <a:pt x="1124712" y="31242"/>
                    <a:pt x="1139476" y="42958"/>
                    <a:pt x="1139476" y="57245"/>
                  </a:cubicBezTo>
                  <a:lnTo>
                    <a:pt x="1139476" y="195072"/>
                  </a:lnTo>
                  <a:cubicBezTo>
                    <a:pt x="1139476" y="209360"/>
                    <a:pt x="1124712" y="221075"/>
                    <a:pt x="1106615" y="221075"/>
                  </a:cubicBezTo>
                  <a:lnTo>
                    <a:pt x="949738" y="221075"/>
                  </a:lnTo>
                  <a:cubicBezTo>
                    <a:pt x="931640" y="221075"/>
                    <a:pt x="916877" y="209360"/>
                    <a:pt x="916877" y="195072"/>
                  </a:cubicBezTo>
                  <a:lnTo>
                    <a:pt x="916877" y="57245"/>
                  </a:lnTo>
                  <a:close/>
                  <a:moveTo>
                    <a:pt x="631031" y="57245"/>
                  </a:moveTo>
                  <a:cubicBezTo>
                    <a:pt x="631031" y="42958"/>
                    <a:pt x="645795" y="31242"/>
                    <a:pt x="663893" y="31242"/>
                  </a:cubicBezTo>
                  <a:lnTo>
                    <a:pt x="820769" y="31242"/>
                  </a:lnTo>
                  <a:cubicBezTo>
                    <a:pt x="838867" y="31242"/>
                    <a:pt x="853631" y="42958"/>
                    <a:pt x="853631" y="57245"/>
                  </a:cubicBezTo>
                  <a:lnTo>
                    <a:pt x="853631" y="195072"/>
                  </a:lnTo>
                  <a:cubicBezTo>
                    <a:pt x="853631" y="209360"/>
                    <a:pt x="838867" y="221075"/>
                    <a:pt x="820769" y="221075"/>
                  </a:cubicBezTo>
                  <a:lnTo>
                    <a:pt x="663893" y="221075"/>
                  </a:lnTo>
                  <a:cubicBezTo>
                    <a:pt x="645795" y="221075"/>
                    <a:pt x="631031" y="209360"/>
                    <a:pt x="631031" y="195072"/>
                  </a:cubicBezTo>
                  <a:lnTo>
                    <a:pt x="631031" y="57245"/>
                  </a:lnTo>
                  <a:close/>
                  <a:moveTo>
                    <a:pt x="345186" y="57245"/>
                  </a:moveTo>
                  <a:cubicBezTo>
                    <a:pt x="345186" y="42958"/>
                    <a:pt x="359950" y="31242"/>
                    <a:pt x="378047" y="31242"/>
                  </a:cubicBezTo>
                  <a:lnTo>
                    <a:pt x="534924" y="31242"/>
                  </a:lnTo>
                  <a:cubicBezTo>
                    <a:pt x="553022" y="31242"/>
                    <a:pt x="567785" y="42958"/>
                    <a:pt x="567785" y="57245"/>
                  </a:cubicBezTo>
                  <a:lnTo>
                    <a:pt x="567785" y="195072"/>
                  </a:lnTo>
                  <a:cubicBezTo>
                    <a:pt x="567785" y="209360"/>
                    <a:pt x="553022" y="221075"/>
                    <a:pt x="534924" y="221075"/>
                  </a:cubicBezTo>
                  <a:lnTo>
                    <a:pt x="378047" y="221075"/>
                  </a:lnTo>
                  <a:cubicBezTo>
                    <a:pt x="359950" y="221075"/>
                    <a:pt x="345186" y="209360"/>
                    <a:pt x="345186" y="195072"/>
                  </a:cubicBezTo>
                  <a:lnTo>
                    <a:pt x="345186" y="57245"/>
                  </a:lnTo>
                  <a:close/>
                  <a:moveTo>
                    <a:pt x="59341" y="57245"/>
                  </a:moveTo>
                  <a:cubicBezTo>
                    <a:pt x="59341" y="42958"/>
                    <a:pt x="74105" y="31242"/>
                    <a:pt x="92202" y="31242"/>
                  </a:cubicBezTo>
                  <a:lnTo>
                    <a:pt x="249079" y="31242"/>
                  </a:lnTo>
                  <a:cubicBezTo>
                    <a:pt x="267176" y="31242"/>
                    <a:pt x="281940" y="42958"/>
                    <a:pt x="281940" y="57245"/>
                  </a:cubicBezTo>
                  <a:lnTo>
                    <a:pt x="281940" y="195072"/>
                  </a:lnTo>
                  <a:cubicBezTo>
                    <a:pt x="281940" y="209360"/>
                    <a:pt x="267176" y="221075"/>
                    <a:pt x="249079" y="221075"/>
                  </a:cubicBezTo>
                  <a:lnTo>
                    <a:pt x="92583" y="221075"/>
                  </a:lnTo>
                  <a:cubicBezTo>
                    <a:pt x="74486" y="221075"/>
                    <a:pt x="59722" y="209360"/>
                    <a:pt x="59722" y="195072"/>
                  </a:cubicBezTo>
                  <a:lnTo>
                    <a:pt x="59722" y="57245"/>
                  </a:lnTo>
                  <a:close/>
                  <a:moveTo>
                    <a:pt x="5290947" y="413575"/>
                  </a:moveTo>
                  <a:lnTo>
                    <a:pt x="5290947" y="721043"/>
                  </a:lnTo>
                  <a:cubicBezTo>
                    <a:pt x="5290947" y="778288"/>
                    <a:pt x="5231797" y="825151"/>
                    <a:pt x="5159407" y="825151"/>
                  </a:cubicBezTo>
                  <a:lnTo>
                    <a:pt x="4628198" y="825151"/>
                  </a:lnTo>
                  <a:cubicBezTo>
                    <a:pt x="4555808" y="825151"/>
                    <a:pt x="4496657" y="778288"/>
                    <a:pt x="4496657" y="721043"/>
                  </a:cubicBezTo>
                  <a:lnTo>
                    <a:pt x="4496657" y="413575"/>
                  </a:lnTo>
                  <a:cubicBezTo>
                    <a:pt x="4496657" y="356330"/>
                    <a:pt x="4555808" y="309467"/>
                    <a:pt x="4628198" y="309467"/>
                  </a:cubicBezTo>
                  <a:lnTo>
                    <a:pt x="5159407" y="309467"/>
                  </a:lnTo>
                  <a:cubicBezTo>
                    <a:pt x="5231797" y="309467"/>
                    <a:pt x="5290947" y="356330"/>
                    <a:pt x="5290947" y="413575"/>
                  </a:cubicBezTo>
                  <a:close/>
                  <a:moveTo>
                    <a:pt x="4210812" y="413575"/>
                  </a:moveTo>
                  <a:lnTo>
                    <a:pt x="4210812" y="721043"/>
                  </a:lnTo>
                  <a:cubicBezTo>
                    <a:pt x="4210812" y="778288"/>
                    <a:pt x="4151662" y="825151"/>
                    <a:pt x="4079272" y="825151"/>
                  </a:cubicBezTo>
                  <a:lnTo>
                    <a:pt x="3548063" y="825151"/>
                  </a:lnTo>
                  <a:cubicBezTo>
                    <a:pt x="3475673" y="825151"/>
                    <a:pt x="3416522" y="778288"/>
                    <a:pt x="3416522" y="721043"/>
                  </a:cubicBezTo>
                  <a:lnTo>
                    <a:pt x="3416522" y="413575"/>
                  </a:lnTo>
                  <a:cubicBezTo>
                    <a:pt x="3416522" y="356330"/>
                    <a:pt x="3475673" y="309467"/>
                    <a:pt x="3548063" y="309467"/>
                  </a:cubicBezTo>
                  <a:lnTo>
                    <a:pt x="4079272" y="309467"/>
                  </a:lnTo>
                  <a:cubicBezTo>
                    <a:pt x="4151662" y="309467"/>
                    <a:pt x="4210812" y="356330"/>
                    <a:pt x="4210812" y="413575"/>
                  </a:cubicBezTo>
                  <a:close/>
                  <a:moveTo>
                    <a:pt x="3130677" y="413575"/>
                  </a:moveTo>
                  <a:lnTo>
                    <a:pt x="3130677" y="721043"/>
                  </a:lnTo>
                  <a:cubicBezTo>
                    <a:pt x="3130677" y="778288"/>
                    <a:pt x="3071527" y="825151"/>
                    <a:pt x="2999137" y="825151"/>
                  </a:cubicBezTo>
                  <a:lnTo>
                    <a:pt x="2467928" y="825151"/>
                  </a:lnTo>
                  <a:cubicBezTo>
                    <a:pt x="2395538" y="825151"/>
                    <a:pt x="2336387" y="778288"/>
                    <a:pt x="2336387" y="721043"/>
                  </a:cubicBezTo>
                  <a:lnTo>
                    <a:pt x="2336387" y="413575"/>
                  </a:lnTo>
                  <a:cubicBezTo>
                    <a:pt x="2336387" y="356330"/>
                    <a:pt x="2395538" y="309467"/>
                    <a:pt x="2467928" y="309467"/>
                  </a:cubicBezTo>
                  <a:lnTo>
                    <a:pt x="2999137" y="309467"/>
                  </a:lnTo>
                  <a:cubicBezTo>
                    <a:pt x="3071527" y="309467"/>
                    <a:pt x="3130677" y="356330"/>
                    <a:pt x="3130677" y="413575"/>
                  </a:cubicBezTo>
                  <a:close/>
                  <a:moveTo>
                    <a:pt x="2050542" y="413575"/>
                  </a:moveTo>
                  <a:lnTo>
                    <a:pt x="2050542" y="721043"/>
                  </a:lnTo>
                  <a:cubicBezTo>
                    <a:pt x="2050542" y="778288"/>
                    <a:pt x="1991392" y="825151"/>
                    <a:pt x="1919002" y="825151"/>
                  </a:cubicBezTo>
                  <a:lnTo>
                    <a:pt x="1387793" y="825151"/>
                  </a:lnTo>
                  <a:cubicBezTo>
                    <a:pt x="1315403" y="825151"/>
                    <a:pt x="1256252" y="778288"/>
                    <a:pt x="1256252" y="721043"/>
                  </a:cubicBezTo>
                  <a:lnTo>
                    <a:pt x="1256252" y="413575"/>
                  </a:lnTo>
                  <a:cubicBezTo>
                    <a:pt x="1256252" y="356330"/>
                    <a:pt x="1315403" y="309467"/>
                    <a:pt x="1387793" y="309467"/>
                  </a:cubicBezTo>
                  <a:lnTo>
                    <a:pt x="1919002" y="309467"/>
                  </a:lnTo>
                  <a:cubicBezTo>
                    <a:pt x="1991392" y="309467"/>
                    <a:pt x="2050542" y="356330"/>
                    <a:pt x="2050542" y="413575"/>
                  </a:cubicBezTo>
                  <a:close/>
                  <a:moveTo>
                    <a:pt x="970407" y="413575"/>
                  </a:moveTo>
                  <a:lnTo>
                    <a:pt x="970407" y="721043"/>
                  </a:lnTo>
                  <a:cubicBezTo>
                    <a:pt x="970407" y="778288"/>
                    <a:pt x="911257" y="825151"/>
                    <a:pt x="838867" y="825151"/>
                  </a:cubicBezTo>
                  <a:lnTo>
                    <a:pt x="307658" y="825151"/>
                  </a:lnTo>
                  <a:cubicBezTo>
                    <a:pt x="235268" y="825151"/>
                    <a:pt x="176117" y="778288"/>
                    <a:pt x="176117" y="721043"/>
                  </a:cubicBezTo>
                  <a:lnTo>
                    <a:pt x="176117" y="413575"/>
                  </a:lnTo>
                  <a:cubicBezTo>
                    <a:pt x="176117" y="356330"/>
                    <a:pt x="235268" y="309467"/>
                    <a:pt x="307658" y="309467"/>
                  </a:cubicBezTo>
                  <a:lnTo>
                    <a:pt x="838867" y="309467"/>
                  </a:lnTo>
                  <a:cubicBezTo>
                    <a:pt x="911257" y="309467"/>
                    <a:pt x="970407" y="356330"/>
                    <a:pt x="970407" y="413575"/>
                  </a:cubicBezTo>
                  <a:close/>
                  <a:moveTo>
                    <a:pt x="263081" y="1108615"/>
                  </a:moveTo>
                  <a:cubicBezTo>
                    <a:pt x="263081" y="1122902"/>
                    <a:pt x="248317" y="1134618"/>
                    <a:pt x="230219" y="1134618"/>
                  </a:cubicBezTo>
                  <a:lnTo>
                    <a:pt x="73343" y="1134618"/>
                  </a:lnTo>
                  <a:cubicBezTo>
                    <a:pt x="55245" y="1134618"/>
                    <a:pt x="40481" y="1122902"/>
                    <a:pt x="40481" y="1108615"/>
                  </a:cubicBezTo>
                  <a:lnTo>
                    <a:pt x="40481" y="970788"/>
                  </a:lnTo>
                  <a:cubicBezTo>
                    <a:pt x="40481" y="956501"/>
                    <a:pt x="55245" y="944785"/>
                    <a:pt x="73343" y="944785"/>
                  </a:cubicBezTo>
                  <a:lnTo>
                    <a:pt x="230219" y="944785"/>
                  </a:lnTo>
                  <a:cubicBezTo>
                    <a:pt x="248317" y="944785"/>
                    <a:pt x="263081" y="956501"/>
                    <a:pt x="263081" y="970788"/>
                  </a:cubicBezTo>
                  <a:lnTo>
                    <a:pt x="263081" y="1108615"/>
                  </a:lnTo>
                  <a:close/>
                  <a:moveTo>
                    <a:pt x="548926" y="1108615"/>
                  </a:moveTo>
                  <a:cubicBezTo>
                    <a:pt x="548926" y="1122902"/>
                    <a:pt x="534162" y="1134618"/>
                    <a:pt x="516065" y="1134618"/>
                  </a:cubicBezTo>
                  <a:lnTo>
                    <a:pt x="359188" y="1134618"/>
                  </a:lnTo>
                  <a:cubicBezTo>
                    <a:pt x="341090" y="1134618"/>
                    <a:pt x="326326" y="1122902"/>
                    <a:pt x="326326" y="1108615"/>
                  </a:cubicBezTo>
                  <a:lnTo>
                    <a:pt x="326326" y="970788"/>
                  </a:lnTo>
                  <a:cubicBezTo>
                    <a:pt x="326326" y="956501"/>
                    <a:pt x="341090" y="944785"/>
                    <a:pt x="359188" y="944785"/>
                  </a:cubicBezTo>
                  <a:lnTo>
                    <a:pt x="516065" y="944785"/>
                  </a:lnTo>
                  <a:cubicBezTo>
                    <a:pt x="534162" y="944785"/>
                    <a:pt x="548926" y="956501"/>
                    <a:pt x="548926" y="970788"/>
                  </a:cubicBezTo>
                  <a:lnTo>
                    <a:pt x="548926" y="1108615"/>
                  </a:lnTo>
                  <a:close/>
                  <a:moveTo>
                    <a:pt x="834771" y="1108615"/>
                  </a:moveTo>
                  <a:cubicBezTo>
                    <a:pt x="834771" y="1122902"/>
                    <a:pt x="820007" y="1134618"/>
                    <a:pt x="801910" y="1134618"/>
                  </a:cubicBezTo>
                  <a:lnTo>
                    <a:pt x="645033" y="1134618"/>
                  </a:lnTo>
                  <a:cubicBezTo>
                    <a:pt x="626936" y="1134618"/>
                    <a:pt x="612172" y="1122902"/>
                    <a:pt x="612172" y="1108615"/>
                  </a:cubicBezTo>
                  <a:lnTo>
                    <a:pt x="612172" y="970788"/>
                  </a:lnTo>
                  <a:cubicBezTo>
                    <a:pt x="612172" y="956501"/>
                    <a:pt x="626936" y="944785"/>
                    <a:pt x="645033" y="944785"/>
                  </a:cubicBezTo>
                  <a:lnTo>
                    <a:pt x="801910" y="944785"/>
                  </a:lnTo>
                  <a:cubicBezTo>
                    <a:pt x="820007" y="944785"/>
                    <a:pt x="834771" y="956501"/>
                    <a:pt x="834771" y="970788"/>
                  </a:cubicBezTo>
                  <a:lnTo>
                    <a:pt x="834771" y="1108615"/>
                  </a:lnTo>
                  <a:close/>
                  <a:moveTo>
                    <a:pt x="1120616" y="1108615"/>
                  </a:moveTo>
                  <a:cubicBezTo>
                    <a:pt x="1120616" y="1122902"/>
                    <a:pt x="1105853" y="1134618"/>
                    <a:pt x="1087755" y="1134618"/>
                  </a:cubicBezTo>
                  <a:lnTo>
                    <a:pt x="930878" y="1134618"/>
                  </a:lnTo>
                  <a:cubicBezTo>
                    <a:pt x="912781" y="1134618"/>
                    <a:pt x="898017" y="1122902"/>
                    <a:pt x="898017" y="1108615"/>
                  </a:cubicBezTo>
                  <a:lnTo>
                    <a:pt x="898017" y="970788"/>
                  </a:lnTo>
                  <a:cubicBezTo>
                    <a:pt x="898017" y="956501"/>
                    <a:pt x="912781" y="944785"/>
                    <a:pt x="930878" y="944785"/>
                  </a:cubicBezTo>
                  <a:lnTo>
                    <a:pt x="1087755" y="944785"/>
                  </a:lnTo>
                  <a:cubicBezTo>
                    <a:pt x="1105853" y="944785"/>
                    <a:pt x="1120616" y="956501"/>
                    <a:pt x="1120616" y="970788"/>
                  </a:cubicBezTo>
                  <a:lnTo>
                    <a:pt x="1120616" y="1108615"/>
                  </a:lnTo>
                  <a:close/>
                  <a:moveTo>
                    <a:pt x="1406462" y="1108615"/>
                  </a:moveTo>
                  <a:cubicBezTo>
                    <a:pt x="1406462" y="1122902"/>
                    <a:pt x="1391698" y="1134618"/>
                    <a:pt x="1373600" y="1134618"/>
                  </a:cubicBezTo>
                  <a:lnTo>
                    <a:pt x="1216724" y="1134618"/>
                  </a:lnTo>
                  <a:cubicBezTo>
                    <a:pt x="1198626" y="1134618"/>
                    <a:pt x="1183862" y="1122902"/>
                    <a:pt x="1183862" y="1108615"/>
                  </a:cubicBezTo>
                  <a:lnTo>
                    <a:pt x="1183862" y="970788"/>
                  </a:lnTo>
                  <a:cubicBezTo>
                    <a:pt x="1183862" y="956501"/>
                    <a:pt x="1198626" y="944785"/>
                    <a:pt x="1216724" y="944785"/>
                  </a:cubicBezTo>
                  <a:lnTo>
                    <a:pt x="1373600" y="944785"/>
                  </a:lnTo>
                  <a:cubicBezTo>
                    <a:pt x="1391698" y="944785"/>
                    <a:pt x="1406462" y="956501"/>
                    <a:pt x="1406462" y="970788"/>
                  </a:cubicBezTo>
                  <a:lnTo>
                    <a:pt x="1406462" y="1108615"/>
                  </a:lnTo>
                  <a:close/>
                  <a:moveTo>
                    <a:pt x="1692307" y="1108615"/>
                  </a:moveTo>
                  <a:cubicBezTo>
                    <a:pt x="1692307" y="1122902"/>
                    <a:pt x="1677543" y="1134618"/>
                    <a:pt x="1659446" y="1134618"/>
                  </a:cubicBezTo>
                  <a:lnTo>
                    <a:pt x="1502569" y="1134618"/>
                  </a:lnTo>
                  <a:cubicBezTo>
                    <a:pt x="1484471" y="1134618"/>
                    <a:pt x="1469708" y="1122902"/>
                    <a:pt x="1469708" y="1108615"/>
                  </a:cubicBezTo>
                  <a:lnTo>
                    <a:pt x="1469708" y="970788"/>
                  </a:lnTo>
                  <a:cubicBezTo>
                    <a:pt x="1469708" y="956501"/>
                    <a:pt x="1484471" y="944785"/>
                    <a:pt x="1502569" y="944785"/>
                  </a:cubicBezTo>
                  <a:lnTo>
                    <a:pt x="1659446" y="944785"/>
                  </a:lnTo>
                  <a:cubicBezTo>
                    <a:pt x="1677543" y="944785"/>
                    <a:pt x="1692307" y="956501"/>
                    <a:pt x="1692307" y="970788"/>
                  </a:cubicBezTo>
                  <a:lnTo>
                    <a:pt x="1692307" y="1108615"/>
                  </a:lnTo>
                  <a:close/>
                  <a:moveTo>
                    <a:pt x="1978152" y="1108615"/>
                  </a:moveTo>
                  <a:cubicBezTo>
                    <a:pt x="1978152" y="1122902"/>
                    <a:pt x="1963388" y="1134618"/>
                    <a:pt x="1945291" y="1134618"/>
                  </a:cubicBezTo>
                  <a:lnTo>
                    <a:pt x="1788414" y="1134618"/>
                  </a:lnTo>
                  <a:cubicBezTo>
                    <a:pt x="1770317" y="1134618"/>
                    <a:pt x="1755553" y="1122902"/>
                    <a:pt x="1755553" y="1108615"/>
                  </a:cubicBezTo>
                  <a:lnTo>
                    <a:pt x="1755553" y="970788"/>
                  </a:lnTo>
                  <a:cubicBezTo>
                    <a:pt x="1755553" y="956501"/>
                    <a:pt x="1770317" y="944785"/>
                    <a:pt x="1788414" y="944785"/>
                  </a:cubicBezTo>
                  <a:lnTo>
                    <a:pt x="1945291" y="944785"/>
                  </a:lnTo>
                  <a:cubicBezTo>
                    <a:pt x="1963388" y="944785"/>
                    <a:pt x="1978152" y="956501"/>
                    <a:pt x="1978152" y="970788"/>
                  </a:cubicBezTo>
                  <a:lnTo>
                    <a:pt x="1978152" y="1108615"/>
                  </a:lnTo>
                  <a:close/>
                  <a:moveTo>
                    <a:pt x="2263997" y="1108615"/>
                  </a:moveTo>
                  <a:cubicBezTo>
                    <a:pt x="2263997" y="1122902"/>
                    <a:pt x="2249234" y="1134618"/>
                    <a:pt x="2231136" y="1134618"/>
                  </a:cubicBezTo>
                  <a:lnTo>
                    <a:pt x="2074259" y="1134618"/>
                  </a:lnTo>
                  <a:cubicBezTo>
                    <a:pt x="2056162" y="1134618"/>
                    <a:pt x="2041398" y="1122902"/>
                    <a:pt x="2041398" y="1108615"/>
                  </a:cubicBezTo>
                  <a:lnTo>
                    <a:pt x="2041398" y="970788"/>
                  </a:lnTo>
                  <a:cubicBezTo>
                    <a:pt x="2041398" y="956501"/>
                    <a:pt x="2056162" y="944785"/>
                    <a:pt x="2074259" y="944785"/>
                  </a:cubicBezTo>
                  <a:lnTo>
                    <a:pt x="2231136" y="944785"/>
                  </a:lnTo>
                  <a:cubicBezTo>
                    <a:pt x="2249234" y="944785"/>
                    <a:pt x="2263997" y="956501"/>
                    <a:pt x="2263997" y="970788"/>
                  </a:cubicBezTo>
                  <a:lnTo>
                    <a:pt x="2263997" y="1108615"/>
                  </a:lnTo>
                  <a:close/>
                  <a:moveTo>
                    <a:pt x="2549843" y="1108615"/>
                  </a:moveTo>
                  <a:cubicBezTo>
                    <a:pt x="2549843" y="1122902"/>
                    <a:pt x="2535079" y="1134618"/>
                    <a:pt x="2516981" y="1134618"/>
                  </a:cubicBezTo>
                  <a:lnTo>
                    <a:pt x="2360105" y="1134618"/>
                  </a:lnTo>
                  <a:cubicBezTo>
                    <a:pt x="2342007" y="1134618"/>
                    <a:pt x="2327243" y="1122902"/>
                    <a:pt x="2327243" y="1108615"/>
                  </a:cubicBezTo>
                  <a:lnTo>
                    <a:pt x="2327243" y="970788"/>
                  </a:lnTo>
                  <a:cubicBezTo>
                    <a:pt x="2327243" y="956501"/>
                    <a:pt x="2342007" y="944785"/>
                    <a:pt x="2360105" y="944785"/>
                  </a:cubicBezTo>
                  <a:lnTo>
                    <a:pt x="2516981" y="944785"/>
                  </a:lnTo>
                  <a:cubicBezTo>
                    <a:pt x="2535079" y="944785"/>
                    <a:pt x="2549843" y="956501"/>
                    <a:pt x="2549843" y="970788"/>
                  </a:cubicBezTo>
                  <a:lnTo>
                    <a:pt x="2549843" y="1108615"/>
                  </a:lnTo>
                  <a:close/>
                  <a:moveTo>
                    <a:pt x="2835688" y="1108615"/>
                  </a:moveTo>
                  <a:cubicBezTo>
                    <a:pt x="2835688" y="1122902"/>
                    <a:pt x="2820924" y="1134618"/>
                    <a:pt x="2802827" y="1134618"/>
                  </a:cubicBezTo>
                  <a:lnTo>
                    <a:pt x="2645950" y="1134618"/>
                  </a:lnTo>
                  <a:cubicBezTo>
                    <a:pt x="2627853" y="1134618"/>
                    <a:pt x="2613089" y="1122902"/>
                    <a:pt x="2613089" y="1108615"/>
                  </a:cubicBezTo>
                  <a:lnTo>
                    <a:pt x="2613089" y="970788"/>
                  </a:lnTo>
                  <a:cubicBezTo>
                    <a:pt x="2613089" y="956501"/>
                    <a:pt x="2627853" y="944785"/>
                    <a:pt x="2645950" y="944785"/>
                  </a:cubicBezTo>
                  <a:lnTo>
                    <a:pt x="2802827" y="944785"/>
                  </a:lnTo>
                  <a:cubicBezTo>
                    <a:pt x="2820924" y="944785"/>
                    <a:pt x="2835688" y="956501"/>
                    <a:pt x="2835688" y="970788"/>
                  </a:cubicBezTo>
                  <a:lnTo>
                    <a:pt x="2835688" y="1108615"/>
                  </a:lnTo>
                  <a:close/>
                  <a:moveTo>
                    <a:pt x="3121533" y="1108615"/>
                  </a:moveTo>
                  <a:cubicBezTo>
                    <a:pt x="3121533" y="1122902"/>
                    <a:pt x="3106770" y="1134618"/>
                    <a:pt x="3088672" y="1134618"/>
                  </a:cubicBezTo>
                  <a:lnTo>
                    <a:pt x="2931795" y="1134618"/>
                  </a:lnTo>
                  <a:cubicBezTo>
                    <a:pt x="2913698" y="1134618"/>
                    <a:pt x="2898934" y="1122902"/>
                    <a:pt x="2898934" y="1108615"/>
                  </a:cubicBezTo>
                  <a:lnTo>
                    <a:pt x="2898934" y="970788"/>
                  </a:lnTo>
                  <a:cubicBezTo>
                    <a:pt x="2898934" y="956501"/>
                    <a:pt x="2913698" y="944785"/>
                    <a:pt x="2931795" y="944785"/>
                  </a:cubicBezTo>
                  <a:lnTo>
                    <a:pt x="3088672" y="944785"/>
                  </a:lnTo>
                  <a:cubicBezTo>
                    <a:pt x="3106770" y="944785"/>
                    <a:pt x="3121533" y="956501"/>
                    <a:pt x="3121533" y="970788"/>
                  </a:cubicBezTo>
                  <a:lnTo>
                    <a:pt x="3121533" y="1108615"/>
                  </a:lnTo>
                  <a:close/>
                  <a:moveTo>
                    <a:pt x="3407378" y="1108615"/>
                  </a:moveTo>
                  <a:cubicBezTo>
                    <a:pt x="3407378" y="1122902"/>
                    <a:pt x="3392615" y="1134618"/>
                    <a:pt x="3374517" y="1134618"/>
                  </a:cubicBezTo>
                  <a:lnTo>
                    <a:pt x="3217640" y="1134618"/>
                  </a:lnTo>
                  <a:cubicBezTo>
                    <a:pt x="3199543" y="1134618"/>
                    <a:pt x="3184779" y="1122902"/>
                    <a:pt x="3184779" y="1108615"/>
                  </a:cubicBezTo>
                  <a:lnTo>
                    <a:pt x="3184779" y="970788"/>
                  </a:lnTo>
                  <a:cubicBezTo>
                    <a:pt x="3184779" y="956501"/>
                    <a:pt x="3199543" y="944785"/>
                    <a:pt x="3217640" y="944785"/>
                  </a:cubicBezTo>
                  <a:lnTo>
                    <a:pt x="3374517" y="944785"/>
                  </a:lnTo>
                  <a:cubicBezTo>
                    <a:pt x="3392615" y="944785"/>
                    <a:pt x="3407378" y="956501"/>
                    <a:pt x="3407378" y="970788"/>
                  </a:cubicBezTo>
                  <a:lnTo>
                    <a:pt x="3407378" y="1108615"/>
                  </a:lnTo>
                  <a:close/>
                  <a:moveTo>
                    <a:pt x="3693224" y="1108615"/>
                  </a:moveTo>
                  <a:cubicBezTo>
                    <a:pt x="3693224" y="1122902"/>
                    <a:pt x="3678460" y="1134618"/>
                    <a:pt x="3660362" y="1134618"/>
                  </a:cubicBezTo>
                  <a:lnTo>
                    <a:pt x="3503486" y="1134618"/>
                  </a:lnTo>
                  <a:cubicBezTo>
                    <a:pt x="3485388" y="1134618"/>
                    <a:pt x="3470624" y="1122902"/>
                    <a:pt x="3470624" y="1108615"/>
                  </a:cubicBezTo>
                  <a:lnTo>
                    <a:pt x="3470624" y="970788"/>
                  </a:lnTo>
                  <a:cubicBezTo>
                    <a:pt x="3470624" y="956501"/>
                    <a:pt x="3485388" y="944785"/>
                    <a:pt x="3503486" y="944785"/>
                  </a:cubicBezTo>
                  <a:lnTo>
                    <a:pt x="3660362" y="944785"/>
                  </a:lnTo>
                  <a:cubicBezTo>
                    <a:pt x="3678460" y="944785"/>
                    <a:pt x="3693224" y="956501"/>
                    <a:pt x="3693224" y="970788"/>
                  </a:cubicBezTo>
                  <a:lnTo>
                    <a:pt x="3693224" y="1108615"/>
                  </a:lnTo>
                  <a:close/>
                  <a:moveTo>
                    <a:pt x="3979069" y="1108615"/>
                  </a:moveTo>
                  <a:cubicBezTo>
                    <a:pt x="3979069" y="1122902"/>
                    <a:pt x="3964305" y="1134618"/>
                    <a:pt x="3946208" y="1134618"/>
                  </a:cubicBezTo>
                  <a:lnTo>
                    <a:pt x="3789331" y="1134618"/>
                  </a:lnTo>
                  <a:cubicBezTo>
                    <a:pt x="3771233" y="1134618"/>
                    <a:pt x="3756470" y="1122902"/>
                    <a:pt x="3756470" y="1108615"/>
                  </a:cubicBezTo>
                  <a:lnTo>
                    <a:pt x="3756470" y="970788"/>
                  </a:lnTo>
                  <a:cubicBezTo>
                    <a:pt x="3756470" y="956501"/>
                    <a:pt x="3771233" y="944785"/>
                    <a:pt x="3789331" y="944785"/>
                  </a:cubicBezTo>
                  <a:lnTo>
                    <a:pt x="3946208" y="944785"/>
                  </a:lnTo>
                  <a:cubicBezTo>
                    <a:pt x="3964305" y="944785"/>
                    <a:pt x="3979069" y="956501"/>
                    <a:pt x="3979069" y="970788"/>
                  </a:cubicBezTo>
                  <a:lnTo>
                    <a:pt x="3979069" y="1108615"/>
                  </a:lnTo>
                  <a:close/>
                  <a:moveTo>
                    <a:pt x="4264914" y="1108615"/>
                  </a:moveTo>
                  <a:cubicBezTo>
                    <a:pt x="4264914" y="1122902"/>
                    <a:pt x="4250150" y="1134618"/>
                    <a:pt x="4232053" y="1134618"/>
                  </a:cubicBezTo>
                  <a:lnTo>
                    <a:pt x="4075176" y="1134618"/>
                  </a:lnTo>
                  <a:cubicBezTo>
                    <a:pt x="4057079" y="1134618"/>
                    <a:pt x="4042315" y="1122902"/>
                    <a:pt x="4042315" y="1108615"/>
                  </a:cubicBezTo>
                  <a:lnTo>
                    <a:pt x="4042315" y="970788"/>
                  </a:lnTo>
                  <a:cubicBezTo>
                    <a:pt x="4042315" y="956501"/>
                    <a:pt x="4057079" y="944785"/>
                    <a:pt x="4075176" y="944785"/>
                  </a:cubicBezTo>
                  <a:lnTo>
                    <a:pt x="4232053" y="944785"/>
                  </a:lnTo>
                  <a:cubicBezTo>
                    <a:pt x="4250150" y="944785"/>
                    <a:pt x="4264914" y="956501"/>
                    <a:pt x="4264914" y="970788"/>
                  </a:cubicBezTo>
                  <a:lnTo>
                    <a:pt x="4264914" y="1108615"/>
                  </a:lnTo>
                  <a:close/>
                  <a:moveTo>
                    <a:pt x="4550759" y="1108615"/>
                  </a:moveTo>
                  <a:cubicBezTo>
                    <a:pt x="4550759" y="1122902"/>
                    <a:pt x="4535996" y="1134618"/>
                    <a:pt x="4517898" y="1134618"/>
                  </a:cubicBezTo>
                  <a:lnTo>
                    <a:pt x="4361022" y="1134618"/>
                  </a:lnTo>
                  <a:cubicBezTo>
                    <a:pt x="4342924" y="1134618"/>
                    <a:pt x="4328160" y="1122902"/>
                    <a:pt x="4328160" y="1108615"/>
                  </a:cubicBezTo>
                  <a:lnTo>
                    <a:pt x="4328160" y="970788"/>
                  </a:lnTo>
                  <a:cubicBezTo>
                    <a:pt x="4328160" y="956501"/>
                    <a:pt x="4342924" y="944785"/>
                    <a:pt x="4361022" y="944785"/>
                  </a:cubicBezTo>
                  <a:lnTo>
                    <a:pt x="4517898" y="944785"/>
                  </a:lnTo>
                  <a:cubicBezTo>
                    <a:pt x="4535996" y="944785"/>
                    <a:pt x="4550759" y="956501"/>
                    <a:pt x="4550759" y="970788"/>
                  </a:cubicBezTo>
                  <a:lnTo>
                    <a:pt x="4550759" y="1108615"/>
                  </a:lnTo>
                  <a:close/>
                  <a:moveTo>
                    <a:pt x="4836605" y="1108615"/>
                  </a:moveTo>
                  <a:cubicBezTo>
                    <a:pt x="4836605" y="1122902"/>
                    <a:pt x="4821841" y="1134618"/>
                    <a:pt x="4803743" y="1134618"/>
                  </a:cubicBezTo>
                  <a:lnTo>
                    <a:pt x="4646867" y="1134618"/>
                  </a:lnTo>
                  <a:cubicBezTo>
                    <a:pt x="4628769" y="1134618"/>
                    <a:pt x="4614006" y="1122902"/>
                    <a:pt x="4614006" y="1108615"/>
                  </a:cubicBezTo>
                  <a:lnTo>
                    <a:pt x="4614006" y="970788"/>
                  </a:lnTo>
                  <a:cubicBezTo>
                    <a:pt x="4614006" y="956501"/>
                    <a:pt x="4628769" y="944785"/>
                    <a:pt x="4646867" y="944785"/>
                  </a:cubicBezTo>
                  <a:lnTo>
                    <a:pt x="4803743" y="944785"/>
                  </a:lnTo>
                  <a:cubicBezTo>
                    <a:pt x="4821841" y="944785"/>
                    <a:pt x="4836605" y="956501"/>
                    <a:pt x="4836605" y="970788"/>
                  </a:cubicBezTo>
                  <a:lnTo>
                    <a:pt x="4836605" y="1108615"/>
                  </a:lnTo>
                  <a:close/>
                  <a:moveTo>
                    <a:pt x="5122450" y="1108615"/>
                  </a:moveTo>
                  <a:cubicBezTo>
                    <a:pt x="5122450" y="1122902"/>
                    <a:pt x="5107686" y="1134618"/>
                    <a:pt x="5089589" y="1134618"/>
                  </a:cubicBezTo>
                  <a:lnTo>
                    <a:pt x="4932712" y="1134618"/>
                  </a:lnTo>
                  <a:cubicBezTo>
                    <a:pt x="4914614" y="1134618"/>
                    <a:pt x="4899851" y="1122902"/>
                    <a:pt x="4899851" y="1108615"/>
                  </a:cubicBezTo>
                  <a:lnTo>
                    <a:pt x="4899851" y="970788"/>
                  </a:lnTo>
                  <a:cubicBezTo>
                    <a:pt x="4899851" y="956501"/>
                    <a:pt x="4914614" y="944785"/>
                    <a:pt x="4932712" y="944785"/>
                  </a:cubicBezTo>
                  <a:lnTo>
                    <a:pt x="5089589" y="944785"/>
                  </a:lnTo>
                  <a:cubicBezTo>
                    <a:pt x="5107686" y="944785"/>
                    <a:pt x="5122450" y="956501"/>
                    <a:pt x="5122450" y="970788"/>
                  </a:cubicBezTo>
                  <a:lnTo>
                    <a:pt x="5122450" y="1108615"/>
                  </a:lnTo>
                  <a:close/>
                  <a:moveTo>
                    <a:pt x="5408295" y="1108615"/>
                  </a:moveTo>
                  <a:cubicBezTo>
                    <a:pt x="5408295" y="1122902"/>
                    <a:pt x="5393531" y="1134618"/>
                    <a:pt x="5375434" y="1134618"/>
                  </a:cubicBezTo>
                  <a:lnTo>
                    <a:pt x="5218557" y="1134618"/>
                  </a:lnTo>
                  <a:cubicBezTo>
                    <a:pt x="5200460" y="1134618"/>
                    <a:pt x="5185696" y="1122902"/>
                    <a:pt x="5185696" y="1108615"/>
                  </a:cubicBezTo>
                  <a:lnTo>
                    <a:pt x="5185696" y="970788"/>
                  </a:lnTo>
                  <a:cubicBezTo>
                    <a:pt x="5185696" y="956501"/>
                    <a:pt x="5200460" y="944785"/>
                    <a:pt x="5218557" y="944785"/>
                  </a:cubicBezTo>
                  <a:lnTo>
                    <a:pt x="5375434" y="944785"/>
                  </a:lnTo>
                  <a:cubicBezTo>
                    <a:pt x="5393531" y="944785"/>
                    <a:pt x="5408295" y="956501"/>
                    <a:pt x="5408295" y="970788"/>
                  </a:cubicBezTo>
                  <a:lnTo>
                    <a:pt x="5408295" y="1108615"/>
                  </a:lnTo>
                  <a:close/>
                  <a:moveTo>
                    <a:pt x="5731098" y="1108615"/>
                  </a:moveTo>
                  <a:cubicBezTo>
                    <a:pt x="5731098" y="1122902"/>
                    <a:pt x="5716334" y="1134618"/>
                    <a:pt x="5698236" y="1134618"/>
                  </a:cubicBezTo>
                  <a:lnTo>
                    <a:pt x="5541360" y="1134618"/>
                  </a:lnTo>
                  <a:cubicBezTo>
                    <a:pt x="5523262" y="1134618"/>
                    <a:pt x="5508498" y="1122902"/>
                    <a:pt x="5508498" y="1108615"/>
                  </a:cubicBezTo>
                  <a:lnTo>
                    <a:pt x="5508498" y="970788"/>
                  </a:lnTo>
                  <a:cubicBezTo>
                    <a:pt x="5508498" y="956501"/>
                    <a:pt x="5523262" y="944785"/>
                    <a:pt x="5541360" y="944785"/>
                  </a:cubicBezTo>
                  <a:lnTo>
                    <a:pt x="5698236" y="944785"/>
                  </a:lnTo>
                  <a:cubicBezTo>
                    <a:pt x="5716334" y="944785"/>
                    <a:pt x="5731098" y="956501"/>
                    <a:pt x="5731098" y="970788"/>
                  </a:cubicBezTo>
                  <a:lnTo>
                    <a:pt x="5731098" y="1108615"/>
                  </a:lnTo>
                  <a:close/>
                  <a:moveTo>
                    <a:pt x="6016943" y="1108615"/>
                  </a:moveTo>
                  <a:cubicBezTo>
                    <a:pt x="6016943" y="1122902"/>
                    <a:pt x="6002179" y="1134618"/>
                    <a:pt x="5984081" y="1134618"/>
                  </a:cubicBezTo>
                  <a:lnTo>
                    <a:pt x="5827205" y="1134618"/>
                  </a:lnTo>
                  <a:cubicBezTo>
                    <a:pt x="5809107" y="1134618"/>
                    <a:pt x="5794344" y="1122902"/>
                    <a:pt x="5794344" y="1108615"/>
                  </a:cubicBezTo>
                  <a:lnTo>
                    <a:pt x="5794344" y="970788"/>
                  </a:lnTo>
                  <a:cubicBezTo>
                    <a:pt x="5794344" y="956501"/>
                    <a:pt x="5809107" y="944785"/>
                    <a:pt x="5827205" y="944785"/>
                  </a:cubicBezTo>
                  <a:lnTo>
                    <a:pt x="5984081" y="944785"/>
                  </a:lnTo>
                  <a:cubicBezTo>
                    <a:pt x="6002179" y="944785"/>
                    <a:pt x="6016943" y="956501"/>
                    <a:pt x="6016943" y="970788"/>
                  </a:cubicBezTo>
                  <a:lnTo>
                    <a:pt x="6016943" y="1108615"/>
                  </a:lnTo>
                  <a:close/>
                  <a:moveTo>
                    <a:pt x="6302788" y="1108615"/>
                  </a:moveTo>
                  <a:cubicBezTo>
                    <a:pt x="6302788" y="1122902"/>
                    <a:pt x="6288024" y="1134618"/>
                    <a:pt x="6269927" y="1134618"/>
                  </a:cubicBezTo>
                  <a:lnTo>
                    <a:pt x="6113050" y="1134618"/>
                  </a:lnTo>
                  <a:cubicBezTo>
                    <a:pt x="6094953" y="1134618"/>
                    <a:pt x="6080189" y="1122902"/>
                    <a:pt x="6080189" y="1108615"/>
                  </a:cubicBezTo>
                  <a:lnTo>
                    <a:pt x="6080189" y="970788"/>
                  </a:lnTo>
                  <a:cubicBezTo>
                    <a:pt x="6080189" y="956501"/>
                    <a:pt x="6094953" y="944785"/>
                    <a:pt x="6113050" y="944785"/>
                  </a:cubicBezTo>
                  <a:lnTo>
                    <a:pt x="6269927" y="944785"/>
                  </a:lnTo>
                  <a:cubicBezTo>
                    <a:pt x="6288024" y="944785"/>
                    <a:pt x="6302788" y="956501"/>
                    <a:pt x="6302788" y="970788"/>
                  </a:cubicBezTo>
                  <a:lnTo>
                    <a:pt x="6302788" y="1108615"/>
                  </a:lnTo>
                  <a:close/>
                  <a:moveTo>
                    <a:pt x="6588633" y="1108615"/>
                  </a:moveTo>
                  <a:cubicBezTo>
                    <a:pt x="6588633" y="1122902"/>
                    <a:pt x="6573869" y="1134618"/>
                    <a:pt x="6555772" y="1134618"/>
                  </a:cubicBezTo>
                  <a:lnTo>
                    <a:pt x="6398895" y="1134618"/>
                  </a:lnTo>
                  <a:cubicBezTo>
                    <a:pt x="6380798" y="1134618"/>
                    <a:pt x="6366034" y="1122902"/>
                    <a:pt x="6366034" y="1108615"/>
                  </a:cubicBezTo>
                  <a:lnTo>
                    <a:pt x="6366034" y="970788"/>
                  </a:lnTo>
                  <a:cubicBezTo>
                    <a:pt x="6366034" y="956501"/>
                    <a:pt x="6380798" y="944785"/>
                    <a:pt x="6398895" y="944785"/>
                  </a:cubicBezTo>
                  <a:lnTo>
                    <a:pt x="6555772" y="944785"/>
                  </a:lnTo>
                  <a:cubicBezTo>
                    <a:pt x="6573869" y="944785"/>
                    <a:pt x="6588633" y="956501"/>
                    <a:pt x="6588633" y="970788"/>
                  </a:cubicBezTo>
                  <a:lnTo>
                    <a:pt x="6588633" y="1108615"/>
                  </a:lnTo>
                  <a:close/>
                  <a:moveTo>
                    <a:pt x="6874478" y="1108615"/>
                  </a:moveTo>
                  <a:cubicBezTo>
                    <a:pt x="6874478" y="1122902"/>
                    <a:pt x="6859715" y="1134618"/>
                    <a:pt x="6841618" y="1134618"/>
                  </a:cubicBezTo>
                  <a:lnTo>
                    <a:pt x="6684740" y="1134618"/>
                  </a:lnTo>
                  <a:cubicBezTo>
                    <a:pt x="6666643" y="1134618"/>
                    <a:pt x="6651879" y="1122902"/>
                    <a:pt x="6651879" y="1108615"/>
                  </a:cubicBezTo>
                  <a:lnTo>
                    <a:pt x="6651879" y="970788"/>
                  </a:lnTo>
                  <a:cubicBezTo>
                    <a:pt x="6651879" y="956501"/>
                    <a:pt x="6666643" y="944785"/>
                    <a:pt x="6684740" y="944785"/>
                  </a:cubicBezTo>
                  <a:lnTo>
                    <a:pt x="6841618" y="944785"/>
                  </a:lnTo>
                  <a:cubicBezTo>
                    <a:pt x="6859715" y="944785"/>
                    <a:pt x="6874478" y="956501"/>
                    <a:pt x="6874478" y="970788"/>
                  </a:cubicBezTo>
                  <a:lnTo>
                    <a:pt x="6874478" y="1108615"/>
                  </a:lnTo>
                  <a:close/>
                  <a:moveTo>
                    <a:pt x="7160324" y="1108615"/>
                  </a:moveTo>
                  <a:cubicBezTo>
                    <a:pt x="7160324" y="1122902"/>
                    <a:pt x="7145560" y="1134618"/>
                    <a:pt x="7127462" y="1134618"/>
                  </a:cubicBezTo>
                  <a:lnTo>
                    <a:pt x="6970586" y="1134618"/>
                  </a:lnTo>
                  <a:cubicBezTo>
                    <a:pt x="6952488" y="1134618"/>
                    <a:pt x="6937724" y="1122902"/>
                    <a:pt x="6937724" y="1108615"/>
                  </a:cubicBezTo>
                  <a:lnTo>
                    <a:pt x="6937724" y="970788"/>
                  </a:lnTo>
                  <a:cubicBezTo>
                    <a:pt x="6937724" y="956501"/>
                    <a:pt x="6952488" y="944785"/>
                    <a:pt x="6970586" y="944785"/>
                  </a:cubicBezTo>
                  <a:lnTo>
                    <a:pt x="7127462" y="944785"/>
                  </a:lnTo>
                  <a:cubicBezTo>
                    <a:pt x="7145560" y="944785"/>
                    <a:pt x="7160324" y="956501"/>
                    <a:pt x="7160324" y="970788"/>
                  </a:cubicBezTo>
                  <a:lnTo>
                    <a:pt x="7160324" y="1108615"/>
                  </a:lnTo>
                  <a:close/>
                  <a:moveTo>
                    <a:pt x="7446169" y="1108615"/>
                  </a:moveTo>
                  <a:cubicBezTo>
                    <a:pt x="7446169" y="1122902"/>
                    <a:pt x="7431405" y="1134618"/>
                    <a:pt x="7413308" y="1134618"/>
                  </a:cubicBezTo>
                  <a:lnTo>
                    <a:pt x="7256431" y="1134618"/>
                  </a:lnTo>
                  <a:cubicBezTo>
                    <a:pt x="7238333" y="1134618"/>
                    <a:pt x="7223570" y="1122902"/>
                    <a:pt x="7223570" y="1108615"/>
                  </a:cubicBezTo>
                  <a:lnTo>
                    <a:pt x="7223570" y="970788"/>
                  </a:lnTo>
                  <a:cubicBezTo>
                    <a:pt x="7223570" y="956501"/>
                    <a:pt x="7238333" y="944785"/>
                    <a:pt x="7256431" y="944785"/>
                  </a:cubicBezTo>
                  <a:lnTo>
                    <a:pt x="7413308" y="944785"/>
                  </a:lnTo>
                  <a:cubicBezTo>
                    <a:pt x="7431405" y="944785"/>
                    <a:pt x="7446169" y="956501"/>
                    <a:pt x="7446169" y="970788"/>
                  </a:cubicBezTo>
                  <a:lnTo>
                    <a:pt x="7446169" y="1108615"/>
                  </a:lnTo>
                  <a:close/>
                  <a:moveTo>
                    <a:pt x="7732014" y="1108615"/>
                  </a:moveTo>
                  <a:cubicBezTo>
                    <a:pt x="7732014" y="1122902"/>
                    <a:pt x="7717251" y="1134618"/>
                    <a:pt x="7699153" y="1134618"/>
                  </a:cubicBezTo>
                  <a:lnTo>
                    <a:pt x="7542277" y="1134618"/>
                  </a:lnTo>
                  <a:cubicBezTo>
                    <a:pt x="7524179" y="1134618"/>
                    <a:pt x="7509415" y="1122902"/>
                    <a:pt x="7509415" y="1108615"/>
                  </a:cubicBezTo>
                  <a:lnTo>
                    <a:pt x="7509415" y="970788"/>
                  </a:lnTo>
                  <a:cubicBezTo>
                    <a:pt x="7509415" y="956501"/>
                    <a:pt x="7524179" y="944785"/>
                    <a:pt x="7542277" y="944785"/>
                  </a:cubicBezTo>
                  <a:lnTo>
                    <a:pt x="7699153" y="944785"/>
                  </a:lnTo>
                  <a:cubicBezTo>
                    <a:pt x="7717251" y="944785"/>
                    <a:pt x="7732014" y="956501"/>
                    <a:pt x="7732014" y="970788"/>
                  </a:cubicBezTo>
                  <a:lnTo>
                    <a:pt x="7732014" y="1108615"/>
                  </a:lnTo>
                  <a:close/>
                  <a:moveTo>
                    <a:pt x="8017860" y="1108615"/>
                  </a:moveTo>
                  <a:cubicBezTo>
                    <a:pt x="8017860" y="1122902"/>
                    <a:pt x="8003095" y="1134618"/>
                    <a:pt x="7984998" y="1134618"/>
                  </a:cubicBezTo>
                  <a:lnTo>
                    <a:pt x="7828121" y="1134618"/>
                  </a:lnTo>
                  <a:cubicBezTo>
                    <a:pt x="7810024" y="1134618"/>
                    <a:pt x="7795260" y="1122902"/>
                    <a:pt x="7795260" y="1108615"/>
                  </a:cubicBezTo>
                  <a:lnTo>
                    <a:pt x="7795260" y="970788"/>
                  </a:lnTo>
                  <a:cubicBezTo>
                    <a:pt x="7795260" y="956501"/>
                    <a:pt x="7810024" y="944785"/>
                    <a:pt x="7828121" y="944785"/>
                  </a:cubicBezTo>
                  <a:lnTo>
                    <a:pt x="7984998" y="944785"/>
                  </a:lnTo>
                  <a:cubicBezTo>
                    <a:pt x="8003095" y="944785"/>
                    <a:pt x="8017860" y="956501"/>
                    <a:pt x="8017860" y="970788"/>
                  </a:cubicBezTo>
                  <a:lnTo>
                    <a:pt x="8017860" y="1108615"/>
                  </a:lnTo>
                  <a:close/>
                  <a:moveTo>
                    <a:pt x="8303705" y="1108615"/>
                  </a:moveTo>
                  <a:cubicBezTo>
                    <a:pt x="8303705" y="1122902"/>
                    <a:pt x="8288941" y="1134618"/>
                    <a:pt x="8270844" y="1134618"/>
                  </a:cubicBezTo>
                  <a:lnTo>
                    <a:pt x="8113967" y="1134618"/>
                  </a:lnTo>
                  <a:cubicBezTo>
                    <a:pt x="8095869" y="1134618"/>
                    <a:pt x="8081105" y="1122902"/>
                    <a:pt x="8081105" y="1108615"/>
                  </a:cubicBezTo>
                  <a:lnTo>
                    <a:pt x="8081105" y="970788"/>
                  </a:lnTo>
                  <a:cubicBezTo>
                    <a:pt x="8081105" y="956501"/>
                    <a:pt x="8095869" y="944785"/>
                    <a:pt x="8113967" y="944785"/>
                  </a:cubicBezTo>
                  <a:lnTo>
                    <a:pt x="8270844" y="944785"/>
                  </a:lnTo>
                  <a:cubicBezTo>
                    <a:pt x="8288941" y="944785"/>
                    <a:pt x="8303705" y="956501"/>
                    <a:pt x="8303705" y="970788"/>
                  </a:cubicBezTo>
                  <a:lnTo>
                    <a:pt x="8303705" y="1108615"/>
                  </a:lnTo>
                  <a:close/>
                  <a:moveTo>
                    <a:pt x="8589550" y="1108615"/>
                  </a:moveTo>
                  <a:cubicBezTo>
                    <a:pt x="8589550" y="1122902"/>
                    <a:pt x="8574786" y="1134618"/>
                    <a:pt x="8556689" y="1134618"/>
                  </a:cubicBezTo>
                  <a:lnTo>
                    <a:pt x="8399812" y="1134618"/>
                  </a:lnTo>
                  <a:cubicBezTo>
                    <a:pt x="8381714" y="1134618"/>
                    <a:pt x="8366951" y="1122902"/>
                    <a:pt x="8366951" y="1108615"/>
                  </a:cubicBezTo>
                  <a:lnTo>
                    <a:pt x="8366951" y="970788"/>
                  </a:lnTo>
                  <a:cubicBezTo>
                    <a:pt x="8366951" y="956501"/>
                    <a:pt x="8381714" y="944785"/>
                    <a:pt x="8399812" y="944785"/>
                  </a:cubicBezTo>
                  <a:lnTo>
                    <a:pt x="8556689" y="944785"/>
                  </a:lnTo>
                  <a:cubicBezTo>
                    <a:pt x="8574786" y="944785"/>
                    <a:pt x="8589550" y="956501"/>
                    <a:pt x="8589550" y="970788"/>
                  </a:cubicBezTo>
                  <a:lnTo>
                    <a:pt x="8589550" y="1108615"/>
                  </a:lnTo>
                  <a:close/>
                  <a:moveTo>
                    <a:pt x="8875395" y="1108615"/>
                  </a:moveTo>
                  <a:cubicBezTo>
                    <a:pt x="8875395" y="1122902"/>
                    <a:pt x="8860631" y="1134618"/>
                    <a:pt x="8842534" y="1134618"/>
                  </a:cubicBezTo>
                  <a:lnTo>
                    <a:pt x="8685657" y="1134618"/>
                  </a:lnTo>
                  <a:cubicBezTo>
                    <a:pt x="8667559" y="1134618"/>
                    <a:pt x="8652796" y="1122902"/>
                    <a:pt x="8652796" y="1108615"/>
                  </a:cubicBezTo>
                  <a:lnTo>
                    <a:pt x="8652796" y="970788"/>
                  </a:lnTo>
                  <a:cubicBezTo>
                    <a:pt x="8652796" y="956501"/>
                    <a:pt x="8667559" y="944785"/>
                    <a:pt x="8685657" y="944785"/>
                  </a:cubicBezTo>
                  <a:lnTo>
                    <a:pt x="8842534" y="944785"/>
                  </a:lnTo>
                  <a:cubicBezTo>
                    <a:pt x="8860631" y="944785"/>
                    <a:pt x="8875395" y="956501"/>
                    <a:pt x="8875395" y="970788"/>
                  </a:cubicBezTo>
                  <a:lnTo>
                    <a:pt x="8875395" y="1108615"/>
                  </a:lnTo>
                  <a:close/>
                  <a:moveTo>
                    <a:pt x="9161240" y="1108615"/>
                  </a:moveTo>
                  <a:cubicBezTo>
                    <a:pt x="9161240" y="1122902"/>
                    <a:pt x="9146477" y="1134618"/>
                    <a:pt x="9128379" y="1134618"/>
                  </a:cubicBezTo>
                  <a:lnTo>
                    <a:pt x="8971502" y="1134618"/>
                  </a:lnTo>
                  <a:cubicBezTo>
                    <a:pt x="8953405" y="1134618"/>
                    <a:pt x="8938641" y="1122902"/>
                    <a:pt x="8938641" y="1108615"/>
                  </a:cubicBezTo>
                  <a:lnTo>
                    <a:pt x="8938641" y="970788"/>
                  </a:lnTo>
                  <a:cubicBezTo>
                    <a:pt x="8938641" y="956501"/>
                    <a:pt x="8953405" y="944785"/>
                    <a:pt x="8971502" y="944785"/>
                  </a:cubicBezTo>
                  <a:lnTo>
                    <a:pt x="9128379" y="944785"/>
                  </a:lnTo>
                  <a:cubicBezTo>
                    <a:pt x="9146477" y="944785"/>
                    <a:pt x="9161240" y="956501"/>
                    <a:pt x="9161240" y="970788"/>
                  </a:cubicBezTo>
                  <a:lnTo>
                    <a:pt x="9161240" y="1108615"/>
                  </a:lnTo>
                  <a:close/>
                  <a:moveTo>
                    <a:pt x="9447086" y="1108615"/>
                  </a:moveTo>
                  <a:cubicBezTo>
                    <a:pt x="9447086" y="1122902"/>
                    <a:pt x="9432322" y="1134618"/>
                    <a:pt x="9414224" y="1134618"/>
                  </a:cubicBezTo>
                  <a:lnTo>
                    <a:pt x="9257348" y="1134618"/>
                  </a:lnTo>
                  <a:cubicBezTo>
                    <a:pt x="9239250" y="1134618"/>
                    <a:pt x="9224486" y="1122902"/>
                    <a:pt x="9224486" y="1108615"/>
                  </a:cubicBezTo>
                  <a:lnTo>
                    <a:pt x="9224486" y="970788"/>
                  </a:lnTo>
                  <a:cubicBezTo>
                    <a:pt x="9224486" y="956501"/>
                    <a:pt x="9239250" y="944785"/>
                    <a:pt x="9257348" y="944785"/>
                  </a:cubicBezTo>
                  <a:lnTo>
                    <a:pt x="9414224" y="944785"/>
                  </a:lnTo>
                  <a:cubicBezTo>
                    <a:pt x="9432322" y="944785"/>
                    <a:pt x="9447086" y="956501"/>
                    <a:pt x="9447086" y="970788"/>
                  </a:cubicBezTo>
                  <a:lnTo>
                    <a:pt x="9447086" y="1108615"/>
                  </a:lnTo>
                  <a:close/>
                  <a:moveTo>
                    <a:pt x="9732931" y="1108615"/>
                  </a:moveTo>
                  <a:cubicBezTo>
                    <a:pt x="9732931" y="1122902"/>
                    <a:pt x="9718167" y="1134618"/>
                    <a:pt x="9700070" y="1134618"/>
                  </a:cubicBezTo>
                  <a:lnTo>
                    <a:pt x="9543192" y="1134618"/>
                  </a:lnTo>
                  <a:cubicBezTo>
                    <a:pt x="9525095" y="1134618"/>
                    <a:pt x="9510332" y="1122902"/>
                    <a:pt x="9510332" y="1108615"/>
                  </a:cubicBezTo>
                  <a:lnTo>
                    <a:pt x="9510332" y="970788"/>
                  </a:lnTo>
                  <a:cubicBezTo>
                    <a:pt x="9510332" y="956501"/>
                    <a:pt x="9525095" y="944785"/>
                    <a:pt x="9543192" y="944785"/>
                  </a:cubicBezTo>
                  <a:lnTo>
                    <a:pt x="9700070" y="944785"/>
                  </a:lnTo>
                  <a:cubicBezTo>
                    <a:pt x="9718167" y="944785"/>
                    <a:pt x="9732931" y="956501"/>
                    <a:pt x="9732931" y="970788"/>
                  </a:cubicBezTo>
                  <a:lnTo>
                    <a:pt x="9732931" y="1108615"/>
                  </a:lnTo>
                  <a:close/>
                  <a:moveTo>
                    <a:pt x="10018776" y="1108615"/>
                  </a:moveTo>
                  <a:cubicBezTo>
                    <a:pt x="10018776" y="1122902"/>
                    <a:pt x="10004013" y="1134618"/>
                    <a:pt x="9985915" y="1134618"/>
                  </a:cubicBezTo>
                  <a:lnTo>
                    <a:pt x="9829038" y="1134618"/>
                  </a:lnTo>
                  <a:cubicBezTo>
                    <a:pt x="9810941" y="1134618"/>
                    <a:pt x="9796176" y="1122902"/>
                    <a:pt x="9796176" y="1108615"/>
                  </a:cubicBezTo>
                  <a:lnTo>
                    <a:pt x="9796176" y="970788"/>
                  </a:lnTo>
                  <a:cubicBezTo>
                    <a:pt x="9796176" y="956501"/>
                    <a:pt x="9810941" y="944785"/>
                    <a:pt x="9829038" y="944785"/>
                  </a:cubicBezTo>
                  <a:lnTo>
                    <a:pt x="9985915" y="944785"/>
                  </a:lnTo>
                  <a:cubicBezTo>
                    <a:pt x="10004013" y="944785"/>
                    <a:pt x="10018776" y="956501"/>
                    <a:pt x="10018776" y="970788"/>
                  </a:cubicBezTo>
                  <a:lnTo>
                    <a:pt x="10018776" y="1108615"/>
                  </a:lnTo>
                  <a:close/>
                  <a:moveTo>
                    <a:pt x="10304621" y="1108615"/>
                  </a:moveTo>
                  <a:cubicBezTo>
                    <a:pt x="10304621" y="1122902"/>
                    <a:pt x="10289858" y="1134618"/>
                    <a:pt x="10271760" y="1134618"/>
                  </a:cubicBezTo>
                  <a:lnTo>
                    <a:pt x="10114884" y="1134618"/>
                  </a:lnTo>
                  <a:cubicBezTo>
                    <a:pt x="10096786" y="1134618"/>
                    <a:pt x="10082022" y="1122902"/>
                    <a:pt x="10082022" y="1108615"/>
                  </a:cubicBezTo>
                  <a:lnTo>
                    <a:pt x="10082022" y="970788"/>
                  </a:lnTo>
                  <a:cubicBezTo>
                    <a:pt x="10082022" y="956501"/>
                    <a:pt x="10096786" y="944785"/>
                    <a:pt x="10114884" y="944785"/>
                  </a:cubicBezTo>
                  <a:lnTo>
                    <a:pt x="10271760" y="944785"/>
                  </a:lnTo>
                  <a:cubicBezTo>
                    <a:pt x="10289858" y="944785"/>
                    <a:pt x="10304621" y="956501"/>
                    <a:pt x="10304621" y="970788"/>
                  </a:cubicBezTo>
                  <a:lnTo>
                    <a:pt x="10304621" y="1108615"/>
                  </a:lnTo>
                  <a:close/>
                  <a:moveTo>
                    <a:pt x="10590466" y="1108615"/>
                  </a:moveTo>
                  <a:cubicBezTo>
                    <a:pt x="10590466" y="1122902"/>
                    <a:pt x="10575703" y="1134618"/>
                    <a:pt x="10557606" y="1134618"/>
                  </a:cubicBezTo>
                  <a:lnTo>
                    <a:pt x="10400728" y="1134618"/>
                  </a:lnTo>
                  <a:cubicBezTo>
                    <a:pt x="10382631" y="1134618"/>
                    <a:pt x="10367867" y="1122902"/>
                    <a:pt x="10367867" y="1108615"/>
                  </a:cubicBezTo>
                  <a:lnTo>
                    <a:pt x="10367867" y="970788"/>
                  </a:lnTo>
                  <a:cubicBezTo>
                    <a:pt x="10367867" y="956501"/>
                    <a:pt x="10382631" y="944785"/>
                    <a:pt x="10400728" y="944785"/>
                  </a:cubicBezTo>
                  <a:lnTo>
                    <a:pt x="10557606" y="944785"/>
                  </a:lnTo>
                  <a:cubicBezTo>
                    <a:pt x="10575703" y="944785"/>
                    <a:pt x="10590466" y="956501"/>
                    <a:pt x="10590466" y="970788"/>
                  </a:cubicBezTo>
                  <a:lnTo>
                    <a:pt x="10590466" y="1108615"/>
                  </a:lnTo>
                  <a:close/>
                  <a:moveTo>
                    <a:pt x="10876312" y="1108615"/>
                  </a:moveTo>
                  <a:cubicBezTo>
                    <a:pt x="10876312" y="1122902"/>
                    <a:pt x="10861547" y="1134618"/>
                    <a:pt x="10843451" y="1134618"/>
                  </a:cubicBezTo>
                  <a:lnTo>
                    <a:pt x="10686573" y="1134618"/>
                  </a:lnTo>
                  <a:cubicBezTo>
                    <a:pt x="10668477" y="1134618"/>
                    <a:pt x="10653712" y="1122902"/>
                    <a:pt x="10653712" y="1108615"/>
                  </a:cubicBezTo>
                  <a:lnTo>
                    <a:pt x="10653712" y="970788"/>
                  </a:lnTo>
                  <a:cubicBezTo>
                    <a:pt x="10653712" y="956501"/>
                    <a:pt x="10668477" y="944785"/>
                    <a:pt x="10686573" y="944785"/>
                  </a:cubicBezTo>
                  <a:lnTo>
                    <a:pt x="10843451" y="944785"/>
                  </a:lnTo>
                  <a:cubicBezTo>
                    <a:pt x="10861547" y="944785"/>
                    <a:pt x="10876312" y="956501"/>
                    <a:pt x="10876312" y="970788"/>
                  </a:cubicBezTo>
                  <a:lnTo>
                    <a:pt x="10876312" y="1108615"/>
                  </a:lnTo>
                  <a:close/>
                  <a:moveTo>
                    <a:pt x="5644706" y="721043"/>
                  </a:moveTo>
                  <a:lnTo>
                    <a:pt x="5644706" y="413575"/>
                  </a:lnTo>
                  <a:cubicBezTo>
                    <a:pt x="5644706" y="356330"/>
                    <a:pt x="5703856" y="309467"/>
                    <a:pt x="5776246" y="309467"/>
                  </a:cubicBezTo>
                  <a:lnTo>
                    <a:pt x="6307455" y="309467"/>
                  </a:lnTo>
                  <a:cubicBezTo>
                    <a:pt x="6379845" y="309467"/>
                    <a:pt x="6438996" y="356330"/>
                    <a:pt x="6438996" y="413575"/>
                  </a:cubicBezTo>
                  <a:lnTo>
                    <a:pt x="6438996" y="721043"/>
                  </a:lnTo>
                  <a:cubicBezTo>
                    <a:pt x="6438996" y="778288"/>
                    <a:pt x="6379845" y="825151"/>
                    <a:pt x="6307455" y="825151"/>
                  </a:cubicBezTo>
                  <a:lnTo>
                    <a:pt x="5776246" y="825151"/>
                  </a:lnTo>
                  <a:cubicBezTo>
                    <a:pt x="5703856" y="825151"/>
                    <a:pt x="5644706" y="778288"/>
                    <a:pt x="5644706" y="721043"/>
                  </a:cubicBezTo>
                  <a:close/>
                  <a:moveTo>
                    <a:pt x="6724841" y="721043"/>
                  </a:moveTo>
                  <a:lnTo>
                    <a:pt x="6724841" y="413575"/>
                  </a:lnTo>
                  <a:cubicBezTo>
                    <a:pt x="6724841" y="356330"/>
                    <a:pt x="6783991" y="309467"/>
                    <a:pt x="6856381" y="309467"/>
                  </a:cubicBezTo>
                  <a:lnTo>
                    <a:pt x="7387590" y="309467"/>
                  </a:lnTo>
                  <a:cubicBezTo>
                    <a:pt x="7459980" y="309467"/>
                    <a:pt x="7519130" y="356330"/>
                    <a:pt x="7519130" y="413575"/>
                  </a:cubicBezTo>
                  <a:lnTo>
                    <a:pt x="7519130" y="721043"/>
                  </a:lnTo>
                  <a:cubicBezTo>
                    <a:pt x="7519130" y="778288"/>
                    <a:pt x="7459980" y="825151"/>
                    <a:pt x="7387590" y="825151"/>
                  </a:cubicBezTo>
                  <a:lnTo>
                    <a:pt x="6856381" y="825151"/>
                  </a:lnTo>
                  <a:cubicBezTo>
                    <a:pt x="6783991" y="825151"/>
                    <a:pt x="6724841" y="778288"/>
                    <a:pt x="6724841" y="721043"/>
                  </a:cubicBezTo>
                  <a:close/>
                  <a:moveTo>
                    <a:pt x="7804976" y="721043"/>
                  </a:moveTo>
                  <a:lnTo>
                    <a:pt x="7804976" y="413575"/>
                  </a:lnTo>
                  <a:cubicBezTo>
                    <a:pt x="7804976" y="356330"/>
                    <a:pt x="7864126" y="309467"/>
                    <a:pt x="7936516" y="309467"/>
                  </a:cubicBezTo>
                  <a:lnTo>
                    <a:pt x="8467725" y="309467"/>
                  </a:lnTo>
                  <a:cubicBezTo>
                    <a:pt x="8540115" y="309467"/>
                    <a:pt x="8599265" y="356330"/>
                    <a:pt x="8599265" y="413575"/>
                  </a:cubicBezTo>
                  <a:lnTo>
                    <a:pt x="8599265" y="721043"/>
                  </a:lnTo>
                  <a:cubicBezTo>
                    <a:pt x="8599265" y="778288"/>
                    <a:pt x="8540115" y="825151"/>
                    <a:pt x="8467725" y="825151"/>
                  </a:cubicBezTo>
                  <a:lnTo>
                    <a:pt x="7936516" y="825151"/>
                  </a:lnTo>
                  <a:cubicBezTo>
                    <a:pt x="7864126" y="825151"/>
                    <a:pt x="7804976" y="778288"/>
                    <a:pt x="7804976" y="721043"/>
                  </a:cubicBezTo>
                  <a:close/>
                  <a:moveTo>
                    <a:pt x="8885111" y="721043"/>
                  </a:moveTo>
                  <a:lnTo>
                    <a:pt x="8885111" y="413575"/>
                  </a:lnTo>
                  <a:cubicBezTo>
                    <a:pt x="8885111" y="356330"/>
                    <a:pt x="8944261" y="309467"/>
                    <a:pt x="9016651" y="309467"/>
                  </a:cubicBezTo>
                  <a:lnTo>
                    <a:pt x="9547860" y="309467"/>
                  </a:lnTo>
                  <a:cubicBezTo>
                    <a:pt x="9620250" y="309467"/>
                    <a:pt x="9679400" y="356330"/>
                    <a:pt x="9679400" y="413575"/>
                  </a:cubicBezTo>
                  <a:lnTo>
                    <a:pt x="9679400" y="721043"/>
                  </a:lnTo>
                  <a:cubicBezTo>
                    <a:pt x="9679400" y="778288"/>
                    <a:pt x="9620250" y="825151"/>
                    <a:pt x="9547860" y="825151"/>
                  </a:cubicBezTo>
                  <a:lnTo>
                    <a:pt x="9016651" y="825151"/>
                  </a:lnTo>
                  <a:cubicBezTo>
                    <a:pt x="8944261" y="825151"/>
                    <a:pt x="8885111" y="778288"/>
                    <a:pt x="8885111" y="721043"/>
                  </a:cubicBezTo>
                  <a:close/>
                  <a:moveTo>
                    <a:pt x="9965245" y="721043"/>
                  </a:moveTo>
                  <a:lnTo>
                    <a:pt x="9965245" y="413575"/>
                  </a:lnTo>
                  <a:cubicBezTo>
                    <a:pt x="9965245" y="356330"/>
                    <a:pt x="10024396" y="309467"/>
                    <a:pt x="10096786" y="309467"/>
                  </a:cubicBezTo>
                  <a:lnTo>
                    <a:pt x="10627995" y="309467"/>
                  </a:lnTo>
                  <a:cubicBezTo>
                    <a:pt x="10700385" y="309467"/>
                    <a:pt x="10759535" y="356330"/>
                    <a:pt x="10759535" y="413575"/>
                  </a:cubicBezTo>
                  <a:lnTo>
                    <a:pt x="10759535" y="721043"/>
                  </a:lnTo>
                  <a:cubicBezTo>
                    <a:pt x="10759535" y="778288"/>
                    <a:pt x="10700385" y="825151"/>
                    <a:pt x="10627995" y="825151"/>
                  </a:cubicBezTo>
                  <a:lnTo>
                    <a:pt x="10096786" y="825151"/>
                  </a:lnTo>
                  <a:cubicBezTo>
                    <a:pt x="10024396" y="825151"/>
                    <a:pt x="9965245" y="778288"/>
                    <a:pt x="9965245" y="721043"/>
                  </a:cubicBezTo>
                  <a:close/>
                </a:path>
              </a:pathLst>
            </a:custGeom>
            <a:solidFill>
              <a:srgbClr val="FFFFFF">
                <a:alpha val="352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 name="Google Shape;86;p11"/>
            <p:cNvSpPr/>
            <p:nvPr/>
          </p:nvSpPr>
          <p:spPr>
            <a:xfrm rot="-904847">
              <a:off x="-2587149" y="-65142"/>
              <a:ext cx="9457050" cy="1011031"/>
            </a:xfrm>
            <a:custGeom>
              <a:rect b="b" l="l" r="r" t="t"/>
              <a:pathLst>
                <a:path extrusionOk="0" h="1165860" w="10935747">
                  <a:moveTo>
                    <a:pt x="5467826" y="0"/>
                  </a:moveTo>
                  <a:lnTo>
                    <a:pt x="0" y="0"/>
                  </a:lnTo>
                  <a:lnTo>
                    <a:pt x="0" y="1165860"/>
                  </a:lnTo>
                  <a:lnTo>
                    <a:pt x="10935748" y="1165860"/>
                  </a:lnTo>
                  <a:lnTo>
                    <a:pt x="10935748" y="0"/>
                  </a:lnTo>
                  <a:lnTo>
                    <a:pt x="5467922" y="0"/>
                  </a:lnTo>
                  <a:close/>
                  <a:moveTo>
                    <a:pt x="10672572" y="57245"/>
                  </a:moveTo>
                  <a:cubicBezTo>
                    <a:pt x="10672572" y="42958"/>
                    <a:pt x="10687336" y="31242"/>
                    <a:pt x="10705434" y="31242"/>
                  </a:cubicBezTo>
                  <a:lnTo>
                    <a:pt x="10862310" y="31242"/>
                  </a:lnTo>
                  <a:cubicBezTo>
                    <a:pt x="10880408" y="31242"/>
                    <a:pt x="10895171" y="42958"/>
                    <a:pt x="10895171" y="57245"/>
                  </a:cubicBezTo>
                  <a:lnTo>
                    <a:pt x="10895171" y="195072"/>
                  </a:lnTo>
                  <a:cubicBezTo>
                    <a:pt x="10895171" y="209360"/>
                    <a:pt x="10880408" y="221075"/>
                    <a:pt x="10862310" y="221075"/>
                  </a:cubicBezTo>
                  <a:lnTo>
                    <a:pt x="10705434" y="221075"/>
                  </a:lnTo>
                  <a:cubicBezTo>
                    <a:pt x="10687336" y="221075"/>
                    <a:pt x="10672572" y="209360"/>
                    <a:pt x="10672572" y="195072"/>
                  </a:cubicBezTo>
                  <a:lnTo>
                    <a:pt x="10672572" y="57245"/>
                  </a:lnTo>
                  <a:close/>
                  <a:moveTo>
                    <a:pt x="10386726" y="57245"/>
                  </a:moveTo>
                  <a:cubicBezTo>
                    <a:pt x="10386726" y="42958"/>
                    <a:pt x="10401491" y="31242"/>
                    <a:pt x="10419588" y="31242"/>
                  </a:cubicBezTo>
                  <a:lnTo>
                    <a:pt x="10576465" y="31242"/>
                  </a:lnTo>
                  <a:cubicBezTo>
                    <a:pt x="10594563" y="31242"/>
                    <a:pt x="10609326" y="42958"/>
                    <a:pt x="10609326" y="57245"/>
                  </a:cubicBezTo>
                  <a:lnTo>
                    <a:pt x="10609326" y="195072"/>
                  </a:lnTo>
                  <a:cubicBezTo>
                    <a:pt x="10609326" y="209360"/>
                    <a:pt x="10594563" y="221075"/>
                    <a:pt x="10576465" y="221075"/>
                  </a:cubicBezTo>
                  <a:lnTo>
                    <a:pt x="10419588" y="221075"/>
                  </a:lnTo>
                  <a:cubicBezTo>
                    <a:pt x="10401491" y="221075"/>
                    <a:pt x="10386726" y="209360"/>
                    <a:pt x="10386726" y="195072"/>
                  </a:cubicBezTo>
                  <a:lnTo>
                    <a:pt x="10386726" y="57245"/>
                  </a:lnTo>
                  <a:close/>
                  <a:moveTo>
                    <a:pt x="10100881" y="57245"/>
                  </a:moveTo>
                  <a:cubicBezTo>
                    <a:pt x="10100881" y="42958"/>
                    <a:pt x="10115645" y="31242"/>
                    <a:pt x="10133743" y="31242"/>
                  </a:cubicBezTo>
                  <a:lnTo>
                    <a:pt x="10290620" y="31242"/>
                  </a:lnTo>
                  <a:cubicBezTo>
                    <a:pt x="10308717" y="31242"/>
                    <a:pt x="10323480" y="42958"/>
                    <a:pt x="10323480" y="57245"/>
                  </a:cubicBezTo>
                  <a:lnTo>
                    <a:pt x="10323480" y="195072"/>
                  </a:lnTo>
                  <a:cubicBezTo>
                    <a:pt x="10323480" y="209360"/>
                    <a:pt x="10308717" y="221075"/>
                    <a:pt x="10290620" y="221075"/>
                  </a:cubicBezTo>
                  <a:lnTo>
                    <a:pt x="10133743" y="221075"/>
                  </a:lnTo>
                  <a:cubicBezTo>
                    <a:pt x="10115645" y="221075"/>
                    <a:pt x="10100881" y="209360"/>
                    <a:pt x="10100881" y="195072"/>
                  </a:cubicBezTo>
                  <a:lnTo>
                    <a:pt x="10100881" y="57245"/>
                  </a:lnTo>
                  <a:close/>
                  <a:moveTo>
                    <a:pt x="9815036" y="57245"/>
                  </a:moveTo>
                  <a:cubicBezTo>
                    <a:pt x="9815036" y="42958"/>
                    <a:pt x="9829800" y="31242"/>
                    <a:pt x="9847898" y="31242"/>
                  </a:cubicBezTo>
                  <a:lnTo>
                    <a:pt x="10004774" y="31242"/>
                  </a:lnTo>
                  <a:cubicBezTo>
                    <a:pt x="10022872" y="31242"/>
                    <a:pt x="10037635" y="42958"/>
                    <a:pt x="10037635" y="57245"/>
                  </a:cubicBezTo>
                  <a:lnTo>
                    <a:pt x="10037635" y="195072"/>
                  </a:lnTo>
                  <a:cubicBezTo>
                    <a:pt x="10037635" y="209360"/>
                    <a:pt x="10022872" y="221075"/>
                    <a:pt x="10004774" y="221075"/>
                  </a:cubicBezTo>
                  <a:lnTo>
                    <a:pt x="9847898" y="221075"/>
                  </a:lnTo>
                  <a:cubicBezTo>
                    <a:pt x="9829800" y="221075"/>
                    <a:pt x="9815036" y="209360"/>
                    <a:pt x="9815036" y="195072"/>
                  </a:cubicBezTo>
                  <a:lnTo>
                    <a:pt x="9815036" y="57245"/>
                  </a:lnTo>
                  <a:close/>
                  <a:moveTo>
                    <a:pt x="9529191" y="57245"/>
                  </a:moveTo>
                  <a:cubicBezTo>
                    <a:pt x="9529191" y="42958"/>
                    <a:pt x="9543955" y="31242"/>
                    <a:pt x="9562052" y="31242"/>
                  </a:cubicBezTo>
                  <a:lnTo>
                    <a:pt x="9718929" y="31242"/>
                  </a:lnTo>
                  <a:cubicBezTo>
                    <a:pt x="9737027" y="31242"/>
                    <a:pt x="9751790" y="42958"/>
                    <a:pt x="9751790" y="57245"/>
                  </a:cubicBezTo>
                  <a:lnTo>
                    <a:pt x="9751790" y="195072"/>
                  </a:lnTo>
                  <a:cubicBezTo>
                    <a:pt x="9751790" y="209360"/>
                    <a:pt x="9737027" y="221075"/>
                    <a:pt x="9718929" y="221075"/>
                  </a:cubicBezTo>
                  <a:lnTo>
                    <a:pt x="9562052" y="221075"/>
                  </a:lnTo>
                  <a:cubicBezTo>
                    <a:pt x="9543955" y="221075"/>
                    <a:pt x="9529191" y="209360"/>
                    <a:pt x="9529191" y="195072"/>
                  </a:cubicBezTo>
                  <a:lnTo>
                    <a:pt x="9529191" y="57245"/>
                  </a:lnTo>
                  <a:close/>
                  <a:moveTo>
                    <a:pt x="9243346" y="57245"/>
                  </a:moveTo>
                  <a:cubicBezTo>
                    <a:pt x="9243346" y="42958"/>
                    <a:pt x="9258109" y="31242"/>
                    <a:pt x="9276207" y="31242"/>
                  </a:cubicBezTo>
                  <a:lnTo>
                    <a:pt x="9433084" y="31242"/>
                  </a:lnTo>
                  <a:cubicBezTo>
                    <a:pt x="9451181" y="31242"/>
                    <a:pt x="9465945" y="42958"/>
                    <a:pt x="9465945" y="57245"/>
                  </a:cubicBezTo>
                  <a:lnTo>
                    <a:pt x="9465945" y="195072"/>
                  </a:lnTo>
                  <a:cubicBezTo>
                    <a:pt x="9465945" y="209360"/>
                    <a:pt x="9451181" y="221075"/>
                    <a:pt x="9433084" y="221075"/>
                  </a:cubicBezTo>
                  <a:lnTo>
                    <a:pt x="9276207" y="221075"/>
                  </a:lnTo>
                  <a:cubicBezTo>
                    <a:pt x="9258109" y="221075"/>
                    <a:pt x="9243346" y="209360"/>
                    <a:pt x="9243346" y="195072"/>
                  </a:cubicBezTo>
                  <a:lnTo>
                    <a:pt x="9243346" y="57245"/>
                  </a:lnTo>
                  <a:close/>
                  <a:moveTo>
                    <a:pt x="8957500" y="57245"/>
                  </a:moveTo>
                  <a:cubicBezTo>
                    <a:pt x="8957500" y="42958"/>
                    <a:pt x="8972264" y="31242"/>
                    <a:pt x="8990362" y="31242"/>
                  </a:cubicBezTo>
                  <a:lnTo>
                    <a:pt x="9147239" y="31242"/>
                  </a:lnTo>
                  <a:cubicBezTo>
                    <a:pt x="9165336" y="31242"/>
                    <a:pt x="9180100" y="42958"/>
                    <a:pt x="9180100" y="57245"/>
                  </a:cubicBezTo>
                  <a:lnTo>
                    <a:pt x="9180100" y="195072"/>
                  </a:lnTo>
                  <a:cubicBezTo>
                    <a:pt x="9180100" y="209360"/>
                    <a:pt x="9165336" y="221075"/>
                    <a:pt x="9147239" y="221075"/>
                  </a:cubicBezTo>
                  <a:lnTo>
                    <a:pt x="8990362" y="221075"/>
                  </a:lnTo>
                  <a:cubicBezTo>
                    <a:pt x="8972264" y="221075"/>
                    <a:pt x="8957500" y="209360"/>
                    <a:pt x="8957500" y="195072"/>
                  </a:cubicBezTo>
                  <a:lnTo>
                    <a:pt x="8957500" y="57245"/>
                  </a:lnTo>
                  <a:close/>
                  <a:moveTo>
                    <a:pt x="8671655" y="57245"/>
                  </a:moveTo>
                  <a:cubicBezTo>
                    <a:pt x="8671655" y="42958"/>
                    <a:pt x="8686419" y="31242"/>
                    <a:pt x="8704516" y="31242"/>
                  </a:cubicBezTo>
                  <a:lnTo>
                    <a:pt x="8861393" y="31242"/>
                  </a:lnTo>
                  <a:cubicBezTo>
                    <a:pt x="8879491" y="31242"/>
                    <a:pt x="8894255" y="42958"/>
                    <a:pt x="8894255" y="57245"/>
                  </a:cubicBezTo>
                  <a:lnTo>
                    <a:pt x="8894255" y="195072"/>
                  </a:lnTo>
                  <a:cubicBezTo>
                    <a:pt x="8894255" y="209360"/>
                    <a:pt x="8879491" y="221075"/>
                    <a:pt x="8861393" y="221075"/>
                  </a:cubicBezTo>
                  <a:lnTo>
                    <a:pt x="8704516" y="221075"/>
                  </a:lnTo>
                  <a:cubicBezTo>
                    <a:pt x="8686419" y="221075"/>
                    <a:pt x="8671655" y="209360"/>
                    <a:pt x="8671655" y="195072"/>
                  </a:cubicBezTo>
                  <a:lnTo>
                    <a:pt x="8671655" y="57245"/>
                  </a:lnTo>
                  <a:close/>
                  <a:moveTo>
                    <a:pt x="8385810" y="57245"/>
                  </a:moveTo>
                  <a:cubicBezTo>
                    <a:pt x="8385810" y="42958"/>
                    <a:pt x="8400574" y="31242"/>
                    <a:pt x="8418671" y="31242"/>
                  </a:cubicBezTo>
                  <a:lnTo>
                    <a:pt x="8575548" y="31242"/>
                  </a:lnTo>
                  <a:cubicBezTo>
                    <a:pt x="8593645" y="31242"/>
                    <a:pt x="8608409" y="42958"/>
                    <a:pt x="8608409" y="57245"/>
                  </a:cubicBezTo>
                  <a:lnTo>
                    <a:pt x="8608409" y="195072"/>
                  </a:lnTo>
                  <a:cubicBezTo>
                    <a:pt x="8608409" y="209360"/>
                    <a:pt x="8593645" y="221075"/>
                    <a:pt x="8575548" y="221075"/>
                  </a:cubicBezTo>
                  <a:lnTo>
                    <a:pt x="8418671" y="221075"/>
                  </a:lnTo>
                  <a:cubicBezTo>
                    <a:pt x="8400574" y="221075"/>
                    <a:pt x="8385810" y="209360"/>
                    <a:pt x="8385810" y="195072"/>
                  </a:cubicBezTo>
                  <a:lnTo>
                    <a:pt x="8385810" y="57245"/>
                  </a:lnTo>
                  <a:close/>
                  <a:moveTo>
                    <a:pt x="8099965" y="57245"/>
                  </a:moveTo>
                  <a:cubicBezTo>
                    <a:pt x="8099965" y="42958"/>
                    <a:pt x="8114729" y="31242"/>
                    <a:pt x="8132827" y="31242"/>
                  </a:cubicBezTo>
                  <a:lnTo>
                    <a:pt x="8289703" y="31242"/>
                  </a:lnTo>
                  <a:cubicBezTo>
                    <a:pt x="8307801" y="31242"/>
                    <a:pt x="8322564" y="42958"/>
                    <a:pt x="8322564" y="57245"/>
                  </a:cubicBezTo>
                  <a:lnTo>
                    <a:pt x="8322564" y="195072"/>
                  </a:lnTo>
                  <a:cubicBezTo>
                    <a:pt x="8322564" y="209360"/>
                    <a:pt x="8307801" y="221075"/>
                    <a:pt x="8289703" y="221075"/>
                  </a:cubicBezTo>
                  <a:lnTo>
                    <a:pt x="8132827" y="221075"/>
                  </a:lnTo>
                  <a:cubicBezTo>
                    <a:pt x="8114729" y="221075"/>
                    <a:pt x="8099965" y="209360"/>
                    <a:pt x="8099965" y="195072"/>
                  </a:cubicBezTo>
                  <a:lnTo>
                    <a:pt x="8099965" y="57245"/>
                  </a:lnTo>
                  <a:close/>
                  <a:moveTo>
                    <a:pt x="7814120" y="57245"/>
                  </a:moveTo>
                  <a:cubicBezTo>
                    <a:pt x="7814120" y="42958"/>
                    <a:pt x="7828883" y="31242"/>
                    <a:pt x="7846981" y="31242"/>
                  </a:cubicBezTo>
                  <a:lnTo>
                    <a:pt x="8003858" y="31242"/>
                  </a:lnTo>
                  <a:cubicBezTo>
                    <a:pt x="8021955" y="31242"/>
                    <a:pt x="8036719" y="42958"/>
                    <a:pt x="8036719" y="57245"/>
                  </a:cubicBezTo>
                  <a:lnTo>
                    <a:pt x="8036719" y="195072"/>
                  </a:lnTo>
                  <a:cubicBezTo>
                    <a:pt x="8036719" y="209360"/>
                    <a:pt x="8021955" y="221075"/>
                    <a:pt x="8003858" y="221075"/>
                  </a:cubicBezTo>
                  <a:lnTo>
                    <a:pt x="7846981" y="221075"/>
                  </a:lnTo>
                  <a:cubicBezTo>
                    <a:pt x="7828883" y="221075"/>
                    <a:pt x="7814120" y="209360"/>
                    <a:pt x="7814120" y="195072"/>
                  </a:cubicBezTo>
                  <a:lnTo>
                    <a:pt x="7814120" y="57245"/>
                  </a:lnTo>
                  <a:close/>
                  <a:moveTo>
                    <a:pt x="7528274" y="57245"/>
                  </a:moveTo>
                  <a:cubicBezTo>
                    <a:pt x="7528274" y="42958"/>
                    <a:pt x="7543038" y="31242"/>
                    <a:pt x="7561136" y="31242"/>
                  </a:cubicBezTo>
                  <a:lnTo>
                    <a:pt x="7718012" y="31242"/>
                  </a:lnTo>
                  <a:cubicBezTo>
                    <a:pt x="7736110" y="31242"/>
                    <a:pt x="7750874" y="42958"/>
                    <a:pt x="7750874" y="57245"/>
                  </a:cubicBezTo>
                  <a:lnTo>
                    <a:pt x="7750874" y="195072"/>
                  </a:lnTo>
                  <a:cubicBezTo>
                    <a:pt x="7750874" y="209360"/>
                    <a:pt x="7736110" y="221075"/>
                    <a:pt x="7718012" y="221075"/>
                  </a:cubicBezTo>
                  <a:lnTo>
                    <a:pt x="7561136" y="221075"/>
                  </a:lnTo>
                  <a:cubicBezTo>
                    <a:pt x="7543038" y="221075"/>
                    <a:pt x="7528274" y="209360"/>
                    <a:pt x="7528274" y="195072"/>
                  </a:cubicBezTo>
                  <a:lnTo>
                    <a:pt x="7528274" y="57245"/>
                  </a:lnTo>
                  <a:close/>
                  <a:moveTo>
                    <a:pt x="7242429" y="57245"/>
                  </a:moveTo>
                  <a:cubicBezTo>
                    <a:pt x="7242429" y="42958"/>
                    <a:pt x="7257193" y="31242"/>
                    <a:pt x="7275290" y="31242"/>
                  </a:cubicBezTo>
                  <a:lnTo>
                    <a:pt x="7432168" y="31242"/>
                  </a:lnTo>
                  <a:cubicBezTo>
                    <a:pt x="7450265" y="31242"/>
                    <a:pt x="7465028" y="42958"/>
                    <a:pt x="7465028" y="57245"/>
                  </a:cubicBezTo>
                  <a:lnTo>
                    <a:pt x="7465028" y="195072"/>
                  </a:lnTo>
                  <a:cubicBezTo>
                    <a:pt x="7465028" y="209360"/>
                    <a:pt x="7450265" y="221075"/>
                    <a:pt x="7432168" y="221075"/>
                  </a:cubicBezTo>
                  <a:lnTo>
                    <a:pt x="7275290" y="221075"/>
                  </a:lnTo>
                  <a:cubicBezTo>
                    <a:pt x="7257193" y="221075"/>
                    <a:pt x="7242429" y="209360"/>
                    <a:pt x="7242429" y="195072"/>
                  </a:cubicBezTo>
                  <a:lnTo>
                    <a:pt x="7242429" y="57245"/>
                  </a:lnTo>
                  <a:close/>
                  <a:moveTo>
                    <a:pt x="6956584" y="57245"/>
                  </a:moveTo>
                  <a:cubicBezTo>
                    <a:pt x="6956584" y="42958"/>
                    <a:pt x="6971348" y="31242"/>
                    <a:pt x="6989445" y="31242"/>
                  </a:cubicBezTo>
                  <a:lnTo>
                    <a:pt x="7146322" y="31242"/>
                  </a:lnTo>
                  <a:cubicBezTo>
                    <a:pt x="7164419" y="31242"/>
                    <a:pt x="7179183" y="42958"/>
                    <a:pt x="7179183" y="57245"/>
                  </a:cubicBezTo>
                  <a:lnTo>
                    <a:pt x="7179183" y="195072"/>
                  </a:lnTo>
                  <a:cubicBezTo>
                    <a:pt x="7179183" y="209360"/>
                    <a:pt x="7164419" y="221075"/>
                    <a:pt x="7146322" y="221075"/>
                  </a:cubicBezTo>
                  <a:lnTo>
                    <a:pt x="6989445" y="221075"/>
                  </a:lnTo>
                  <a:cubicBezTo>
                    <a:pt x="6971348" y="221075"/>
                    <a:pt x="6956584" y="209360"/>
                    <a:pt x="6956584" y="195072"/>
                  </a:cubicBezTo>
                  <a:lnTo>
                    <a:pt x="6956584" y="57245"/>
                  </a:lnTo>
                  <a:close/>
                  <a:moveTo>
                    <a:pt x="6670739" y="57245"/>
                  </a:moveTo>
                  <a:cubicBezTo>
                    <a:pt x="6670739" y="42958"/>
                    <a:pt x="6685503" y="31242"/>
                    <a:pt x="6703600" y="31242"/>
                  </a:cubicBezTo>
                  <a:lnTo>
                    <a:pt x="6860477" y="31242"/>
                  </a:lnTo>
                  <a:cubicBezTo>
                    <a:pt x="6878574" y="31242"/>
                    <a:pt x="6893338" y="42958"/>
                    <a:pt x="6893338" y="57245"/>
                  </a:cubicBezTo>
                  <a:lnTo>
                    <a:pt x="6893338" y="195072"/>
                  </a:lnTo>
                  <a:cubicBezTo>
                    <a:pt x="6893338" y="209360"/>
                    <a:pt x="6878574" y="221075"/>
                    <a:pt x="6860477" y="221075"/>
                  </a:cubicBezTo>
                  <a:lnTo>
                    <a:pt x="6703600" y="221075"/>
                  </a:lnTo>
                  <a:cubicBezTo>
                    <a:pt x="6685503" y="221075"/>
                    <a:pt x="6670739" y="209360"/>
                    <a:pt x="6670739" y="195072"/>
                  </a:cubicBezTo>
                  <a:lnTo>
                    <a:pt x="6670739" y="57245"/>
                  </a:lnTo>
                  <a:close/>
                  <a:moveTo>
                    <a:pt x="6384894" y="57245"/>
                  </a:moveTo>
                  <a:cubicBezTo>
                    <a:pt x="6384894" y="42958"/>
                    <a:pt x="6399657" y="31242"/>
                    <a:pt x="6417755" y="31242"/>
                  </a:cubicBezTo>
                  <a:lnTo>
                    <a:pt x="6574631" y="31242"/>
                  </a:lnTo>
                  <a:cubicBezTo>
                    <a:pt x="6592729" y="31242"/>
                    <a:pt x="6607493" y="42958"/>
                    <a:pt x="6607493" y="57245"/>
                  </a:cubicBezTo>
                  <a:lnTo>
                    <a:pt x="6607493" y="195072"/>
                  </a:lnTo>
                  <a:cubicBezTo>
                    <a:pt x="6607493" y="209360"/>
                    <a:pt x="6592729" y="221075"/>
                    <a:pt x="6574631" y="221075"/>
                  </a:cubicBezTo>
                  <a:lnTo>
                    <a:pt x="6417755" y="221075"/>
                  </a:lnTo>
                  <a:cubicBezTo>
                    <a:pt x="6399657" y="221075"/>
                    <a:pt x="6384894" y="209360"/>
                    <a:pt x="6384894" y="195072"/>
                  </a:cubicBezTo>
                  <a:lnTo>
                    <a:pt x="6384894" y="57245"/>
                  </a:lnTo>
                  <a:close/>
                  <a:moveTo>
                    <a:pt x="6099048" y="57245"/>
                  </a:moveTo>
                  <a:cubicBezTo>
                    <a:pt x="6099048" y="42958"/>
                    <a:pt x="6113812" y="31242"/>
                    <a:pt x="6131910" y="31242"/>
                  </a:cubicBezTo>
                  <a:lnTo>
                    <a:pt x="6288786" y="31242"/>
                  </a:lnTo>
                  <a:cubicBezTo>
                    <a:pt x="6306884" y="31242"/>
                    <a:pt x="6321648" y="42958"/>
                    <a:pt x="6321648" y="57245"/>
                  </a:cubicBezTo>
                  <a:lnTo>
                    <a:pt x="6321648" y="195072"/>
                  </a:lnTo>
                  <a:cubicBezTo>
                    <a:pt x="6321648" y="209360"/>
                    <a:pt x="6306884" y="221075"/>
                    <a:pt x="6288786" y="221075"/>
                  </a:cubicBezTo>
                  <a:lnTo>
                    <a:pt x="6131910" y="221075"/>
                  </a:lnTo>
                  <a:cubicBezTo>
                    <a:pt x="6113812" y="221075"/>
                    <a:pt x="6099048" y="209360"/>
                    <a:pt x="6099048" y="195072"/>
                  </a:cubicBezTo>
                  <a:lnTo>
                    <a:pt x="6099048" y="57245"/>
                  </a:lnTo>
                  <a:close/>
                  <a:moveTo>
                    <a:pt x="5813203" y="57245"/>
                  </a:moveTo>
                  <a:cubicBezTo>
                    <a:pt x="5813203" y="42958"/>
                    <a:pt x="5827967" y="31242"/>
                    <a:pt x="5846064" y="31242"/>
                  </a:cubicBezTo>
                  <a:lnTo>
                    <a:pt x="6002941" y="31242"/>
                  </a:lnTo>
                  <a:cubicBezTo>
                    <a:pt x="6021039" y="31242"/>
                    <a:pt x="6035802" y="42958"/>
                    <a:pt x="6035802" y="57245"/>
                  </a:cubicBezTo>
                  <a:lnTo>
                    <a:pt x="6035802" y="195072"/>
                  </a:lnTo>
                  <a:cubicBezTo>
                    <a:pt x="6035802" y="209360"/>
                    <a:pt x="6021039" y="221075"/>
                    <a:pt x="6002941" y="221075"/>
                  </a:cubicBezTo>
                  <a:lnTo>
                    <a:pt x="5846064" y="221075"/>
                  </a:lnTo>
                  <a:cubicBezTo>
                    <a:pt x="5827967" y="221075"/>
                    <a:pt x="5813203" y="209360"/>
                    <a:pt x="5813203" y="195072"/>
                  </a:cubicBezTo>
                  <a:lnTo>
                    <a:pt x="5813203" y="57245"/>
                  </a:lnTo>
                  <a:close/>
                  <a:moveTo>
                    <a:pt x="5527358" y="57245"/>
                  </a:moveTo>
                  <a:cubicBezTo>
                    <a:pt x="5527358" y="42958"/>
                    <a:pt x="5542121" y="31242"/>
                    <a:pt x="5560219" y="31242"/>
                  </a:cubicBezTo>
                  <a:lnTo>
                    <a:pt x="5717095" y="31242"/>
                  </a:lnTo>
                  <a:cubicBezTo>
                    <a:pt x="5735193" y="31242"/>
                    <a:pt x="5749957" y="42958"/>
                    <a:pt x="5749957" y="57245"/>
                  </a:cubicBezTo>
                  <a:lnTo>
                    <a:pt x="5749957" y="195072"/>
                  </a:lnTo>
                  <a:cubicBezTo>
                    <a:pt x="5749957" y="209360"/>
                    <a:pt x="5735193" y="221075"/>
                    <a:pt x="5717095" y="221075"/>
                  </a:cubicBezTo>
                  <a:lnTo>
                    <a:pt x="5560219" y="221075"/>
                  </a:lnTo>
                  <a:cubicBezTo>
                    <a:pt x="5542121" y="221075"/>
                    <a:pt x="5527358" y="209360"/>
                    <a:pt x="5527358" y="195072"/>
                  </a:cubicBezTo>
                  <a:lnTo>
                    <a:pt x="5527358" y="57245"/>
                  </a:lnTo>
                  <a:close/>
                  <a:moveTo>
                    <a:pt x="5204555" y="57245"/>
                  </a:moveTo>
                  <a:cubicBezTo>
                    <a:pt x="5204555" y="42958"/>
                    <a:pt x="5219319" y="31242"/>
                    <a:pt x="5237417" y="31242"/>
                  </a:cubicBezTo>
                  <a:lnTo>
                    <a:pt x="5394294" y="31242"/>
                  </a:lnTo>
                  <a:cubicBezTo>
                    <a:pt x="5412391" y="31242"/>
                    <a:pt x="5427155" y="42958"/>
                    <a:pt x="5427155" y="57245"/>
                  </a:cubicBezTo>
                  <a:lnTo>
                    <a:pt x="5427155" y="195072"/>
                  </a:lnTo>
                  <a:cubicBezTo>
                    <a:pt x="5427155" y="209360"/>
                    <a:pt x="5412391" y="221075"/>
                    <a:pt x="5394294" y="221075"/>
                  </a:cubicBezTo>
                  <a:lnTo>
                    <a:pt x="5237417" y="221075"/>
                  </a:lnTo>
                  <a:cubicBezTo>
                    <a:pt x="5219319" y="221075"/>
                    <a:pt x="5204555" y="209360"/>
                    <a:pt x="5204555" y="195072"/>
                  </a:cubicBezTo>
                  <a:lnTo>
                    <a:pt x="5204555" y="57245"/>
                  </a:lnTo>
                  <a:close/>
                  <a:moveTo>
                    <a:pt x="4918710" y="57245"/>
                  </a:moveTo>
                  <a:cubicBezTo>
                    <a:pt x="4918710" y="42958"/>
                    <a:pt x="4933474" y="31242"/>
                    <a:pt x="4951571" y="31242"/>
                  </a:cubicBezTo>
                  <a:lnTo>
                    <a:pt x="5108448" y="31242"/>
                  </a:lnTo>
                  <a:cubicBezTo>
                    <a:pt x="5126545" y="31242"/>
                    <a:pt x="5141310" y="42958"/>
                    <a:pt x="5141310" y="57245"/>
                  </a:cubicBezTo>
                  <a:lnTo>
                    <a:pt x="5141310" y="195072"/>
                  </a:lnTo>
                  <a:cubicBezTo>
                    <a:pt x="5141310" y="209360"/>
                    <a:pt x="5126545" y="221075"/>
                    <a:pt x="5108448" y="221075"/>
                  </a:cubicBezTo>
                  <a:lnTo>
                    <a:pt x="4951571" y="221075"/>
                  </a:lnTo>
                  <a:cubicBezTo>
                    <a:pt x="4933474" y="221075"/>
                    <a:pt x="4918710" y="209360"/>
                    <a:pt x="4918710" y="195072"/>
                  </a:cubicBezTo>
                  <a:lnTo>
                    <a:pt x="4918710" y="57245"/>
                  </a:lnTo>
                  <a:close/>
                  <a:moveTo>
                    <a:pt x="4632865" y="57245"/>
                  </a:moveTo>
                  <a:cubicBezTo>
                    <a:pt x="4632865" y="42958"/>
                    <a:pt x="4647629" y="31242"/>
                    <a:pt x="4665726" y="31242"/>
                  </a:cubicBezTo>
                  <a:lnTo>
                    <a:pt x="4822603" y="31242"/>
                  </a:lnTo>
                  <a:cubicBezTo>
                    <a:pt x="4840700" y="31242"/>
                    <a:pt x="4855464" y="42958"/>
                    <a:pt x="4855464" y="57245"/>
                  </a:cubicBezTo>
                  <a:lnTo>
                    <a:pt x="4855464" y="195072"/>
                  </a:lnTo>
                  <a:cubicBezTo>
                    <a:pt x="4855464" y="209360"/>
                    <a:pt x="4840700" y="221075"/>
                    <a:pt x="4822603" y="221075"/>
                  </a:cubicBezTo>
                  <a:lnTo>
                    <a:pt x="4665726" y="221075"/>
                  </a:lnTo>
                  <a:cubicBezTo>
                    <a:pt x="4647629" y="221075"/>
                    <a:pt x="4632865" y="209360"/>
                    <a:pt x="4632865" y="195072"/>
                  </a:cubicBezTo>
                  <a:lnTo>
                    <a:pt x="4632865" y="57245"/>
                  </a:lnTo>
                  <a:close/>
                  <a:moveTo>
                    <a:pt x="4347020" y="57245"/>
                  </a:moveTo>
                  <a:cubicBezTo>
                    <a:pt x="4347020" y="42958"/>
                    <a:pt x="4361783" y="31242"/>
                    <a:pt x="4379881" y="31242"/>
                  </a:cubicBezTo>
                  <a:lnTo>
                    <a:pt x="4536758" y="31242"/>
                  </a:lnTo>
                  <a:cubicBezTo>
                    <a:pt x="4554855" y="31242"/>
                    <a:pt x="4569619" y="42958"/>
                    <a:pt x="4569619" y="57245"/>
                  </a:cubicBezTo>
                  <a:lnTo>
                    <a:pt x="4569619" y="195072"/>
                  </a:lnTo>
                  <a:cubicBezTo>
                    <a:pt x="4569619" y="209360"/>
                    <a:pt x="4554855" y="221075"/>
                    <a:pt x="4536758" y="221075"/>
                  </a:cubicBezTo>
                  <a:lnTo>
                    <a:pt x="4379881" y="221075"/>
                  </a:lnTo>
                  <a:cubicBezTo>
                    <a:pt x="4361783" y="221075"/>
                    <a:pt x="4347020" y="209360"/>
                    <a:pt x="4347020" y="195072"/>
                  </a:cubicBezTo>
                  <a:lnTo>
                    <a:pt x="4347020" y="57245"/>
                  </a:lnTo>
                  <a:close/>
                  <a:moveTo>
                    <a:pt x="4061174" y="57245"/>
                  </a:moveTo>
                  <a:cubicBezTo>
                    <a:pt x="4061174" y="42958"/>
                    <a:pt x="4075938" y="31242"/>
                    <a:pt x="4094036" y="31242"/>
                  </a:cubicBezTo>
                  <a:lnTo>
                    <a:pt x="4250913" y="31242"/>
                  </a:lnTo>
                  <a:cubicBezTo>
                    <a:pt x="4269010" y="31242"/>
                    <a:pt x="4283774" y="42958"/>
                    <a:pt x="4283774" y="57245"/>
                  </a:cubicBezTo>
                  <a:lnTo>
                    <a:pt x="4283774" y="195072"/>
                  </a:lnTo>
                  <a:cubicBezTo>
                    <a:pt x="4283774" y="209360"/>
                    <a:pt x="4269010" y="221075"/>
                    <a:pt x="4250913" y="221075"/>
                  </a:cubicBezTo>
                  <a:lnTo>
                    <a:pt x="4094036" y="221075"/>
                  </a:lnTo>
                  <a:cubicBezTo>
                    <a:pt x="4075938" y="221075"/>
                    <a:pt x="4061174" y="209360"/>
                    <a:pt x="4061174" y="195072"/>
                  </a:cubicBezTo>
                  <a:lnTo>
                    <a:pt x="4061174" y="57245"/>
                  </a:lnTo>
                  <a:close/>
                  <a:moveTo>
                    <a:pt x="3775329" y="57245"/>
                  </a:moveTo>
                  <a:cubicBezTo>
                    <a:pt x="3775329" y="42958"/>
                    <a:pt x="3790093" y="31242"/>
                    <a:pt x="3808190" y="31242"/>
                  </a:cubicBezTo>
                  <a:lnTo>
                    <a:pt x="3965067" y="31242"/>
                  </a:lnTo>
                  <a:cubicBezTo>
                    <a:pt x="3983165" y="31242"/>
                    <a:pt x="3997928" y="42958"/>
                    <a:pt x="3997928" y="57245"/>
                  </a:cubicBezTo>
                  <a:lnTo>
                    <a:pt x="3997928" y="195072"/>
                  </a:lnTo>
                  <a:cubicBezTo>
                    <a:pt x="3997928" y="209360"/>
                    <a:pt x="3983165" y="221075"/>
                    <a:pt x="3965067" y="221075"/>
                  </a:cubicBezTo>
                  <a:lnTo>
                    <a:pt x="3808190" y="221075"/>
                  </a:lnTo>
                  <a:cubicBezTo>
                    <a:pt x="3790093" y="221075"/>
                    <a:pt x="3775329" y="209360"/>
                    <a:pt x="3775329" y="195072"/>
                  </a:cubicBezTo>
                  <a:lnTo>
                    <a:pt x="3775329" y="57245"/>
                  </a:lnTo>
                  <a:close/>
                  <a:moveTo>
                    <a:pt x="3489484" y="57245"/>
                  </a:moveTo>
                  <a:cubicBezTo>
                    <a:pt x="3489484" y="42958"/>
                    <a:pt x="3504248" y="31242"/>
                    <a:pt x="3522345" y="31242"/>
                  </a:cubicBezTo>
                  <a:lnTo>
                    <a:pt x="3679222" y="31242"/>
                  </a:lnTo>
                  <a:cubicBezTo>
                    <a:pt x="3697320" y="31242"/>
                    <a:pt x="3712083" y="42958"/>
                    <a:pt x="3712083" y="57245"/>
                  </a:cubicBezTo>
                  <a:lnTo>
                    <a:pt x="3712083" y="195072"/>
                  </a:lnTo>
                  <a:cubicBezTo>
                    <a:pt x="3712083" y="209360"/>
                    <a:pt x="3697320" y="221075"/>
                    <a:pt x="3679222" y="221075"/>
                  </a:cubicBezTo>
                  <a:lnTo>
                    <a:pt x="3522345" y="221075"/>
                  </a:lnTo>
                  <a:cubicBezTo>
                    <a:pt x="3504248" y="221075"/>
                    <a:pt x="3489484" y="209360"/>
                    <a:pt x="3489484" y="195072"/>
                  </a:cubicBezTo>
                  <a:lnTo>
                    <a:pt x="3489484" y="57245"/>
                  </a:lnTo>
                  <a:close/>
                  <a:moveTo>
                    <a:pt x="3203639" y="57245"/>
                  </a:moveTo>
                  <a:cubicBezTo>
                    <a:pt x="3203639" y="42958"/>
                    <a:pt x="3218403" y="31242"/>
                    <a:pt x="3236500" y="31242"/>
                  </a:cubicBezTo>
                  <a:lnTo>
                    <a:pt x="3393377" y="31242"/>
                  </a:lnTo>
                  <a:cubicBezTo>
                    <a:pt x="3411474" y="31242"/>
                    <a:pt x="3426238" y="42958"/>
                    <a:pt x="3426238" y="57245"/>
                  </a:cubicBezTo>
                  <a:lnTo>
                    <a:pt x="3426238" y="195072"/>
                  </a:lnTo>
                  <a:cubicBezTo>
                    <a:pt x="3426238" y="209360"/>
                    <a:pt x="3411474" y="221075"/>
                    <a:pt x="3393377" y="221075"/>
                  </a:cubicBezTo>
                  <a:lnTo>
                    <a:pt x="3236500" y="221075"/>
                  </a:lnTo>
                  <a:cubicBezTo>
                    <a:pt x="3218403" y="221075"/>
                    <a:pt x="3203639" y="209360"/>
                    <a:pt x="3203639" y="195072"/>
                  </a:cubicBezTo>
                  <a:lnTo>
                    <a:pt x="3203639" y="57245"/>
                  </a:lnTo>
                  <a:close/>
                  <a:moveTo>
                    <a:pt x="2917793" y="57245"/>
                  </a:moveTo>
                  <a:cubicBezTo>
                    <a:pt x="2917793" y="42958"/>
                    <a:pt x="2932557" y="31242"/>
                    <a:pt x="2950655" y="31242"/>
                  </a:cubicBezTo>
                  <a:lnTo>
                    <a:pt x="3107531" y="31242"/>
                  </a:lnTo>
                  <a:cubicBezTo>
                    <a:pt x="3125629" y="31242"/>
                    <a:pt x="3140393" y="42958"/>
                    <a:pt x="3140393" y="57245"/>
                  </a:cubicBezTo>
                  <a:lnTo>
                    <a:pt x="3140393" y="195072"/>
                  </a:lnTo>
                  <a:cubicBezTo>
                    <a:pt x="3140393" y="209360"/>
                    <a:pt x="3125629" y="221075"/>
                    <a:pt x="3107531" y="221075"/>
                  </a:cubicBezTo>
                  <a:lnTo>
                    <a:pt x="2950655" y="221075"/>
                  </a:lnTo>
                  <a:cubicBezTo>
                    <a:pt x="2932557" y="221075"/>
                    <a:pt x="2917793" y="209360"/>
                    <a:pt x="2917793" y="195072"/>
                  </a:cubicBezTo>
                  <a:lnTo>
                    <a:pt x="2917793" y="57245"/>
                  </a:lnTo>
                  <a:close/>
                  <a:moveTo>
                    <a:pt x="2631948" y="57245"/>
                  </a:moveTo>
                  <a:cubicBezTo>
                    <a:pt x="2631948" y="42958"/>
                    <a:pt x="2646712" y="31242"/>
                    <a:pt x="2664809" y="31242"/>
                  </a:cubicBezTo>
                  <a:lnTo>
                    <a:pt x="2821686" y="31242"/>
                  </a:lnTo>
                  <a:cubicBezTo>
                    <a:pt x="2839784" y="31242"/>
                    <a:pt x="2854547" y="42958"/>
                    <a:pt x="2854547" y="57245"/>
                  </a:cubicBezTo>
                  <a:lnTo>
                    <a:pt x="2854547" y="195072"/>
                  </a:lnTo>
                  <a:cubicBezTo>
                    <a:pt x="2854547" y="209360"/>
                    <a:pt x="2839784" y="221075"/>
                    <a:pt x="2821686" y="221075"/>
                  </a:cubicBezTo>
                  <a:lnTo>
                    <a:pt x="2664809" y="221075"/>
                  </a:lnTo>
                  <a:cubicBezTo>
                    <a:pt x="2646712" y="221075"/>
                    <a:pt x="2631948" y="209360"/>
                    <a:pt x="2631948" y="195072"/>
                  </a:cubicBezTo>
                  <a:lnTo>
                    <a:pt x="2631948" y="57245"/>
                  </a:lnTo>
                  <a:close/>
                  <a:moveTo>
                    <a:pt x="2346103" y="57245"/>
                  </a:moveTo>
                  <a:cubicBezTo>
                    <a:pt x="2346103" y="42958"/>
                    <a:pt x="2360867" y="31242"/>
                    <a:pt x="2378964" y="31242"/>
                  </a:cubicBezTo>
                  <a:lnTo>
                    <a:pt x="2535841" y="31242"/>
                  </a:lnTo>
                  <a:cubicBezTo>
                    <a:pt x="2553938" y="31242"/>
                    <a:pt x="2568702" y="42958"/>
                    <a:pt x="2568702" y="57245"/>
                  </a:cubicBezTo>
                  <a:lnTo>
                    <a:pt x="2568702" y="195072"/>
                  </a:lnTo>
                  <a:cubicBezTo>
                    <a:pt x="2568702" y="209360"/>
                    <a:pt x="2553938" y="221075"/>
                    <a:pt x="2535841" y="221075"/>
                  </a:cubicBezTo>
                  <a:lnTo>
                    <a:pt x="2378964" y="221075"/>
                  </a:lnTo>
                  <a:cubicBezTo>
                    <a:pt x="2360867" y="221075"/>
                    <a:pt x="2346103" y="209360"/>
                    <a:pt x="2346103" y="195072"/>
                  </a:cubicBezTo>
                  <a:lnTo>
                    <a:pt x="2346103" y="57245"/>
                  </a:lnTo>
                  <a:close/>
                  <a:moveTo>
                    <a:pt x="2060258" y="57245"/>
                  </a:moveTo>
                  <a:cubicBezTo>
                    <a:pt x="2060258" y="42958"/>
                    <a:pt x="2075021" y="31242"/>
                    <a:pt x="2093119" y="31242"/>
                  </a:cubicBezTo>
                  <a:lnTo>
                    <a:pt x="2249996" y="31242"/>
                  </a:lnTo>
                  <a:cubicBezTo>
                    <a:pt x="2268093" y="31242"/>
                    <a:pt x="2282857" y="42958"/>
                    <a:pt x="2282857" y="57245"/>
                  </a:cubicBezTo>
                  <a:lnTo>
                    <a:pt x="2282857" y="195072"/>
                  </a:lnTo>
                  <a:cubicBezTo>
                    <a:pt x="2282857" y="209360"/>
                    <a:pt x="2268093" y="221075"/>
                    <a:pt x="2249996" y="221075"/>
                  </a:cubicBezTo>
                  <a:lnTo>
                    <a:pt x="2093119" y="221075"/>
                  </a:lnTo>
                  <a:cubicBezTo>
                    <a:pt x="2075021" y="221075"/>
                    <a:pt x="2060258" y="209360"/>
                    <a:pt x="2060258" y="195072"/>
                  </a:cubicBezTo>
                  <a:lnTo>
                    <a:pt x="2060258" y="57245"/>
                  </a:lnTo>
                  <a:close/>
                  <a:moveTo>
                    <a:pt x="1774412" y="57245"/>
                  </a:moveTo>
                  <a:cubicBezTo>
                    <a:pt x="1774412" y="42958"/>
                    <a:pt x="1789176" y="31242"/>
                    <a:pt x="1807274" y="31242"/>
                  </a:cubicBezTo>
                  <a:lnTo>
                    <a:pt x="1964150" y="31242"/>
                  </a:lnTo>
                  <a:cubicBezTo>
                    <a:pt x="1982248" y="31242"/>
                    <a:pt x="1997012" y="42958"/>
                    <a:pt x="1997012" y="57245"/>
                  </a:cubicBezTo>
                  <a:lnTo>
                    <a:pt x="1997012" y="195072"/>
                  </a:lnTo>
                  <a:cubicBezTo>
                    <a:pt x="1997012" y="209360"/>
                    <a:pt x="1982248" y="221075"/>
                    <a:pt x="1964150" y="221075"/>
                  </a:cubicBezTo>
                  <a:lnTo>
                    <a:pt x="1807274" y="221075"/>
                  </a:lnTo>
                  <a:cubicBezTo>
                    <a:pt x="1789176" y="221075"/>
                    <a:pt x="1774412" y="209360"/>
                    <a:pt x="1774412" y="195072"/>
                  </a:cubicBezTo>
                  <a:lnTo>
                    <a:pt x="1774412" y="57245"/>
                  </a:lnTo>
                  <a:close/>
                  <a:moveTo>
                    <a:pt x="1488567" y="57245"/>
                  </a:moveTo>
                  <a:cubicBezTo>
                    <a:pt x="1488567" y="42958"/>
                    <a:pt x="1503331" y="31242"/>
                    <a:pt x="1521428" y="31242"/>
                  </a:cubicBezTo>
                  <a:lnTo>
                    <a:pt x="1678305" y="31242"/>
                  </a:lnTo>
                  <a:cubicBezTo>
                    <a:pt x="1696403" y="31242"/>
                    <a:pt x="1711166" y="42958"/>
                    <a:pt x="1711166" y="57245"/>
                  </a:cubicBezTo>
                  <a:lnTo>
                    <a:pt x="1711166" y="195072"/>
                  </a:lnTo>
                  <a:cubicBezTo>
                    <a:pt x="1711166" y="209360"/>
                    <a:pt x="1696403" y="221075"/>
                    <a:pt x="1678305" y="221075"/>
                  </a:cubicBezTo>
                  <a:lnTo>
                    <a:pt x="1521428" y="221075"/>
                  </a:lnTo>
                  <a:cubicBezTo>
                    <a:pt x="1503331" y="221075"/>
                    <a:pt x="1488567" y="209360"/>
                    <a:pt x="1488567" y="195072"/>
                  </a:cubicBezTo>
                  <a:lnTo>
                    <a:pt x="1488567" y="57245"/>
                  </a:lnTo>
                  <a:close/>
                  <a:moveTo>
                    <a:pt x="1202722" y="57245"/>
                  </a:moveTo>
                  <a:cubicBezTo>
                    <a:pt x="1202722" y="42958"/>
                    <a:pt x="1217486" y="31242"/>
                    <a:pt x="1235583" y="31242"/>
                  </a:cubicBezTo>
                  <a:lnTo>
                    <a:pt x="1392460" y="31242"/>
                  </a:lnTo>
                  <a:cubicBezTo>
                    <a:pt x="1410557" y="31242"/>
                    <a:pt x="1425321" y="42958"/>
                    <a:pt x="1425321" y="57245"/>
                  </a:cubicBezTo>
                  <a:lnTo>
                    <a:pt x="1425321" y="195072"/>
                  </a:lnTo>
                  <a:cubicBezTo>
                    <a:pt x="1425321" y="209360"/>
                    <a:pt x="1410557" y="221075"/>
                    <a:pt x="1392460" y="221075"/>
                  </a:cubicBezTo>
                  <a:lnTo>
                    <a:pt x="1235583" y="221075"/>
                  </a:lnTo>
                  <a:cubicBezTo>
                    <a:pt x="1217486" y="221075"/>
                    <a:pt x="1202722" y="209360"/>
                    <a:pt x="1202722" y="195072"/>
                  </a:cubicBezTo>
                  <a:lnTo>
                    <a:pt x="1202722" y="57245"/>
                  </a:lnTo>
                  <a:close/>
                  <a:moveTo>
                    <a:pt x="916877" y="57245"/>
                  </a:moveTo>
                  <a:cubicBezTo>
                    <a:pt x="916877" y="42958"/>
                    <a:pt x="931640" y="31242"/>
                    <a:pt x="949738" y="31242"/>
                  </a:cubicBezTo>
                  <a:lnTo>
                    <a:pt x="1106615" y="31242"/>
                  </a:lnTo>
                  <a:cubicBezTo>
                    <a:pt x="1124712" y="31242"/>
                    <a:pt x="1139476" y="42958"/>
                    <a:pt x="1139476" y="57245"/>
                  </a:cubicBezTo>
                  <a:lnTo>
                    <a:pt x="1139476" y="195072"/>
                  </a:lnTo>
                  <a:cubicBezTo>
                    <a:pt x="1139476" y="209360"/>
                    <a:pt x="1124712" y="221075"/>
                    <a:pt x="1106615" y="221075"/>
                  </a:cubicBezTo>
                  <a:lnTo>
                    <a:pt x="949738" y="221075"/>
                  </a:lnTo>
                  <a:cubicBezTo>
                    <a:pt x="931640" y="221075"/>
                    <a:pt x="916877" y="209360"/>
                    <a:pt x="916877" y="195072"/>
                  </a:cubicBezTo>
                  <a:lnTo>
                    <a:pt x="916877" y="57245"/>
                  </a:lnTo>
                  <a:close/>
                  <a:moveTo>
                    <a:pt x="631031" y="57245"/>
                  </a:moveTo>
                  <a:cubicBezTo>
                    <a:pt x="631031" y="42958"/>
                    <a:pt x="645795" y="31242"/>
                    <a:pt x="663893" y="31242"/>
                  </a:cubicBezTo>
                  <a:lnTo>
                    <a:pt x="820769" y="31242"/>
                  </a:lnTo>
                  <a:cubicBezTo>
                    <a:pt x="838867" y="31242"/>
                    <a:pt x="853631" y="42958"/>
                    <a:pt x="853631" y="57245"/>
                  </a:cubicBezTo>
                  <a:lnTo>
                    <a:pt x="853631" y="195072"/>
                  </a:lnTo>
                  <a:cubicBezTo>
                    <a:pt x="853631" y="209360"/>
                    <a:pt x="838867" y="221075"/>
                    <a:pt x="820769" y="221075"/>
                  </a:cubicBezTo>
                  <a:lnTo>
                    <a:pt x="663893" y="221075"/>
                  </a:lnTo>
                  <a:cubicBezTo>
                    <a:pt x="645795" y="221075"/>
                    <a:pt x="631031" y="209360"/>
                    <a:pt x="631031" y="195072"/>
                  </a:cubicBezTo>
                  <a:lnTo>
                    <a:pt x="631031" y="57245"/>
                  </a:lnTo>
                  <a:close/>
                  <a:moveTo>
                    <a:pt x="345186" y="57245"/>
                  </a:moveTo>
                  <a:cubicBezTo>
                    <a:pt x="345186" y="42958"/>
                    <a:pt x="359950" y="31242"/>
                    <a:pt x="378047" y="31242"/>
                  </a:cubicBezTo>
                  <a:lnTo>
                    <a:pt x="534924" y="31242"/>
                  </a:lnTo>
                  <a:cubicBezTo>
                    <a:pt x="553022" y="31242"/>
                    <a:pt x="567785" y="42958"/>
                    <a:pt x="567785" y="57245"/>
                  </a:cubicBezTo>
                  <a:lnTo>
                    <a:pt x="567785" y="195072"/>
                  </a:lnTo>
                  <a:cubicBezTo>
                    <a:pt x="567785" y="209360"/>
                    <a:pt x="553022" y="221075"/>
                    <a:pt x="534924" y="221075"/>
                  </a:cubicBezTo>
                  <a:lnTo>
                    <a:pt x="378047" y="221075"/>
                  </a:lnTo>
                  <a:cubicBezTo>
                    <a:pt x="359950" y="221075"/>
                    <a:pt x="345186" y="209360"/>
                    <a:pt x="345186" y="195072"/>
                  </a:cubicBezTo>
                  <a:lnTo>
                    <a:pt x="345186" y="57245"/>
                  </a:lnTo>
                  <a:close/>
                  <a:moveTo>
                    <a:pt x="59341" y="57245"/>
                  </a:moveTo>
                  <a:cubicBezTo>
                    <a:pt x="59341" y="42958"/>
                    <a:pt x="74105" y="31242"/>
                    <a:pt x="92202" y="31242"/>
                  </a:cubicBezTo>
                  <a:lnTo>
                    <a:pt x="249079" y="31242"/>
                  </a:lnTo>
                  <a:cubicBezTo>
                    <a:pt x="267176" y="31242"/>
                    <a:pt x="281940" y="42958"/>
                    <a:pt x="281940" y="57245"/>
                  </a:cubicBezTo>
                  <a:lnTo>
                    <a:pt x="281940" y="195072"/>
                  </a:lnTo>
                  <a:cubicBezTo>
                    <a:pt x="281940" y="209360"/>
                    <a:pt x="267176" y="221075"/>
                    <a:pt x="249079" y="221075"/>
                  </a:cubicBezTo>
                  <a:lnTo>
                    <a:pt x="92583" y="221075"/>
                  </a:lnTo>
                  <a:cubicBezTo>
                    <a:pt x="74486" y="221075"/>
                    <a:pt x="59722" y="209360"/>
                    <a:pt x="59722" y="195072"/>
                  </a:cubicBezTo>
                  <a:lnTo>
                    <a:pt x="59722" y="57245"/>
                  </a:lnTo>
                  <a:close/>
                  <a:moveTo>
                    <a:pt x="5290947" y="413575"/>
                  </a:moveTo>
                  <a:lnTo>
                    <a:pt x="5290947" y="721043"/>
                  </a:lnTo>
                  <a:cubicBezTo>
                    <a:pt x="5290947" y="778288"/>
                    <a:pt x="5231797" y="825151"/>
                    <a:pt x="5159407" y="825151"/>
                  </a:cubicBezTo>
                  <a:lnTo>
                    <a:pt x="4628198" y="825151"/>
                  </a:lnTo>
                  <a:cubicBezTo>
                    <a:pt x="4555808" y="825151"/>
                    <a:pt x="4496657" y="778288"/>
                    <a:pt x="4496657" y="721043"/>
                  </a:cubicBezTo>
                  <a:lnTo>
                    <a:pt x="4496657" y="413575"/>
                  </a:lnTo>
                  <a:cubicBezTo>
                    <a:pt x="4496657" y="356330"/>
                    <a:pt x="4555808" y="309467"/>
                    <a:pt x="4628198" y="309467"/>
                  </a:cubicBezTo>
                  <a:lnTo>
                    <a:pt x="5159407" y="309467"/>
                  </a:lnTo>
                  <a:cubicBezTo>
                    <a:pt x="5231797" y="309467"/>
                    <a:pt x="5290947" y="356330"/>
                    <a:pt x="5290947" y="413575"/>
                  </a:cubicBezTo>
                  <a:close/>
                  <a:moveTo>
                    <a:pt x="4210812" y="413575"/>
                  </a:moveTo>
                  <a:lnTo>
                    <a:pt x="4210812" y="721043"/>
                  </a:lnTo>
                  <a:cubicBezTo>
                    <a:pt x="4210812" y="778288"/>
                    <a:pt x="4151662" y="825151"/>
                    <a:pt x="4079272" y="825151"/>
                  </a:cubicBezTo>
                  <a:lnTo>
                    <a:pt x="3548063" y="825151"/>
                  </a:lnTo>
                  <a:cubicBezTo>
                    <a:pt x="3475673" y="825151"/>
                    <a:pt x="3416522" y="778288"/>
                    <a:pt x="3416522" y="721043"/>
                  </a:cubicBezTo>
                  <a:lnTo>
                    <a:pt x="3416522" y="413575"/>
                  </a:lnTo>
                  <a:cubicBezTo>
                    <a:pt x="3416522" y="356330"/>
                    <a:pt x="3475673" y="309467"/>
                    <a:pt x="3548063" y="309467"/>
                  </a:cubicBezTo>
                  <a:lnTo>
                    <a:pt x="4079272" y="309467"/>
                  </a:lnTo>
                  <a:cubicBezTo>
                    <a:pt x="4151662" y="309467"/>
                    <a:pt x="4210812" y="356330"/>
                    <a:pt x="4210812" y="413575"/>
                  </a:cubicBezTo>
                  <a:close/>
                  <a:moveTo>
                    <a:pt x="3130677" y="413575"/>
                  </a:moveTo>
                  <a:lnTo>
                    <a:pt x="3130677" y="721043"/>
                  </a:lnTo>
                  <a:cubicBezTo>
                    <a:pt x="3130677" y="778288"/>
                    <a:pt x="3071527" y="825151"/>
                    <a:pt x="2999137" y="825151"/>
                  </a:cubicBezTo>
                  <a:lnTo>
                    <a:pt x="2467928" y="825151"/>
                  </a:lnTo>
                  <a:cubicBezTo>
                    <a:pt x="2395538" y="825151"/>
                    <a:pt x="2336387" y="778288"/>
                    <a:pt x="2336387" y="721043"/>
                  </a:cubicBezTo>
                  <a:lnTo>
                    <a:pt x="2336387" y="413575"/>
                  </a:lnTo>
                  <a:cubicBezTo>
                    <a:pt x="2336387" y="356330"/>
                    <a:pt x="2395538" y="309467"/>
                    <a:pt x="2467928" y="309467"/>
                  </a:cubicBezTo>
                  <a:lnTo>
                    <a:pt x="2999137" y="309467"/>
                  </a:lnTo>
                  <a:cubicBezTo>
                    <a:pt x="3071527" y="309467"/>
                    <a:pt x="3130677" y="356330"/>
                    <a:pt x="3130677" y="413575"/>
                  </a:cubicBezTo>
                  <a:close/>
                  <a:moveTo>
                    <a:pt x="2050542" y="413575"/>
                  </a:moveTo>
                  <a:lnTo>
                    <a:pt x="2050542" y="721043"/>
                  </a:lnTo>
                  <a:cubicBezTo>
                    <a:pt x="2050542" y="778288"/>
                    <a:pt x="1991392" y="825151"/>
                    <a:pt x="1919002" y="825151"/>
                  </a:cubicBezTo>
                  <a:lnTo>
                    <a:pt x="1387793" y="825151"/>
                  </a:lnTo>
                  <a:cubicBezTo>
                    <a:pt x="1315403" y="825151"/>
                    <a:pt x="1256252" y="778288"/>
                    <a:pt x="1256252" y="721043"/>
                  </a:cubicBezTo>
                  <a:lnTo>
                    <a:pt x="1256252" y="413575"/>
                  </a:lnTo>
                  <a:cubicBezTo>
                    <a:pt x="1256252" y="356330"/>
                    <a:pt x="1315403" y="309467"/>
                    <a:pt x="1387793" y="309467"/>
                  </a:cubicBezTo>
                  <a:lnTo>
                    <a:pt x="1919002" y="309467"/>
                  </a:lnTo>
                  <a:cubicBezTo>
                    <a:pt x="1991392" y="309467"/>
                    <a:pt x="2050542" y="356330"/>
                    <a:pt x="2050542" y="413575"/>
                  </a:cubicBezTo>
                  <a:close/>
                  <a:moveTo>
                    <a:pt x="970407" y="413575"/>
                  </a:moveTo>
                  <a:lnTo>
                    <a:pt x="970407" y="721043"/>
                  </a:lnTo>
                  <a:cubicBezTo>
                    <a:pt x="970407" y="778288"/>
                    <a:pt x="911257" y="825151"/>
                    <a:pt x="838867" y="825151"/>
                  </a:cubicBezTo>
                  <a:lnTo>
                    <a:pt x="307658" y="825151"/>
                  </a:lnTo>
                  <a:cubicBezTo>
                    <a:pt x="235268" y="825151"/>
                    <a:pt x="176117" y="778288"/>
                    <a:pt x="176117" y="721043"/>
                  </a:cubicBezTo>
                  <a:lnTo>
                    <a:pt x="176117" y="413575"/>
                  </a:lnTo>
                  <a:cubicBezTo>
                    <a:pt x="176117" y="356330"/>
                    <a:pt x="235268" y="309467"/>
                    <a:pt x="307658" y="309467"/>
                  </a:cubicBezTo>
                  <a:lnTo>
                    <a:pt x="838867" y="309467"/>
                  </a:lnTo>
                  <a:cubicBezTo>
                    <a:pt x="911257" y="309467"/>
                    <a:pt x="970407" y="356330"/>
                    <a:pt x="970407" y="413575"/>
                  </a:cubicBezTo>
                  <a:close/>
                  <a:moveTo>
                    <a:pt x="263081" y="1108615"/>
                  </a:moveTo>
                  <a:cubicBezTo>
                    <a:pt x="263081" y="1122902"/>
                    <a:pt x="248317" y="1134618"/>
                    <a:pt x="230219" y="1134618"/>
                  </a:cubicBezTo>
                  <a:lnTo>
                    <a:pt x="73343" y="1134618"/>
                  </a:lnTo>
                  <a:cubicBezTo>
                    <a:pt x="55245" y="1134618"/>
                    <a:pt x="40481" y="1122902"/>
                    <a:pt x="40481" y="1108615"/>
                  </a:cubicBezTo>
                  <a:lnTo>
                    <a:pt x="40481" y="970788"/>
                  </a:lnTo>
                  <a:cubicBezTo>
                    <a:pt x="40481" y="956501"/>
                    <a:pt x="55245" y="944785"/>
                    <a:pt x="73343" y="944785"/>
                  </a:cubicBezTo>
                  <a:lnTo>
                    <a:pt x="230219" y="944785"/>
                  </a:lnTo>
                  <a:cubicBezTo>
                    <a:pt x="248317" y="944785"/>
                    <a:pt x="263081" y="956501"/>
                    <a:pt x="263081" y="970788"/>
                  </a:cubicBezTo>
                  <a:lnTo>
                    <a:pt x="263081" y="1108615"/>
                  </a:lnTo>
                  <a:close/>
                  <a:moveTo>
                    <a:pt x="548926" y="1108615"/>
                  </a:moveTo>
                  <a:cubicBezTo>
                    <a:pt x="548926" y="1122902"/>
                    <a:pt x="534162" y="1134618"/>
                    <a:pt x="516065" y="1134618"/>
                  </a:cubicBezTo>
                  <a:lnTo>
                    <a:pt x="359188" y="1134618"/>
                  </a:lnTo>
                  <a:cubicBezTo>
                    <a:pt x="341090" y="1134618"/>
                    <a:pt x="326326" y="1122902"/>
                    <a:pt x="326326" y="1108615"/>
                  </a:cubicBezTo>
                  <a:lnTo>
                    <a:pt x="326326" y="970788"/>
                  </a:lnTo>
                  <a:cubicBezTo>
                    <a:pt x="326326" y="956501"/>
                    <a:pt x="341090" y="944785"/>
                    <a:pt x="359188" y="944785"/>
                  </a:cubicBezTo>
                  <a:lnTo>
                    <a:pt x="516065" y="944785"/>
                  </a:lnTo>
                  <a:cubicBezTo>
                    <a:pt x="534162" y="944785"/>
                    <a:pt x="548926" y="956501"/>
                    <a:pt x="548926" y="970788"/>
                  </a:cubicBezTo>
                  <a:lnTo>
                    <a:pt x="548926" y="1108615"/>
                  </a:lnTo>
                  <a:close/>
                  <a:moveTo>
                    <a:pt x="834771" y="1108615"/>
                  </a:moveTo>
                  <a:cubicBezTo>
                    <a:pt x="834771" y="1122902"/>
                    <a:pt x="820007" y="1134618"/>
                    <a:pt x="801910" y="1134618"/>
                  </a:cubicBezTo>
                  <a:lnTo>
                    <a:pt x="645033" y="1134618"/>
                  </a:lnTo>
                  <a:cubicBezTo>
                    <a:pt x="626936" y="1134618"/>
                    <a:pt x="612172" y="1122902"/>
                    <a:pt x="612172" y="1108615"/>
                  </a:cubicBezTo>
                  <a:lnTo>
                    <a:pt x="612172" y="970788"/>
                  </a:lnTo>
                  <a:cubicBezTo>
                    <a:pt x="612172" y="956501"/>
                    <a:pt x="626936" y="944785"/>
                    <a:pt x="645033" y="944785"/>
                  </a:cubicBezTo>
                  <a:lnTo>
                    <a:pt x="801910" y="944785"/>
                  </a:lnTo>
                  <a:cubicBezTo>
                    <a:pt x="820007" y="944785"/>
                    <a:pt x="834771" y="956501"/>
                    <a:pt x="834771" y="970788"/>
                  </a:cubicBezTo>
                  <a:lnTo>
                    <a:pt x="834771" y="1108615"/>
                  </a:lnTo>
                  <a:close/>
                  <a:moveTo>
                    <a:pt x="1120616" y="1108615"/>
                  </a:moveTo>
                  <a:cubicBezTo>
                    <a:pt x="1120616" y="1122902"/>
                    <a:pt x="1105853" y="1134618"/>
                    <a:pt x="1087755" y="1134618"/>
                  </a:cubicBezTo>
                  <a:lnTo>
                    <a:pt x="930878" y="1134618"/>
                  </a:lnTo>
                  <a:cubicBezTo>
                    <a:pt x="912781" y="1134618"/>
                    <a:pt x="898017" y="1122902"/>
                    <a:pt x="898017" y="1108615"/>
                  </a:cubicBezTo>
                  <a:lnTo>
                    <a:pt x="898017" y="970788"/>
                  </a:lnTo>
                  <a:cubicBezTo>
                    <a:pt x="898017" y="956501"/>
                    <a:pt x="912781" y="944785"/>
                    <a:pt x="930878" y="944785"/>
                  </a:cubicBezTo>
                  <a:lnTo>
                    <a:pt x="1087755" y="944785"/>
                  </a:lnTo>
                  <a:cubicBezTo>
                    <a:pt x="1105853" y="944785"/>
                    <a:pt x="1120616" y="956501"/>
                    <a:pt x="1120616" y="970788"/>
                  </a:cubicBezTo>
                  <a:lnTo>
                    <a:pt x="1120616" y="1108615"/>
                  </a:lnTo>
                  <a:close/>
                  <a:moveTo>
                    <a:pt x="1406462" y="1108615"/>
                  </a:moveTo>
                  <a:cubicBezTo>
                    <a:pt x="1406462" y="1122902"/>
                    <a:pt x="1391698" y="1134618"/>
                    <a:pt x="1373600" y="1134618"/>
                  </a:cubicBezTo>
                  <a:lnTo>
                    <a:pt x="1216724" y="1134618"/>
                  </a:lnTo>
                  <a:cubicBezTo>
                    <a:pt x="1198626" y="1134618"/>
                    <a:pt x="1183862" y="1122902"/>
                    <a:pt x="1183862" y="1108615"/>
                  </a:cubicBezTo>
                  <a:lnTo>
                    <a:pt x="1183862" y="970788"/>
                  </a:lnTo>
                  <a:cubicBezTo>
                    <a:pt x="1183862" y="956501"/>
                    <a:pt x="1198626" y="944785"/>
                    <a:pt x="1216724" y="944785"/>
                  </a:cubicBezTo>
                  <a:lnTo>
                    <a:pt x="1373600" y="944785"/>
                  </a:lnTo>
                  <a:cubicBezTo>
                    <a:pt x="1391698" y="944785"/>
                    <a:pt x="1406462" y="956501"/>
                    <a:pt x="1406462" y="970788"/>
                  </a:cubicBezTo>
                  <a:lnTo>
                    <a:pt x="1406462" y="1108615"/>
                  </a:lnTo>
                  <a:close/>
                  <a:moveTo>
                    <a:pt x="1692307" y="1108615"/>
                  </a:moveTo>
                  <a:cubicBezTo>
                    <a:pt x="1692307" y="1122902"/>
                    <a:pt x="1677543" y="1134618"/>
                    <a:pt x="1659446" y="1134618"/>
                  </a:cubicBezTo>
                  <a:lnTo>
                    <a:pt x="1502569" y="1134618"/>
                  </a:lnTo>
                  <a:cubicBezTo>
                    <a:pt x="1484471" y="1134618"/>
                    <a:pt x="1469708" y="1122902"/>
                    <a:pt x="1469708" y="1108615"/>
                  </a:cubicBezTo>
                  <a:lnTo>
                    <a:pt x="1469708" y="970788"/>
                  </a:lnTo>
                  <a:cubicBezTo>
                    <a:pt x="1469708" y="956501"/>
                    <a:pt x="1484471" y="944785"/>
                    <a:pt x="1502569" y="944785"/>
                  </a:cubicBezTo>
                  <a:lnTo>
                    <a:pt x="1659446" y="944785"/>
                  </a:lnTo>
                  <a:cubicBezTo>
                    <a:pt x="1677543" y="944785"/>
                    <a:pt x="1692307" y="956501"/>
                    <a:pt x="1692307" y="970788"/>
                  </a:cubicBezTo>
                  <a:lnTo>
                    <a:pt x="1692307" y="1108615"/>
                  </a:lnTo>
                  <a:close/>
                  <a:moveTo>
                    <a:pt x="1978152" y="1108615"/>
                  </a:moveTo>
                  <a:cubicBezTo>
                    <a:pt x="1978152" y="1122902"/>
                    <a:pt x="1963388" y="1134618"/>
                    <a:pt x="1945291" y="1134618"/>
                  </a:cubicBezTo>
                  <a:lnTo>
                    <a:pt x="1788414" y="1134618"/>
                  </a:lnTo>
                  <a:cubicBezTo>
                    <a:pt x="1770317" y="1134618"/>
                    <a:pt x="1755553" y="1122902"/>
                    <a:pt x="1755553" y="1108615"/>
                  </a:cubicBezTo>
                  <a:lnTo>
                    <a:pt x="1755553" y="970788"/>
                  </a:lnTo>
                  <a:cubicBezTo>
                    <a:pt x="1755553" y="956501"/>
                    <a:pt x="1770317" y="944785"/>
                    <a:pt x="1788414" y="944785"/>
                  </a:cubicBezTo>
                  <a:lnTo>
                    <a:pt x="1945291" y="944785"/>
                  </a:lnTo>
                  <a:cubicBezTo>
                    <a:pt x="1963388" y="944785"/>
                    <a:pt x="1978152" y="956501"/>
                    <a:pt x="1978152" y="970788"/>
                  </a:cubicBezTo>
                  <a:lnTo>
                    <a:pt x="1978152" y="1108615"/>
                  </a:lnTo>
                  <a:close/>
                  <a:moveTo>
                    <a:pt x="2263997" y="1108615"/>
                  </a:moveTo>
                  <a:cubicBezTo>
                    <a:pt x="2263997" y="1122902"/>
                    <a:pt x="2249234" y="1134618"/>
                    <a:pt x="2231136" y="1134618"/>
                  </a:cubicBezTo>
                  <a:lnTo>
                    <a:pt x="2074259" y="1134618"/>
                  </a:lnTo>
                  <a:cubicBezTo>
                    <a:pt x="2056162" y="1134618"/>
                    <a:pt x="2041398" y="1122902"/>
                    <a:pt x="2041398" y="1108615"/>
                  </a:cubicBezTo>
                  <a:lnTo>
                    <a:pt x="2041398" y="970788"/>
                  </a:lnTo>
                  <a:cubicBezTo>
                    <a:pt x="2041398" y="956501"/>
                    <a:pt x="2056162" y="944785"/>
                    <a:pt x="2074259" y="944785"/>
                  </a:cubicBezTo>
                  <a:lnTo>
                    <a:pt x="2231136" y="944785"/>
                  </a:lnTo>
                  <a:cubicBezTo>
                    <a:pt x="2249234" y="944785"/>
                    <a:pt x="2263997" y="956501"/>
                    <a:pt x="2263997" y="970788"/>
                  </a:cubicBezTo>
                  <a:lnTo>
                    <a:pt x="2263997" y="1108615"/>
                  </a:lnTo>
                  <a:close/>
                  <a:moveTo>
                    <a:pt x="2549843" y="1108615"/>
                  </a:moveTo>
                  <a:cubicBezTo>
                    <a:pt x="2549843" y="1122902"/>
                    <a:pt x="2535079" y="1134618"/>
                    <a:pt x="2516981" y="1134618"/>
                  </a:cubicBezTo>
                  <a:lnTo>
                    <a:pt x="2360105" y="1134618"/>
                  </a:lnTo>
                  <a:cubicBezTo>
                    <a:pt x="2342007" y="1134618"/>
                    <a:pt x="2327243" y="1122902"/>
                    <a:pt x="2327243" y="1108615"/>
                  </a:cubicBezTo>
                  <a:lnTo>
                    <a:pt x="2327243" y="970788"/>
                  </a:lnTo>
                  <a:cubicBezTo>
                    <a:pt x="2327243" y="956501"/>
                    <a:pt x="2342007" y="944785"/>
                    <a:pt x="2360105" y="944785"/>
                  </a:cubicBezTo>
                  <a:lnTo>
                    <a:pt x="2516981" y="944785"/>
                  </a:lnTo>
                  <a:cubicBezTo>
                    <a:pt x="2535079" y="944785"/>
                    <a:pt x="2549843" y="956501"/>
                    <a:pt x="2549843" y="970788"/>
                  </a:cubicBezTo>
                  <a:lnTo>
                    <a:pt x="2549843" y="1108615"/>
                  </a:lnTo>
                  <a:close/>
                  <a:moveTo>
                    <a:pt x="2835688" y="1108615"/>
                  </a:moveTo>
                  <a:cubicBezTo>
                    <a:pt x="2835688" y="1122902"/>
                    <a:pt x="2820924" y="1134618"/>
                    <a:pt x="2802827" y="1134618"/>
                  </a:cubicBezTo>
                  <a:lnTo>
                    <a:pt x="2645950" y="1134618"/>
                  </a:lnTo>
                  <a:cubicBezTo>
                    <a:pt x="2627853" y="1134618"/>
                    <a:pt x="2613089" y="1122902"/>
                    <a:pt x="2613089" y="1108615"/>
                  </a:cubicBezTo>
                  <a:lnTo>
                    <a:pt x="2613089" y="970788"/>
                  </a:lnTo>
                  <a:cubicBezTo>
                    <a:pt x="2613089" y="956501"/>
                    <a:pt x="2627853" y="944785"/>
                    <a:pt x="2645950" y="944785"/>
                  </a:cubicBezTo>
                  <a:lnTo>
                    <a:pt x="2802827" y="944785"/>
                  </a:lnTo>
                  <a:cubicBezTo>
                    <a:pt x="2820924" y="944785"/>
                    <a:pt x="2835688" y="956501"/>
                    <a:pt x="2835688" y="970788"/>
                  </a:cubicBezTo>
                  <a:lnTo>
                    <a:pt x="2835688" y="1108615"/>
                  </a:lnTo>
                  <a:close/>
                  <a:moveTo>
                    <a:pt x="3121533" y="1108615"/>
                  </a:moveTo>
                  <a:cubicBezTo>
                    <a:pt x="3121533" y="1122902"/>
                    <a:pt x="3106770" y="1134618"/>
                    <a:pt x="3088672" y="1134618"/>
                  </a:cubicBezTo>
                  <a:lnTo>
                    <a:pt x="2931795" y="1134618"/>
                  </a:lnTo>
                  <a:cubicBezTo>
                    <a:pt x="2913698" y="1134618"/>
                    <a:pt x="2898934" y="1122902"/>
                    <a:pt x="2898934" y="1108615"/>
                  </a:cubicBezTo>
                  <a:lnTo>
                    <a:pt x="2898934" y="970788"/>
                  </a:lnTo>
                  <a:cubicBezTo>
                    <a:pt x="2898934" y="956501"/>
                    <a:pt x="2913698" y="944785"/>
                    <a:pt x="2931795" y="944785"/>
                  </a:cubicBezTo>
                  <a:lnTo>
                    <a:pt x="3088672" y="944785"/>
                  </a:lnTo>
                  <a:cubicBezTo>
                    <a:pt x="3106770" y="944785"/>
                    <a:pt x="3121533" y="956501"/>
                    <a:pt x="3121533" y="970788"/>
                  </a:cubicBezTo>
                  <a:lnTo>
                    <a:pt x="3121533" y="1108615"/>
                  </a:lnTo>
                  <a:close/>
                  <a:moveTo>
                    <a:pt x="3407378" y="1108615"/>
                  </a:moveTo>
                  <a:cubicBezTo>
                    <a:pt x="3407378" y="1122902"/>
                    <a:pt x="3392615" y="1134618"/>
                    <a:pt x="3374517" y="1134618"/>
                  </a:cubicBezTo>
                  <a:lnTo>
                    <a:pt x="3217640" y="1134618"/>
                  </a:lnTo>
                  <a:cubicBezTo>
                    <a:pt x="3199543" y="1134618"/>
                    <a:pt x="3184779" y="1122902"/>
                    <a:pt x="3184779" y="1108615"/>
                  </a:cubicBezTo>
                  <a:lnTo>
                    <a:pt x="3184779" y="970788"/>
                  </a:lnTo>
                  <a:cubicBezTo>
                    <a:pt x="3184779" y="956501"/>
                    <a:pt x="3199543" y="944785"/>
                    <a:pt x="3217640" y="944785"/>
                  </a:cubicBezTo>
                  <a:lnTo>
                    <a:pt x="3374517" y="944785"/>
                  </a:lnTo>
                  <a:cubicBezTo>
                    <a:pt x="3392615" y="944785"/>
                    <a:pt x="3407378" y="956501"/>
                    <a:pt x="3407378" y="970788"/>
                  </a:cubicBezTo>
                  <a:lnTo>
                    <a:pt x="3407378" y="1108615"/>
                  </a:lnTo>
                  <a:close/>
                  <a:moveTo>
                    <a:pt x="3693224" y="1108615"/>
                  </a:moveTo>
                  <a:cubicBezTo>
                    <a:pt x="3693224" y="1122902"/>
                    <a:pt x="3678460" y="1134618"/>
                    <a:pt x="3660362" y="1134618"/>
                  </a:cubicBezTo>
                  <a:lnTo>
                    <a:pt x="3503486" y="1134618"/>
                  </a:lnTo>
                  <a:cubicBezTo>
                    <a:pt x="3485388" y="1134618"/>
                    <a:pt x="3470624" y="1122902"/>
                    <a:pt x="3470624" y="1108615"/>
                  </a:cubicBezTo>
                  <a:lnTo>
                    <a:pt x="3470624" y="970788"/>
                  </a:lnTo>
                  <a:cubicBezTo>
                    <a:pt x="3470624" y="956501"/>
                    <a:pt x="3485388" y="944785"/>
                    <a:pt x="3503486" y="944785"/>
                  </a:cubicBezTo>
                  <a:lnTo>
                    <a:pt x="3660362" y="944785"/>
                  </a:lnTo>
                  <a:cubicBezTo>
                    <a:pt x="3678460" y="944785"/>
                    <a:pt x="3693224" y="956501"/>
                    <a:pt x="3693224" y="970788"/>
                  </a:cubicBezTo>
                  <a:lnTo>
                    <a:pt x="3693224" y="1108615"/>
                  </a:lnTo>
                  <a:close/>
                  <a:moveTo>
                    <a:pt x="3979069" y="1108615"/>
                  </a:moveTo>
                  <a:cubicBezTo>
                    <a:pt x="3979069" y="1122902"/>
                    <a:pt x="3964305" y="1134618"/>
                    <a:pt x="3946208" y="1134618"/>
                  </a:cubicBezTo>
                  <a:lnTo>
                    <a:pt x="3789331" y="1134618"/>
                  </a:lnTo>
                  <a:cubicBezTo>
                    <a:pt x="3771233" y="1134618"/>
                    <a:pt x="3756470" y="1122902"/>
                    <a:pt x="3756470" y="1108615"/>
                  </a:cubicBezTo>
                  <a:lnTo>
                    <a:pt x="3756470" y="970788"/>
                  </a:lnTo>
                  <a:cubicBezTo>
                    <a:pt x="3756470" y="956501"/>
                    <a:pt x="3771233" y="944785"/>
                    <a:pt x="3789331" y="944785"/>
                  </a:cubicBezTo>
                  <a:lnTo>
                    <a:pt x="3946208" y="944785"/>
                  </a:lnTo>
                  <a:cubicBezTo>
                    <a:pt x="3964305" y="944785"/>
                    <a:pt x="3979069" y="956501"/>
                    <a:pt x="3979069" y="970788"/>
                  </a:cubicBezTo>
                  <a:lnTo>
                    <a:pt x="3979069" y="1108615"/>
                  </a:lnTo>
                  <a:close/>
                  <a:moveTo>
                    <a:pt x="4264914" y="1108615"/>
                  </a:moveTo>
                  <a:cubicBezTo>
                    <a:pt x="4264914" y="1122902"/>
                    <a:pt x="4250150" y="1134618"/>
                    <a:pt x="4232053" y="1134618"/>
                  </a:cubicBezTo>
                  <a:lnTo>
                    <a:pt x="4075176" y="1134618"/>
                  </a:lnTo>
                  <a:cubicBezTo>
                    <a:pt x="4057079" y="1134618"/>
                    <a:pt x="4042315" y="1122902"/>
                    <a:pt x="4042315" y="1108615"/>
                  </a:cubicBezTo>
                  <a:lnTo>
                    <a:pt x="4042315" y="970788"/>
                  </a:lnTo>
                  <a:cubicBezTo>
                    <a:pt x="4042315" y="956501"/>
                    <a:pt x="4057079" y="944785"/>
                    <a:pt x="4075176" y="944785"/>
                  </a:cubicBezTo>
                  <a:lnTo>
                    <a:pt x="4232053" y="944785"/>
                  </a:lnTo>
                  <a:cubicBezTo>
                    <a:pt x="4250150" y="944785"/>
                    <a:pt x="4264914" y="956501"/>
                    <a:pt x="4264914" y="970788"/>
                  </a:cubicBezTo>
                  <a:lnTo>
                    <a:pt x="4264914" y="1108615"/>
                  </a:lnTo>
                  <a:close/>
                  <a:moveTo>
                    <a:pt x="4550759" y="1108615"/>
                  </a:moveTo>
                  <a:cubicBezTo>
                    <a:pt x="4550759" y="1122902"/>
                    <a:pt x="4535996" y="1134618"/>
                    <a:pt x="4517898" y="1134618"/>
                  </a:cubicBezTo>
                  <a:lnTo>
                    <a:pt x="4361022" y="1134618"/>
                  </a:lnTo>
                  <a:cubicBezTo>
                    <a:pt x="4342924" y="1134618"/>
                    <a:pt x="4328160" y="1122902"/>
                    <a:pt x="4328160" y="1108615"/>
                  </a:cubicBezTo>
                  <a:lnTo>
                    <a:pt x="4328160" y="970788"/>
                  </a:lnTo>
                  <a:cubicBezTo>
                    <a:pt x="4328160" y="956501"/>
                    <a:pt x="4342924" y="944785"/>
                    <a:pt x="4361022" y="944785"/>
                  </a:cubicBezTo>
                  <a:lnTo>
                    <a:pt x="4517898" y="944785"/>
                  </a:lnTo>
                  <a:cubicBezTo>
                    <a:pt x="4535996" y="944785"/>
                    <a:pt x="4550759" y="956501"/>
                    <a:pt x="4550759" y="970788"/>
                  </a:cubicBezTo>
                  <a:lnTo>
                    <a:pt x="4550759" y="1108615"/>
                  </a:lnTo>
                  <a:close/>
                  <a:moveTo>
                    <a:pt x="4836605" y="1108615"/>
                  </a:moveTo>
                  <a:cubicBezTo>
                    <a:pt x="4836605" y="1122902"/>
                    <a:pt x="4821841" y="1134618"/>
                    <a:pt x="4803743" y="1134618"/>
                  </a:cubicBezTo>
                  <a:lnTo>
                    <a:pt x="4646867" y="1134618"/>
                  </a:lnTo>
                  <a:cubicBezTo>
                    <a:pt x="4628769" y="1134618"/>
                    <a:pt x="4614006" y="1122902"/>
                    <a:pt x="4614006" y="1108615"/>
                  </a:cubicBezTo>
                  <a:lnTo>
                    <a:pt x="4614006" y="970788"/>
                  </a:lnTo>
                  <a:cubicBezTo>
                    <a:pt x="4614006" y="956501"/>
                    <a:pt x="4628769" y="944785"/>
                    <a:pt x="4646867" y="944785"/>
                  </a:cubicBezTo>
                  <a:lnTo>
                    <a:pt x="4803743" y="944785"/>
                  </a:lnTo>
                  <a:cubicBezTo>
                    <a:pt x="4821841" y="944785"/>
                    <a:pt x="4836605" y="956501"/>
                    <a:pt x="4836605" y="970788"/>
                  </a:cubicBezTo>
                  <a:lnTo>
                    <a:pt x="4836605" y="1108615"/>
                  </a:lnTo>
                  <a:close/>
                  <a:moveTo>
                    <a:pt x="5122450" y="1108615"/>
                  </a:moveTo>
                  <a:cubicBezTo>
                    <a:pt x="5122450" y="1122902"/>
                    <a:pt x="5107686" y="1134618"/>
                    <a:pt x="5089589" y="1134618"/>
                  </a:cubicBezTo>
                  <a:lnTo>
                    <a:pt x="4932712" y="1134618"/>
                  </a:lnTo>
                  <a:cubicBezTo>
                    <a:pt x="4914614" y="1134618"/>
                    <a:pt x="4899851" y="1122902"/>
                    <a:pt x="4899851" y="1108615"/>
                  </a:cubicBezTo>
                  <a:lnTo>
                    <a:pt x="4899851" y="970788"/>
                  </a:lnTo>
                  <a:cubicBezTo>
                    <a:pt x="4899851" y="956501"/>
                    <a:pt x="4914614" y="944785"/>
                    <a:pt x="4932712" y="944785"/>
                  </a:cubicBezTo>
                  <a:lnTo>
                    <a:pt x="5089589" y="944785"/>
                  </a:lnTo>
                  <a:cubicBezTo>
                    <a:pt x="5107686" y="944785"/>
                    <a:pt x="5122450" y="956501"/>
                    <a:pt x="5122450" y="970788"/>
                  </a:cubicBezTo>
                  <a:lnTo>
                    <a:pt x="5122450" y="1108615"/>
                  </a:lnTo>
                  <a:close/>
                  <a:moveTo>
                    <a:pt x="5408295" y="1108615"/>
                  </a:moveTo>
                  <a:cubicBezTo>
                    <a:pt x="5408295" y="1122902"/>
                    <a:pt x="5393531" y="1134618"/>
                    <a:pt x="5375434" y="1134618"/>
                  </a:cubicBezTo>
                  <a:lnTo>
                    <a:pt x="5218557" y="1134618"/>
                  </a:lnTo>
                  <a:cubicBezTo>
                    <a:pt x="5200460" y="1134618"/>
                    <a:pt x="5185696" y="1122902"/>
                    <a:pt x="5185696" y="1108615"/>
                  </a:cubicBezTo>
                  <a:lnTo>
                    <a:pt x="5185696" y="970788"/>
                  </a:lnTo>
                  <a:cubicBezTo>
                    <a:pt x="5185696" y="956501"/>
                    <a:pt x="5200460" y="944785"/>
                    <a:pt x="5218557" y="944785"/>
                  </a:cubicBezTo>
                  <a:lnTo>
                    <a:pt x="5375434" y="944785"/>
                  </a:lnTo>
                  <a:cubicBezTo>
                    <a:pt x="5393531" y="944785"/>
                    <a:pt x="5408295" y="956501"/>
                    <a:pt x="5408295" y="970788"/>
                  </a:cubicBezTo>
                  <a:lnTo>
                    <a:pt x="5408295" y="1108615"/>
                  </a:lnTo>
                  <a:close/>
                  <a:moveTo>
                    <a:pt x="5731098" y="1108615"/>
                  </a:moveTo>
                  <a:cubicBezTo>
                    <a:pt x="5731098" y="1122902"/>
                    <a:pt x="5716334" y="1134618"/>
                    <a:pt x="5698236" y="1134618"/>
                  </a:cubicBezTo>
                  <a:lnTo>
                    <a:pt x="5541360" y="1134618"/>
                  </a:lnTo>
                  <a:cubicBezTo>
                    <a:pt x="5523262" y="1134618"/>
                    <a:pt x="5508498" y="1122902"/>
                    <a:pt x="5508498" y="1108615"/>
                  </a:cubicBezTo>
                  <a:lnTo>
                    <a:pt x="5508498" y="970788"/>
                  </a:lnTo>
                  <a:cubicBezTo>
                    <a:pt x="5508498" y="956501"/>
                    <a:pt x="5523262" y="944785"/>
                    <a:pt x="5541360" y="944785"/>
                  </a:cubicBezTo>
                  <a:lnTo>
                    <a:pt x="5698236" y="944785"/>
                  </a:lnTo>
                  <a:cubicBezTo>
                    <a:pt x="5716334" y="944785"/>
                    <a:pt x="5731098" y="956501"/>
                    <a:pt x="5731098" y="970788"/>
                  </a:cubicBezTo>
                  <a:lnTo>
                    <a:pt x="5731098" y="1108615"/>
                  </a:lnTo>
                  <a:close/>
                  <a:moveTo>
                    <a:pt x="6016943" y="1108615"/>
                  </a:moveTo>
                  <a:cubicBezTo>
                    <a:pt x="6016943" y="1122902"/>
                    <a:pt x="6002179" y="1134618"/>
                    <a:pt x="5984081" y="1134618"/>
                  </a:cubicBezTo>
                  <a:lnTo>
                    <a:pt x="5827205" y="1134618"/>
                  </a:lnTo>
                  <a:cubicBezTo>
                    <a:pt x="5809107" y="1134618"/>
                    <a:pt x="5794344" y="1122902"/>
                    <a:pt x="5794344" y="1108615"/>
                  </a:cubicBezTo>
                  <a:lnTo>
                    <a:pt x="5794344" y="970788"/>
                  </a:lnTo>
                  <a:cubicBezTo>
                    <a:pt x="5794344" y="956501"/>
                    <a:pt x="5809107" y="944785"/>
                    <a:pt x="5827205" y="944785"/>
                  </a:cubicBezTo>
                  <a:lnTo>
                    <a:pt x="5984081" y="944785"/>
                  </a:lnTo>
                  <a:cubicBezTo>
                    <a:pt x="6002179" y="944785"/>
                    <a:pt x="6016943" y="956501"/>
                    <a:pt x="6016943" y="970788"/>
                  </a:cubicBezTo>
                  <a:lnTo>
                    <a:pt x="6016943" y="1108615"/>
                  </a:lnTo>
                  <a:close/>
                  <a:moveTo>
                    <a:pt x="6302788" y="1108615"/>
                  </a:moveTo>
                  <a:cubicBezTo>
                    <a:pt x="6302788" y="1122902"/>
                    <a:pt x="6288024" y="1134618"/>
                    <a:pt x="6269927" y="1134618"/>
                  </a:cubicBezTo>
                  <a:lnTo>
                    <a:pt x="6113050" y="1134618"/>
                  </a:lnTo>
                  <a:cubicBezTo>
                    <a:pt x="6094953" y="1134618"/>
                    <a:pt x="6080189" y="1122902"/>
                    <a:pt x="6080189" y="1108615"/>
                  </a:cubicBezTo>
                  <a:lnTo>
                    <a:pt x="6080189" y="970788"/>
                  </a:lnTo>
                  <a:cubicBezTo>
                    <a:pt x="6080189" y="956501"/>
                    <a:pt x="6094953" y="944785"/>
                    <a:pt x="6113050" y="944785"/>
                  </a:cubicBezTo>
                  <a:lnTo>
                    <a:pt x="6269927" y="944785"/>
                  </a:lnTo>
                  <a:cubicBezTo>
                    <a:pt x="6288024" y="944785"/>
                    <a:pt x="6302788" y="956501"/>
                    <a:pt x="6302788" y="970788"/>
                  </a:cubicBezTo>
                  <a:lnTo>
                    <a:pt x="6302788" y="1108615"/>
                  </a:lnTo>
                  <a:close/>
                  <a:moveTo>
                    <a:pt x="6588633" y="1108615"/>
                  </a:moveTo>
                  <a:cubicBezTo>
                    <a:pt x="6588633" y="1122902"/>
                    <a:pt x="6573869" y="1134618"/>
                    <a:pt x="6555772" y="1134618"/>
                  </a:cubicBezTo>
                  <a:lnTo>
                    <a:pt x="6398895" y="1134618"/>
                  </a:lnTo>
                  <a:cubicBezTo>
                    <a:pt x="6380798" y="1134618"/>
                    <a:pt x="6366034" y="1122902"/>
                    <a:pt x="6366034" y="1108615"/>
                  </a:cubicBezTo>
                  <a:lnTo>
                    <a:pt x="6366034" y="970788"/>
                  </a:lnTo>
                  <a:cubicBezTo>
                    <a:pt x="6366034" y="956501"/>
                    <a:pt x="6380798" y="944785"/>
                    <a:pt x="6398895" y="944785"/>
                  </a:cubicBezTo>
                  <a:lnTo>
                    <a:pt x="6555772" y="944785"/>
                  </a:lnTo>
                  <a:cubicBezTo>
                    <a:pt x="6573869" y="944785"/>
                    <a:pt x="6588633" y="956501"/>
                    <a:pt x="6588633" y="970788"/>
                  </a:cubicBezTo>
                  <a:lnTo>
                    <a:pt x="6588633" y="1108615"/>
                  </a:lnTo>
                  <a:close/>
                  <a:moveTo>
                    <a:pt x="6874478" y="1108615"/>
                  </a:moveTo>
                  <a:cubicBezTo>
                    <a:pt x="6874478" y="1122902"/>
                    <a:pt x="6859715" y="1134618"/>
                    <a:pt x="6841618" y="1134618"/>
                  </a:cubicBezTo>
                  <a:lnTo>
                    <a:pt x="6684740" y="1134618"/>
                  </a:lnTo>
                  <a:cubicBezTo>
                    <a:pt x="6666643" y="1134618"/>
                    <a:pt x="6651879" y="1122902"/>
                    <a:pt x="6651879" y="1108615"/>
                  </a:cubicBezTo>
                  <a:lnTo>
                    <a:pt x="6651879" y="970788"/>
                  </a:lnTo>
                  <a:cubicBezTo>
                    <a:pt x="6651879" y="956501"/>
                    <a:pt x="6666643" y="944785"/>
                    <a:pt x="6684740" y="944785"/>
                  </a:cubicBezTo>
                  <a:lnTo>
                    <a:pt x="6841618" y="944785"/>
                  </a:lnTo>
                  <a:cubicBezTo>
                    <a:pt x="6859715" y="944785"/>
                    <a:pt x="6874478" y="956501"/>
                    <a:pt x="6874478" y="970788"/>
                  </a:cubicBezTo>
                  <a:lnTo>
                    <a:pt x="6874478" y="1108615"/>
                  </a:lnTo>
                  <a:close/>
                  <a:moveTo>
                    <a:pt x="7160324" y="1108615"/>
                  </a:moveTo>
                  <a:cubicBezTo>
                    <a:pt x="7160324" y="1122902"/>
                    <a:pt x="7145560" y="1134618"/>
                    <a:pt x="7127462" y="1134618"/>
                  </a:cubicBezTo>
                  <a:lnTo>
                    <a:pt x="6970586" y="1134618"/>
                  </a:lnTo>
                  <a:cubicBezTo>
                    <a:pt x="6952488" y="1134618"/>
                    <a:pt x="6937724" y="1122902"/>
                    <a:pt x="6937724" y="1108615"/>
                  </a:cubicBezTo>
                  <a:lnTo>
                    <a:pt x="6937724" y="970788"/>
                  </a:lnTo>
                  <a:cubicBezTo>
                    <a:pt x="6937724" y="956501"/>
                    <a:pt x="6952488" y="944785"/>
                    <a:pt x="6970586" y="944785"/>
                  </a:cubicBezTo>
                  <a:lnTo>
                    <a:pt x="7127462" y="944785"/>
                  </a:lnTo>
                  <a:cubicBezTo>
                    <a:pt x="7145560" y="944785"/>
                    <a:pt x="7160324" y="956501"/>
                    <a:pt x="7160324" y="970788"/>
                  </a:cubicBezTo>
                  <a:lnTo>
                    <a:pt x="7160324" y="1108615"/>
                  </a:lnTo>
                  <a:close/>
                  <a:moveTo>
                    <a:pt x="7446169" y="1108615"/>
                  </a:moveTo>
                  <a:cubicBezTo>
                    <a:pt x="7446169" y="1122902"/>
                    <a:pt x="7431405" y="1134618"/>
                    <a:pt x="7413308" y="1134618"/>
                  </a:cubicBezTo>
                  <a:lnTo>
                    <a:pt x="7256431" y="1134618"/>
                  </a:lnTo>
                  <a:cubicBezTo>
                    <a:pt x="7238333" y="1134618"/>
                    <a:pt x="7223570" y="1122902"/>
                    <a:pt x="7223570" y="1108615"/>
                  </a:cubicBezTo>
                  <a:lnTo>
                    <a:pt x="7223570" y="970788"/>
                  </a:lnTo>
                  <a:cubicBezTo>
                    <a:pt x="7223570" y="956501"/>
                    <a:pt x="7238333" y="944785"/>
                    <a:pt x="7256431" y="944785"/>
                  </a:cubicBezTo>
                  <a:lnTo>
                    <a:pt x="7413308" y="944785"/>
                  </a:lnTo>
                  <a:cubicBezTo>
                    <a:pt x="7431405" y="944785"/>
                    <a:pt x="7446169" y="956501"/>
                    <a:pt x="7446169" y="970788"/>
                  </a:cubicBezTo>
                  <a:lnTo>
                    <a:pt x="7446169" y="1108615"/>
                  </a:lnTo>
                  <a:close/>
                  <a:moveTo>
                    <a:pt x="7732014" y="1108615"/>
                  </a:moveTo>
                  <a:cubicBezTo>
                    <a:pt x="7732014" y="1122902"/>
                    <a:pt x="7717251" y="1134618"/>
                    <a:pt x="7699153" y="1134618"/>
                  </a:cubicBezTo>
                  <a:lnTo>
                    <a:pt x="7542277" y="1134618"/>
                  </a:lnTo>
                  <a:cubicBezTo>
                    <a:pt x="7524179" y="1134618"/>
                    <a:pt x="7509415" y="1122902"/>
                    <a:pt x="7509415" y="1108615"/>
                  </a:cubicBezTo>
                  <a:lnTo>
                    <a:pt x="7509415" y="970788"/>
                  </a:lnTo>
                  <a:cubicBezTo>
                    <a:pt x="7509415" y="956501"/>
                    <a:pt x="7524179" y="944785"/>
                    <a:pt x="7542277" y="944785"/>
                  </a:cubicBezTo>
                  <a:lnTo>
                    <a:pt x="7699153" y="944785"/>
                  </a:lnTo>
                  <a:cubicBezTo>
                    <a:pt x="7717251" y="944785"/>
                    <a:pt x="7732014" y="956501"/>
                    <a:pt x="7732014" y="970788"/>
                  </a:cubicBezTo>
                  <a:lnTo>
                    <a:pt x="7732014" y="1108615"/>
                  </a:lnTo>
                  <a:close/>
                  <a:moveTo>
                    <a:pt x="8017860" y="1108615"/>
                  </a:moveTo>
                  <a:cubicBezTo>
                    <a:pt x="8017860" y="1122902"/>
                    <a:pt x="8003095" y="1134618"/>
                    <a:pt x="7984998" y="1134618"/>
                  </a:cubicBezTo>
                  <a:lnTo>
                    <a:pt x="7828121" y="1134618"/>
                  </a:lnTo>
                  <a:cubicBezTo>
                    <a:pt x="7810024" y="1134618"/>
                    <a:pt x="7795260" y="1122902"/>
                    <a:pt x="7795260" y="1108615"/>
                  </a:cubicBezTo>
                  <a:lnTo>
                    <a:pt x="7795260" y="970788"/>
                  </a:lnTo>
                  <a:cubicBezTo>
                    <a:pt x="7795260" y="956501"/>
                    <a:pt x="7810024" y="944785"/>
                    <a:pt x="7828121" y="944785"/>
                  </a:cubicBezTo>
                  <a:lnTo>
                    <a:pt x="7984998" y="944785"/>
                  </a:lnTo>
                  <a:cubicBezTo>
                    <a:pt x="8003095" y="944785"/>
                    <a:pt x="8017860" y="956501"/>
                    <a:pt x="8017860" y="970788"/>
                  </a:cubicBezTo>
                  <a:lnTo>
                    <a:pt x="8017860" y="1108615"/>
                  </a:lnTo>
                  <a:close/>
                  <a:moveTo>
                    <a:pt x="8303705" y="1108615"/>
                  </a:moveTo>
                  <a:cubicBezTo>
                    <a:pt x="8303705" y="1122902"/>
                    <a:pt x="8288941" y="1134618"/>
                    <a:pt x="8270844" y="1134618"/>
                  </a:cubicBezTo>
                  <a:lnTo>
                    <a:pt x="8113967" y="1134618"/>
                  </a:lnTo>
                  <a:cubicBezTo>
                    <a:pt x="8095869" y="1134618"/>
                    <a:pt x="8081105" y="1122902"/>
                    <a:pt x="8081105" y="1108615"/>
                  </a:cubicBezTo>
                  <a:lnTo>
                    <a:pt x="8081105" y="970788"/>
                  </a:lnTo>
                  <a:cubicBezTo>
                    <a:pt x="8081105" y="956501"/>
                    <a:pt x="8095869" y="944785"/>
                    <a:pt x="8113967" y="944785"/>
                  </a:cubicBezTo>
                  <a:lnTo>
                    <a:pt x="8270844" y="944785"/>
                  </a:lnTo>
                  <a:cubicBezTo>
                    <a:pt x="8288941" y="944785"/>
                    <a:pt x="8303705" y="956501"/>
                    <a:pt x="8303705" y="970788"/>
                  </a:cubicBezTo>
                  <a:lnTo>
                    <a:pt x="8303705" y="1108615"/>
                  </a:lnTo>
                  <a:close/>
                  <a:moveTo>
                    <a:pt x="8589550" y="1108615"/>
                  </a:moveTo>
                  <a:cubicBezTo>
                    <a:pt x="8589550" y="1122902"/>
                    <a:pt x="8574786" y="1134618"/>
                    <a:pt x="8556689" y="1134618"/>
                  </a:cubicBezTo>
                  <a:lnTo>
                    <a:pt x="8399812" y="1134618"/>
                  </a:lnTo>
                  <a:cubicBezTo>
                    <a:pt x="8381714" y="1134618"/>
                    <a:pt x="8366951" y="1122902"/>
                    <a:pt x="8366951" y="1108615"/>
                  </a:cubicBezTo>
                  <a:lnTo>
                    <a:pt x="8366951" y="970788"/>
                  </a:lnTo>
                  <a:cubicBezTo>
                    <a:pt x="8366951" y="956501"/>
                    <a:pt x="8381714" y="944785"/>
                    <a:pt x="8399812" y="944785"/>
                  </a:cubicBezTo>
                  <a:lnTo>
                    <a:pt x="8556689" y="944785"/>
                  </a:lnTo>
                  <a:cubicBezTo>
                    <a:pt x="8574786" y="944785"/>
                    <a:pt x="8589550" y="956501"/>
                    <a:pt x="8589550" y="970788"/>
                  </a:cubicBezTo>
                  <a:lnTo>
                    <a:pt x="8589550" y="1108615"/>
                  </a:lnTo>
                  <a:close/>
                  <a:moveTo>
                    <a:pt x="8875395" y="1108615"/>
                  </a:moveTo>
                  <a:cubicBezTo>
                    <a:pt x="8875395" y="1122902"/>
                    <a:pt x="8860631" y="1134618"/>
                    <a:pt x="8842534" y="1134618"/>
                  </a:cubicBezTo>
                  <a:lnTo>
                    <a:pt x="8685657" y="1134618"/>
                  </a:lnTo>
                  <a:cubicBezTo>
                    <a:pt x="8667559" y="1134618"/>
                    <a:pt x="8652796" y="1122902"/>
                    <a:pt x="8652796" y="1108615"/>
                  </a:cubicBezTo>
                  <a:lnTo>
                    <a:pt x="8652796" y="970788"/>
                  </a:lnTo>
                  <a:cubicBezTo>
                    <a:pt x="8652796" y="956501"/>
                    <a:pt x="8667559" y="944785"/>
                    <a:pt x="8685657" y="944785"/>
                  </a:cubicBezTo>
                  <a:lnTo>
                    <a:pt x="8842534" y="944785"/>
                  </a:lnTo>
                  <a:cubicBezTo>
                    <a:pt x="8860631" y="944785"/>
                    <a:pt x="8875395" y="956501"/>
                    <a:pt x="8875395" y="970788"/>
                  </a:cubicBezTo>
                  <a:lnTo>
                    <a:pt x="8875395" y="1108615"/>
                  </a:lnTo>
                  <a:close/>
                  <a:moveTo>
                    <a:pt x="9161240" y="1108615"/>
                  </a:moveTo>
                  <a:cubicBezTo>
                    <a:pt x="9161240" y="1122902"/>
                    <a:pt x="9146477" y="1134618"/>
                    <a:pt x="9128379" y="1134618"/>
                  </a:cubicBezTo>
                  <a:lnTo>
                    <a:pt x="8971502" y="1134618"/>
                  </a:lnTo>
                  <a:cubicBezTo>
                    <a:pt x="8953405" y="1134618"/>
                    <a:pt x="8938641" y="1122902"/>
                    <a:pt x="8938641" y="1108615"/>
                  </a:cubicBezTo>
                  <a:lnTo>
                    <a:pt x="8938641" y="970788"/>
                  </a:lnTo>
                  <a:cubicBezTo>
                    <a:pt x="8938641" y="956501"/>
                    <a:pt x="8953405" y="944785"/>
                    <a:pt x="8971502" y="944785"/>
                  </a:cubicBezTo>
                  <a:lnTo>
                    <a:pt x="9128379" y="944785"/>
                  </a:lnTo>
                  <a:cubicBezTo>
                    <a:pt x="9146477" y="944785"/>
                    <a:pt x="9161240" y="956501"/>
                    <a:pt x="9161240" y="970788"/>
                  </a:cubicBezTo>
                  <a:lnTo>
                    <a:pt x="9161240" y="1108615"/>
                  </a:lnTo>
                  <a:close/>
                  <a:moveTo>
                    <a:pt x="9447086" y="1108615"/>
                  </a:moveTo>
                  <a:cubicBezTo>
                    <a:pt x="9447086" y="1122902"/>
                    <a:pt x="9432322" y="1134618"/>
                    <a:pt x="9414224" y="1134618"/>
                  </a:cubicBezTo>
                  <a:lnTo>
                    <a:pt x="9257348" y="1134618"/>
                  </a:lnTo>
                  <a:cubicBezTo>
                    <a:pt x="9239250" y="1134618"/>
                    <a:pt x="9224486" y="1122902"/>
                    <a:pt x="9224486" y="1108615"/>
                  </a:cubicBezTo>
                  <a:lnTo>
                    <a:pt x="9224486" y="970788"/>
                  </a:lnTo>
                  <a:cubicBezTo>
                    <a:pt x="9224486" y="956501"/>
                    <a:pt x="9239250" y="944785"/>
                    <a:pt x="9257348" y="944785"/>
                  </a:cubicBezTo>
                  <a:lnTo>
                    <a:pt x="9414224" y="944785"/>
                  </a:lnTo>
                  <a:cubicBezTo>
                    <a:pt x="9432322" y="944785"/>
                    <a:pt x="9447086" y="956501"/>
                    <a:pt x="9447086" y="970788"/>
                  </a:cubicBezTo>
                  <a:lnTo>
                    <a:pt x="9447086" y="1108615"/>
                  </a:lnTo>
                  <a:close/>
                  <a:moveTo>
                    <a:pt x="9732931" y="1108615"/>
                  </a:moveTo>
                  <a:cubicBezTo>
                    <a:pt x="9732931" y="1122902"/>
                    <a:pt x="9718167" y="1134618"/>
                    <a:pt x="9700070" y="1134618"/>
                  </a:cubicBezTo>
                  <a:lnTo>
                    <a:pt x="9543192" y="1134618"/>
                  </a:lnTo>
                  <a:cubicBezTo>
                    <a:pt x="9525095" y="1134618"/>
                    <a:pt x="9510332" y="1122902"/>
                    <a:pt x="9510332" y="1108615"/>
                  </a:cubicBezTo>
                  <a:lnTo>
                    <a:pt x="9510332" y="970788"/>
                  </a:lnTo>
                  <a:cubicBezTo>
                    <a:pt x="9510332" y="956501"/>
                    <a:pt x="9525095" y="944785"/>
                    <a:pt x="9543192" y="944785"/>
                  </a:cubicBezTo>
                  <a:lnTo>
                    <a:pt x="9700070" y="944785"/>
                  </a:lnTo>
                  <a:cubicBezTo>
                    <a:pt x="9718167" y="944785"/>
                    <a:pt x="9732931" y="956501"/>
                    <a:pt x="9732931" y="970788"/>
                  </a:cubicBezTo>
                  <a:lnTo>
                    <a:pt x="9732931" y="1108615"/>
                  </a:lnTo>
                  <a:close/>
                  <a:moveTo>
                    <a:pt x="10018776" y="1108615"/>
                  </a:moveTo>
                  <a:cubicBezTo>
                    <a:pt x="10018776" y="1122902"/>
                    <a:pt x="10004013" y="1134618"/>
                    <a:pt x="9985915" y="1134618"/>
                  </a:cubicBezTo>
                  <a:lnTo>
                    <a:pt x="9829038" y="1134618"/>
                  </a:lnTo>
                  <a:cubicBezTo>
                    <a:pt x="9810941" y="1134618"/>
                    <a:pt x="9796176" y="1122902"/>
                    <a:pt x="9796176" y="1108615"/>
                  </a:cubicBezTo>
                  <a:lnTo>
                    <a:pt x="9796176" y="970788"/>
                  </a:lnTo>
                  <a:cubicBezTo>
                    <a:pt x="9796176" y="956501"/>
                    <a:pt x="9810941" y="944785"/>
                    <a:pt x="9829038" y="944785"/>
                  </a:cubicBezTo>
                  <a:lnTo>
                    <a:pt x="9985915" y="944785"/>
                  </a:lnTo>
                  <a:cubicBezTo>
                    <a:pt x="10004013" y="944785"/>
                    <a:pt x="10018776" y="956501"/>
                    <a:pt x="10018776" y="970788"/>
                  </a:cubicBezTo>
                  <a:lnTo>
                    <a:pt x="10018776" y="1108615"/>
                  </a:lnTo>
                  <a:close/>
                  <a:moveTo>
                    <a:pt x="10304621" y="1108615"/>
                  </a:moveTo>
                  <a:cubicBezTo>
                    <a:pt x="10304621" y="1122902"/>
                    <a:pt x="10289858" y="1134618"/>
                    <a:pt x="10271760" y="1134618"/>
                  </a:cubicBezTo>
                  <a:lnTo>
                    <a:pt x="10114884" y="1134618"/>
                  </a:lnTo>
                  <a:cubicBezTo>
                    <a:pt x="10096786" y="1134618"/>
                    <a:pt x="10082022" y="1122902"/>
                    <a:pt x="10082022" y="1108615"/>
                  </a:cubicBezTo>
                  <a:lnTo>
                    <a:pt x="10082022" y="970788"/>
                  </a:lnTo>
                  <a:cubicBezTo>
                    <a:pt x="10082022" y="956501"/>
                    <a:pt x="10096786" y="944785"/>
                    <a:pt x="10114884" y="944785"/>
                  </a:cubicBezTo>
                  <a:lnTo>
                    <a:pt x="10271760" y="944785"/>
                  </a:lnTo>
                  <a:cubicBezTo>
                    <a:pt x="10289858" y="944785"/>
                    <a:pt x="10304621" y="956501"/>
                    <a:pt x="10304621" y="970788"/>
                  </a:cubicBezTo>
                  <a:lnTo>
                    <a:pt x="10304621" y="1108615"/>
                  </a:lnTo>
                  <a:close/>
                  <a:moveTo>
                    <a:pt x="10590466" y="1108615"/>
                  </a:moveTo>
                  <a:cubicBezTo>
                    <a:pt x="10590466" y="1122902"/>
                    <a:pt x="10575703" y="1134618"/>
                    <a:pt x="10557606" y="1134618"/>
                  </a:cubicBezTo>
                  <a:lnTo>
                    <a:pt x="10400728" y="1134618"/>
                  </a:lnTo>
                  <a:cubicBezTo>
                    <a:pt x="10382631" y="1134618"/>
                    <a:pt x="10367867" y="1122902"/>
                    <a:pt x="10367867" y="1108615"/>
                  </a:cubicBezTo>
                  <a:lnTo>
                    <a:pt x="10367867" y="970788"/>
                  </a:lnTo>
                  <a:cubicBezTo>
                    <a:pt x="10367867" y="956501"/>
                    <a:pt x="10382631" y="944785"/>
                    <a:pt x="10400728" y="944785"/>
                  </a:cubicBezTo>
                  <a:lnTo>
                    <a:pt x="10557606" y="944785"/>
                  </a:lnTo>
                  <a:cubicBezTo>
                    <a:pt x="10575703" y="944785"/>
                    <a:pt x="10590466" y="956501"/>
                    <a:pt x="10590466" y="970788"/>
                  </a:cubicBezTo>
                  <a:lnTo>
                    <a:pt x="10590466" y="1108615"/>
                  </a:lnTo>
                  <a:close/>
                  <a:moveTo>
                    <a:pt x="10876312" y="1108615"/>
                  </a:moveTo>
                  <a:cubicBezTo>
                    <a:pt x="10876312" y="1122902"/>
                    <a:pt x="10861547" y="1134618"/>
                    <a:pt x="10843451" y="1134618"/>
                  </a:cubicBezTo>
                  <a:lnTo>
                    <a:pt x="10686573" y="1134618"/>
                  </a:lnTo>
                  <a:cubicBezTo>
                    <a:pt x="10668477" y="1134618"/>
                    <a:pt x="10653712" y="1122902"/>
                    <a:pt x="10653712" y="1108615"/>
                  </a:cubicBezTo>
                  <a:lnTo>
                    <a:pt x="10653712" y="970788"/>
                  </a:lnTo>
                  <a:cubicBezTo>
                    <a:pt x="10653712" y="956501"/>
                    <a:pt x="10668477" y="944785"/>
                    <a:pt x="10686573" y="944785"/>
                  </a:cubicBezTo>
                  <a:lnTo>
                    <a:pt x="10843451" y="944785"/>
                  </a:lnTo>
                  <a:cubicBezTo>
                    <a:pt x="10861547" y="944785"/>
                    <a:pt x="10876312" y="956501"/>
                    <a:pt x="10876312" y="970788"/>
                  </a:cubicBezTo>
                  <a:lnTo>
                    <a:pt x="10876312" y="1108615"/>
                  </a:lnTo>
                  <a:close/>
                  <a:moveTo>
                    <a:pt x="5644706" y="721043"/>
                  </a:moveTo>
                  <a:lnTo>
                    <a:pt x="5644706" y="413575"/>
                  </a:lnTo>
                  <a:cubicBezTo>
                    <a:pt x="5644706" y="356330"/>
                    <a:pt x="5703856" y="309467"/>
                    <a:pt x="5776246" y="309467"/>
                  </a:cubicBezTo>
                  <a:lnTo>
                    <a:pt x="6307455" y="309467"/>
                  </a:lnTo>
                  <a:cubicBezTo>
                    <a:pt x="6379845" y="309467"/>
                    <a:pt x="6438996" y="356330"/>
                    <a:pt x="6438996" y="413575"/>
                  </a:cubicBezTo>
                  <a:lnTo>
                    <a:pt x="6438996" y="721043"/>
                  </a:lnTo>
                  <a:cubicBezTo>
                    <a:pt x="6438996" y="778288"/>
                    <a:pt x="6379845" y="825151"/>
                    <a:pt x="6307455" y="825151"/>
                  </a:cubicBezTo>
                  <a:lnTo>
                    <a:pt x="5776246" y="825151"/>
                  </a:lnTo>
                  <a:cubicBezTo>
                    <a:pt x="5703856" y="825151"/>
                    <a:pt x="5644706" y="778288"/>
                    <a:pt x="5644706" y="721043"/>
                  </a:cubicBezTo>
                  <a:close/>
                  <a:moveTo>
                    <a:pt x="6724841" y="721043"/>
                  </a:moveTo>
                  <a:lnTo>
                    <a:pt x="6724841" y="413575"/>
                  </a:lnTo>
                  <a:cubicBezTo>
                    <a:pt x="6724841" y="356330"/>
                    <a:pt x="6783991" y="309467"/>
                    <a:pt x="6856381" y="309467"/>
                  </a:cubicBezTo>
                  <a:lnTo>
                    <a:pt x="7387590" y="309467"/>
                  </a:lnTo>
                  <a:cubicBezTo>
                    <a:pt x="7459980" y="309467"/>
                    <a:pt x="7519130" y="356330"/>
                    <a:pt x="7519130" y="413575"/>
                  </a:cubicBezTo>
                  <a:lnTo>
                    <a:pt x="7519130" y="721043"/>
                  </a:lnTo>
                  <a:cubicBezTo>
                    <a:pt x="7519130" y="778288"/>
                    <a:pt x="7459980" y="825151"/>
                    <a:pt x="7387590" y="825151"/>
                  </a:cubicBezTo>
                  <a:lnTo>
                    <a:pt x="6856381" y="825151"/>
                  </a:lnTo>
                  <a:cubicBezTo>
                    <a:pt x="6783991" y="825151"/>
                    <a:pt x="6724841" y="778288"/>
                    <a:pt x="6724841" y="721043"/>
                  </a:cubicBezTo>
                  <a:close/>
                  <a:moveTo>
                    <a:pt x="7804976" y="721043"/>
                  </a:moveTo>
                  <a:lnTo>
                    <a:pt x="7804976" y="413575"/>
                  </a:lnTo>
                  <a:cubicBezTo>
                    <a:pt x="7804976" y="356330"/>
                    <a:pt x="7864126" y="309467"/>
                    <a:pt x="7936516" y="309467"/>
                  </a:cubicBezTo>
                  <a:lnTo>
                    <a:pt x="8467725" y="309467"/>
                  </a:lnTo>
                  <a:cubicBezTo>
                    <a:pt x="8540115" y="309467"/>
                    <a:pt x="8599265" y="356330"/>
                    <a:pt x="8599265" y="413575"/>
                  </a:cubicBezTo>
                  <a:lnTo>
                    <a:pt x="8599265" y="721043"/>
                  </a:lnTo>
                  <a:cubicBezTo>
                    <a:pt x="8599265" y="778288"/>
                    <a:pt x="8540115" y="825151"/>
                    <a:pt x="8467725" y="825151"/>
                  </a:cubicBezTo>
                  <a:lnTo>
                    <a:pt x="7936516" y="825151"/>
                  </a:lnTo>
                  <a:cubicBezTo>
                    <a:pt x="7864126" y="825151"/>
                    <a:pt x="7804976" y="778288"/>
                    <a:pt x="7804976" y="721043"/>
                  </a:cubicBezTo>
                  <a:close/>
                  <a:moveTo>
                    <a:pt x="8885111" y="721043"/>
                  </a:moveTo>
                  <a:lnTo>
                    <a:pt x="8885111" y="413575"/>
                  </a:lnTo>
                  <a:cubicBezTo>
                    <a:pt x="8885111" y="356330"/>
                    <a:pt x="8944261" y="309467"/>
                    <a:pt x="9016651" y="309467"/>
                  </a:cubicBezTo>
                  <a:lnTo>
                    <a:pt x="9547860" y="309467"/>
                  </a:lnTo>
                  <a:cubicBezTo>
                    <a:pt x="9620250" y="309467"/>
                    <a:pt x="9679400" y="356330"/>
                    <a:pt x="9679400" y="413575"/>
                  </a:cubicBezTo>
                  <a:lnTo>
                    <a:pt x="9679400" y="721043"/>
                  </a:lnTo>
                  <a:cubicBezTo>
                    <a:pt x="9679400" y="778288"/>
                    <a:pt x="9620250" y="825151"/>
                    <a:pt x="9547860" y="825151"/>
                  </a:cubicBezTo>
                  <a:lnTo>
                    <a:pt x="9016651" y="825151"/>
                  </a:lnTo>
                  <a:cubicBezTo>
                    <a:pt x="8944261" y="825151"/>
                    <a:pt x="8885111" y="778288"/>
                    <a:pt x="8885111" y="721043"/>
                  </a:cubicBezTo>
                  <a:close/>
                  <a:moveTo>
                    <a:pt x="9965245" y="721043"/>
                  </a:moveTo>
                  <a:lnTo>
                    <a:pt x="9965245" y="413575"/>
                  </a:lnTo>
                  <a:cubicBezTo>
                    <a:pt x="9965245" y="356330"/>
                    <a:pt x="10024396" y="309467"/>
                    <a:pt x="10096786" y="309467"/>
                  </a:cubicBezTo>
                  <a:lnTo>
                    <a:pt x="10627995" y="309467"/>
                  </a:lnTo>
                  <a:cubicBezTo>
                    <a:pt x="10700385" y="309467"/>
                    <a:pt x="10759535" y="356330"/>
                    <a:pt x="10759535" y="413575"/>
                  </a:cubicBezTo>
                  <a:lnTo>
                    <a:pt x="10759535" y="721043"/>
                  </a:lnTo>
                  <a:cubicBezTo>
                    <a:pt x="10759535" y="778288"/>
                    <a:pt x="10700385" y="825151"/>
                    <a:pt x="10627995" y="825151"/>
                  </a:cubicBezTo>
                  <a:lnTo>
                    <a:pt x="10096786" y="825151"/>
                  </a:lnTo>
                  <a:cubicBezTo>
                    <a:pt x="10024396" y="825151"/>
                    <a:pt x="9965245" y="778288"/>
                    <a:pt x="9965245" y="721043"/>
                  </a:cubicBezTo>
                  <a:close/>
                </a:path>
              </a:pathLst>
            </a:custGeom>
            <a:solidFill>
              <a:srgbClr val="FFFFFF">
                <a:alpha val="352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7" name="Google Shape;87;p11"/>
          <p:cNvGrpSpPr/>
          <p:nvPr/>
        </p:nvGrpSpPr>
        <p:grpSpPr>
          <a:xfrm>
            <a:off x="302987" y="288516"/>
            <a:ext cx="8538026" cy="4566468"/>
            <a:chOff x="5802027" y="1564324"/>
            <a:chExt cx="3636452" cy="1944916"/>
          </a:xfrm>
        </p:grpSpPr>
        <p:sp>
          <p:nvSpPr>
            <p:cNvPr id="88" name="Google Shape;88;p11"/>
            <p:cNvSpPr/>
            <p:nvPr/>
          </p:nvSpPr>
          <p:spPr>
            <a:xfrm>
              <a:off x="5802027" y="1564324"/>
              <a:ext cx="379245" cy="1944916"/>
            </a:xfrm>
            <a:custGeom>
              <a:rect b="b" l="l" r="r" t="t"/>
              <a:pathLst>
                <a:path extrusionOk="0" h="1944916" w="379245">
                  <a:moveTo>
                    <a:pt x="379246" y="0"/>
                  </a:moveTo>
                  <a:lnTo>
                    <a:pt x="0" y="0"/>
                  </a:lnTo>
                  <a:lnTo>
                    <a:pt x="0" y="1944917"/>
                  </a:lnTo>
                  <a:lnTo>
                    <a:pt x="379246" y="1944917"/>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 name="Google Shape;89;p11"/>
            <p:cNvSpPr/>
            <p:nvPr/>
          </p:nvSpPr>
          <p:spPr>
            <a:xfrm>
              <a:off x="9059234" y="1564324"/>
              <a:ext cx="379245" cy="1944916"/>
            </a:xfrm>
            <a:custGeom>
              <a:rect b="b" l="l" r="r" t="t"/>
              <a:pathLst>
                <a:path extrusionOk="0" h="1944916" w="379245">
                  <a:moveTo>
                    <a:pt x="0" y="1944917"/>
                  </a:moveTo>
                  <a:lnTo>
                    <a:pt x="379245" y="1944917"/>
                  </a:lnTo>
                  <a:lnTo>
                    <a:pt x="379245" y="0"/>
                  </a:ln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90" name="Shape 9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91" name="Shape 91"/>
        <p:cNvGrpSpPr/>
        <p:nvPr/>
      </p:nvGrpSpPr>
      <p:grpSpPr>
        <a:xfrm>
          <a:off x="0" y="0"/>
          <a:ext cx="0" cy="0"/>
          <a:chOff x="0" y="0"/>
          <a:chExt cx="0" cy="0"/>
        </a:xfrm>
      </p:grpSpPr>
      <p:pic>
        <p:nvPicPr>
          <p:cNvPr id="92" name="Google Shape;92;p13"/>
          <p:cNvPicPr preferRelativeResize="0"/>
          <p:nvPr/>
        </p:nvPicPr>
        <p:blipFill rotWithShape="1">
          <a:blip r:embed="rId2">
            <a:alphaModFix amt="22000"/>
          </a:blip>
          <a:srcRect b="0" l="700" r="690" t="0"/>
          <a:stretch/>
        </p:blipFill>
        <p:spPr>
          <a:xfrm>
            <a:off x="0" y="0"/>
            <a:ext cx="9144002" cy="5143501"/>
          </a:xfrm>
          <a:prstGeom prst="rect">
            <a:avLst/>
          </a:prstGeom>
          <a:noFill/>
          <a:ln>
            <a:noFill/>
          </a:ln>
        </p:spPr>
      </p:pic>
      <p:sp>
        <p:nvSpPr>
          <p:cNvPr id="93" name="Google Shape;93;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4" name="Google Shape;94;p13"/>
          <p:cNvSpPr txBox="1"/>
          <p:nvPr>
            <p:ph hasCustomPrompt="1" idx="2" type="title"/>
          </p:nvPr>
        </p:nvSpPr>
        <p:spPr>
          <a:xfrm>
            <a:off x="1194508" y="1723100"/>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5" name="Google Shape;95;p13"/>
          <p:cNvSpPr txBox="1"/>
          <p:nvPr>
            <p:ph hasCustomPrompt="1" idx="3" type="title"/>
          </p:nvPr>
        </p:nvSpPr>
        <p:spPr>
          <a:xfrm>
            <a:off x="4789283" y="1723100"/>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6" name="Google Shape;96;p13"/>
          <p:cNvSpPr txBox="1"/>
          <p:nvPr>
            <p:ph hasCustomPrompt="1" idx="4" type="title"/>
          </p:nvPr>
        </p:nvSpPr>
        <p:spPr>
          <a:xfrm>
            <a:off x="1194508" y="2728850"/>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 name="Google Shape;97;p13"/>
          <p:cNvSpPr txBox="1"/>
          <p:nvPr>
            <p:ph hasCustomPrompt="1" idx="5" type="title"/>
          </p:nvPr>
        </p:nvSpPr>
        <p:spPr>
          <a:xfrm>
            <a:off x="4789283" y="2728850"/>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p:nvPr>
            <p:ph hasCustomPrompt="1" idx="6" type="title"/>
          </p:nvPr>
        </p:nvSpPr>
        <p:spPr>
          <a:xfrm>
            <a:off x="1194508" y="3734600"/>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9" name="Google Shape;99;p13"/>
          <p:cNvSpPr txBox="1"/>
          <p:nvPr>
            <p:ph hasCustomPrompt="1" idx="7" type="title"/>
          </p:nvPr>
        </p:nvSpPr>
        <p:spPr>
          <a:xfrm>
            <a:off x="4789283" y="3734600"/>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0" name="Google Shape;100;p13"/>
          <p:cNvSpPr txBox="1"/>
          <p:nvPr>
            <p:ph idx="1" type="subTitle"/>
          </p:nvPr>
        </p:nvSpPr>
        <p:spPr>
          <a:xfrm>
            <a:off x="1929220" y="1723100"/>
            <a:ext cx="2425500" cy="44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Oswald"/>
              <a:buNone/>
              <a:defRPr sz="1800">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b="1" sz="2400">
                <a:latin typeface="Oswald"/>
                <a:ea typeface="Oswald"/>
                <a:cs typeface="Oswald"/>
                <a:sym typeface="Oswald"/>
              </a:defRPr>
            </a:lvl2pPr>
            <a:lvl3pPr lvl="2" rtl="0">
              <a:lnSpc>
                <a:spcPct val="100000"/>
              </a:lnSpc>
              <a:spcBef>
                <a:spcPts val="0"/>
              </a:spcBef>
              <a:spcAft>
                <a:spcPts val="0"/>
              </a:spcAft>
              <a:buSzPts val="2400"/>
              <a:buFont typeface="Oswald"/>
              <a:buNone/>
              <a:defRPr b="1" sz="2400">
                <a:latin typeface="Oswald"/>
                <a:ea typeface="Oswald"/>
                <a:cs typeface="Oswald"/>
                <a:sym typeface="Oswald"/>
              </a:defRPr>
            </a:lvl3pPr>
            <a:lvl4pPr lvl="3" rtl="0">
              <a:lnSpc>
                <a:spcPct val="100000"/>
              </a:lnSpc>
              <a:spcBef>
                <a:spcPts val="0"/>
              </a:spcBef>
              <a:spcAft>
                <a:spcPts val="0"/>
              </a:spcAft>
              <a:buSzPts val="2400"/>
              <a:buFont typeface="Oswald"/>
              <a:buNone/>
              <a:defRPr b="1" sz="2400">
                <a:latin typeface="Oswald"/>
                <a:ea typeface="Oswald"/>
                <a:cs typeface="Oswald"/>
                <a:sym typeface="Oswald"/>
              </a:defRPr>
            </a:lvl4pPr>
            <a:lvl5pPr lvl="4" rtl="0">
              <a:lnSpc>
                <a:spcPct val="100000"/>
              </a:lnSpc>
              <a:spcBef>
                <a:spcPts val="0"/>
              </a:spcBef>
              <a:spcAft>
                <a:spcPts val="0"/>
              </a:spcAft>
              <a:buSzPts val="2400"/>
              <a:buFont typeface="Oswald"/>
              <a:buNone/>
              <a:defRPr b="1" sz="2400">
                <a:latin typeface="Oswald"/>
                <a:ea typeface="Oswald"/>
                <a:cs typeface="Oswald"/>
                <a:sym typeface="Oswald"/>
              </a:defRPr>
            </a:lvl5pPr>
            <a:lvl6pPr lvl="5" rtl="0">
              <a:lnSpc>
                <a:spcPct val="100000"/>
              </a:lnSpc>
              <a:spcBef>
                <a:spcPts val="0"/>
              </a:spcBef>
              <a:spcAft>
                <a:spcPts val="0"/>
              </a:spcAft>
              <a:buSzPts val="2400"/>
              <a:buFont typeface="Oswald"/>
              <a:buNone/>
              <a:defRPr b="1" sz="2400">
                <a:latin typeface="Oswald"/>
                <a:ea typeface="Oswald"/>
                <a:cs typeface="Oswald"/>
                <a:sym typeface="Oswald"/>
              </a:defRPr>
            </a:lvl6pPr>
            <a:lvl7pPr lvl="6" rtl="0">
              <a:lnSpc>
                <a:spcPct val="100000"/>
              </a:lnSpc>
              <a:spcBef>
                <a:spcPts val="0"/>
              </a:spcBef>
              <a:spcAft>
                <a:spcPts val="0"/>
              </a:spcAft>
              <a:buSzPts val="2400"/>
              <a:buFont typeface="Oswald"/>
              <a:buNone/>
              <a:defRPr b="1" sz="2400">
                <a:latin typeface="Oswald"/>
                <a:ea typeface="Oswald"/>
                <a:cs typeface="Oswald"/>
                <a:sym typeface="Oswald"/>
              </a:defRPr>
            </a:lvl7pPr>
            <a:lvl8pPr lvl="7" rtl="0">
              <a:lnSpc>
                <a:spcPct val="100000"/>
              </a:lnSpc>
              <a:spcBef>
                <a:spcPts val="0"/>
              </a:spcBef>
              <a:spcAft>
                <a:spcPts val="0"/>
              </a:spcAft>
              <a:buSzPts val="2400"/>
              <a:buFont typeface="Oswald"/>
              <a:buNone/>
              <a:defRPr b="1" sz="2400">
                <a:latin typeface="Oswald"/>
                <a:ea typeface="Oswald"/>
                <a:cs typeface="Oswald"/>
                <a:sym typeface="Oswald"/>
              </a:defRPr>
            </a:lvl8pPr>
            <a:lvl9pPr lvl="8" rtl="0">
              <a:lnSpc>
                <a:spcPct val="100000"/>
              </a:lnSpc>
              <a:spcBef>
                <a:spcPts val="0"/>
              </a:spcBef>
              <a:spcAft>
                <a:spcPts val="0"/>
              </a:spcAft>
              <a:buSzPts val="2400"/>
              <a:buFont typeface="Oswald"/>
              <a:buNone/>
              <a:defRPr b="1" sz="2400">
                <a:latin typeface="Oswald"/>
                <a:ea typeface="Oswald"/>
                <a:cs typeface="Oswald"/>
                <a:sym typeface="Oswald"/>
              </a:defRPr>
            </a:lvl9pPr>
          </a:lstStyle>
          <a:p/>
        </p:txBody>
      </p:sp>
      <p:sp>
        <p:nvSpPr>
          <p:cNvPr id="101" name="Google Shape;101;p13"/>
          <p:cNvSpPr txBox="1"/>
          <p:nvPr>
            <p:ph idx="8" type="subTitle"/>
          </p:nvPr>
        </p:nvSpPr>
        <p:spPr>
          <a:xfrm>
            <a:off x="1929220" y="2728850"/>
            <a:ext cx="2425500" cy="44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Oswald"/>
              <a:buNone/>
              <a:defRPr sz="1800">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b="1" sz="2400">
                <a:latin typeface="Oswald"/>
                <a:ea typeface="Oswald"/>
                <a:cs typeface="Oswald"/>
                <a:sym typeface="Oswald"/>
              </a:defRPr>
            </a:lvl2pPr>
            <a:lvl3pPr lvl="2" rtl="0">
              <a:lnSpc>
                <a:spcPct val="100000"/>
              </a:lnSpc>
              <a:spcBef>
                <a:spcPts val="0"/>
              </a:spcBef>
              <a:spcAft>
                <a:spcPts val="0"/>
              </a:spcAft>
              <a:buSzPts val="2400"/>
              <a:buFont typeface="Oswald"/>
              <a:buNone/>
              <a:defRPr b="1" sz="2400">
                <a:latin typeface="Oswald"/>
                <a:ea typeface="Oswald"/>
                <a:cs typeface="Oswald"/>
                <a:sym typeface="Oswald"/>
              </a:defRPr>
            </a:lvl3pPr>
            <a:lvl4pPr lvl="3" rtl="0">
              <a:lnSpc>
                <a:spcPct val="100000"/>
              </a:lnSpc>
              <a:spcBef>
                <a:spcPts val="0"/>
              </a:spcBef>
              <a:spcAft>
                <a:spcPts val="0"/>
              </a:spcAft>
              <a:buSzPts val="2400"/>
              <a:buFont typeface="Oswald"/>
              <a:buNone/>
              <a:defRPr b="1" sz="2400">
                <a:latin typeface="Oswald"/>
                <a:ea typeface="Oswald"/>
                <a:cs typeface="Oswald"/>
                <a:sym typeface="Oswald"/>
              </a:defRPr>
            </a:lvl4pPr>
            <a:lvl5pPr lvl="4" rtl="0">
              <a:lnSpc>
                <a:spcPct val="100000"/>
              </a:lnSpc>
              <a:spcBef>
                <a:spcPts val="0"/>
              </a:spcBef>
              <a:spcAft>
                <a:spcPts val="0"/>
              </a:spcAft>
              <a:buSzPts val="2400"/>
              <a:buFont typeface="Oswald"/>
              <a:buNone/>
              <a:defRPr b="1" sz="2400">
                <a:latin typeface="Oswald"/>
                <a:ea typeface="Oswald"/>
                <a:cs typeface="Oswald"/>
                <a:sym typeface="Oswald"/>
              </a:defRPr>
            </a:lvl5pPr>
            <a:lvl6pPr lvl="5" rtl="0">
              <a:lnSpc>
                <a:spcPct val="100000"/>
              </a:lnSpc>
              <a:spcBef>
                <a:spcPts val="0"/>
              </a:spcBef>
              <a:spcAft>
                <a:spcPts val="0"/>
              </a:spcAft>
              <a:buSzPts val="2400"/>
              <a:buFont typeface="Oswald"/>
              <a:buNone/>
              <a:defRPr b="1" sz="2400">
                <a:latin typeface="Oswald"/>
                <a:ea typeface="Oswald"/>
                <a:cs typeface="Oswald"/>
                <a:sym typeface="Oswald"/>
              </a:defRPr>
            </a:lvl6pPr>
            <a:lvl7pPr lvl="6" rtl="0">
              <a:lnSpc>
                <a:spcPct val="100000"/>
              </a:lnSpc>
              <a:spcBef>
                <a:spcPts val="0"/>
              </a:spcBef>
              <a:spcAft>
                <a:spcPts val="0"/>
              </a:spcAft>
              <a:buSzPts val="2400"/>
              <a:buFont typeface="Oswald"/>
              <a:buNone/>
              <a:defRPr b="1" sz="2400">
                <a:latin typeface="Oswald"/>
                <a:ea typeface="Oswald"/>
                <a:cs typeface="Oswald"/>
                <a:sym typeface="Oswald"/>
              </a:defRPr>
            </a:lvl7pPr>
            <a:lvl8pPr lvl="7" rtl="0">
              <a:lnSpc>
                <a:spcPct val="100000"/>
              </a:lnSpc>
              <a:spcBef>
                <a:spcPts val="0"/>
              </a:spcBef>
              <a:spcAft>
                <a:spcPts val="0"/>
              </a:spcAft>
              <a:buSzPts val="2400"/>
              <a:buFont typeface="Oswald"/>
              <a:buNone/>
              <a:defRPr b="1" sz="2400">
                <a:latin typeface="Oswald"/>
                <a:ea typeface="Oswald"/>
                <a:cs typeface="Oswald"/>
                <a:sym typeface="Oswald"/>
              </a:defRPr>
            </a:lvl8pPr>
            <a:lvl9pPr lvl="8" rtl="0">
              <a:lnSpc>
                <a:spcPct val="100000"/>
              </a:lnSpc>
              <a:spcBef>
                <a:spcPts val="0"/>
              </a:spcBef>
              <a:spcAft>
                <a:spcPts val="0"/>
              </a:spcAft>
              <a:buSzPts val="2400"/>
              <a:buFont typeface="Oswald"/>
              <a:buNone/>
              <a:defRPr b="1" sz="2400">
                <a:latin typeface="Oswald"/>
                <a:ea typeface="Oswald"/>
                <a:cs typeface="Oswald"/>
                <a:sym typeface="Oswald"/>
              </a:defRPr>
            </a:lvl9pPr>
          </a:lstStyle>
          <a:p/>
        </p:txBody>
      </p:sp>
      <p:sp>
        <p:nvSpPr>
          <p:cNvPr id="102" name="Google Shape;102;p13"/>
          <p:cNvSpPr txBox="1"/>
          <p:nvPr>
            <p:ph idx="9" type="subTitle"/>
          </p:nvPr>
        </p:nvSpPr>
        <p:spPr>
          <a:xfrm>
            <a:off x="1929220" y="3734600"/>
            <a:ext cx="2425500" cy="44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Oswald"/>
              <a:buNone/>
              <a:defRPr sz="1800">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b="1" sz="2400">
                <a:latin typeface="Oswald"/>
                <a:ea typeface="Oswald"/>
                <a:cs typeface="Oswald"/>
                <a:sym typeface="Oswald"/>
              </a:defRPr>
            </a:lvl2pPr>
            <a:lvl3pPr lvl="2" rtl="0">
              <a:lnSpc>
                <a:spcPct val="100000"/>
              </a:lnSpc>
              <a:spcBef>
                <a:spcPts val="0"/>
              </a:spcBef>
              <a:spcAft>
                <a:spcPts val="0"/>
              </a:spcAft>
              <a:buSzPts val="2400"/>
              <a:buFont typeface="Oswald"/>
              <a:buNone/>
              <a:defRPr b="1" sz="2400">
                <a:latin typeface="Oswald"/>
                <a:ea typeface="Oswald"/>
                <a:cs typeface="Oswald"/>
                <a:sym typeface="Oswald"/>
              </a:defRPr>
            </a:lvl3pPr>
            <a:lvl4pPr lvl="3" rtl="0">
              <a:lnSpc>
                <a:spcPct val="100000"/>
              </a:lnSpc>
              <a:spcBef>
                <a:spcPts val="0"/>
              </a:spcBef>
              <a:spcAft>
                <a:spcPts val="0"/>
              </a:spcAft>
              <a:buSzPts val="2400"/>
              <a:buFont typeface="Oswald"/>
              <a:buNone/>
              <a:defRPr b="1" sz="2400">
                <a:latin typeface="Oswald"/>
                <a:ea typeface="Oswald"/>
                <a:cs typeface="Oswald"/>
                <a:sym typeface="Oswald"/>
              </a:defRPr>
            </a:lvl4pPr>
            <a:lvl5pPr lvl="4" rtl="0">
              <a:lnSpc>
                <a:spcPct val="100000"/>
              </a:lnSpc>
              <a:spcBef>
                <a:spcPts val="0"/>
              </a:spcBef>
              <a:spcAft>
                <a:spcPts val="0"/>
              </a:spcAft>
              <a:buSzPts val="2400"/>
              <a:buFont typeface="Oswald"/>
              <a:buNone/>
              <a:defRPr b="1" sz="2400">
                <a:latin typeface="Oswald"/>
                <a:ea typeface="Oswald"/>
                <a:cs typeface="Oswald"/>
                <a:sym typeface="Oswald"/>
              </a:defRPr>
            </a:lvl5pPr>
            <a:lvl6pPr lvl="5" rtl="0">
              <a:lnSpc>
                <a:spcPct val="100000"/>
              </a:lnSpc>
              <a:spcBef>
                <a:spcPts val="0"/>
              </a:spcBef>
              <a:spcAft>
                <a:spcPts val="0"/>
              </a:spcAft>
              <a:buSzPts val="2400"/>
              <a:buFont typeface="Oswald"/>
              <a:buNone/>
              <a:defRPr b="1" sz="2400">
                <a:latin typeface="Oswald"/>
                <a:ea typeface="Oswald"/>
                <a:cs typeface="Oswald"/>
                <a:sym typeface="Oswald"/>
              </a:defRPr>
            </a:lvl6pPr>
            <a:lvl7pPr lvl="6" rtl="0">
              <a:lnSpc>
                <a:spcPct val="100000"/>
              </a:lnSpc>
              <a:spcBef>
                <a:spcPts val="0"/>
              </a:spcBef>
              <a:spcAft>
                <a:spcPts val="0"/>
              </a:spcAft>
              <a:buSzPts val="2400"/>
              <a:buFont typeface="Oswald"/>
              <a:buNone/>
              <a:defRPr b="1" sz="2400">
                <a:latin typeface="Oswald"/>
                <a:ea typeface="Oswald"/>
                <a:cs typeface="Oswald"/>
                <a:sym typeface="Oswald"/>
              </a:defRPr>
            </a:lvl7pPr>
            <a:lvl8pPr lvl="7" rtl="0">
              <a:lnSpc>
                <a:spcPct val="100000"/>
              </a:lnSpc>
              <a:spcBef>
                <a:spcPts val="0"/>
              </a:spcBef>
              <a:spcAft>
                <a:spcPts val="0"/>
              </a:spcAft>
              <a:buSzPts val="2400"/>
              <a:buFont typeface="Oswald"/>
              <a:buNone/>
              <a:defRPr b="1" sz="2400">
                <a:latin typeface="Oswald"/>
                <a:ea typeface="Oswald"/>
                <a:cs typeface="Oswald"/>
                <a:sym typeface="Oswald"/>
              </a:defRPr>
            </a:lvl8pPr>
            <a:lvl9pPr lvl="8" rtl="0">
              <a:lnSpc>
                <a:spcPct val="100000"/>
              </a:lnSpc>
              <a:spcBef>
                <a:spcPts val="0"/>
              </a:spcBef>
              <a:spcAft>
                <a:spcPts val="0"/>
              </a:spcAft>
              <a:buSzPts val="2400"/>
              <a:buFont typeface="Oswald"/>
              <a:buNone/>
              <a:defRPr b="1" sz="2400">
                <a:latin typeface="Oswald"/>
                <a:ea typeface="Oswald"/>
                <a:cs typeface="Oswald"/>
                <a:sym typeface="Oswald"/>
              </a:defRPr>
            </a:lvl9pPr>
          </a:lstStyle>
          <a:p/>
        </p:txBody>
      </p:sp>
      <p:sp>
        <p:nvSpPr>
          <p:cNvPr id="103" name="Google Shape;103;p13"/>
          <p:cNvSpPr txBox="1"/>
          <p:nvPr>
            <p:ph idx="13" type="subTitle"/>
          </p:nvPr>
        </p:nvSpPr>
        <p:spPr>
          <a:xfrm>
            <a:off x="5523992" y="1723100"/>
            <a:ext cx="2425500" cy="44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Oswald"/>
              <a:buNone/>
              <a:defRPr sz="1800">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b="1" sz="2400">
                <a:latin typeface="Oswald"/>
                <a:ea typeface="Oswald"/>
                <a:cs typeface="Oswald"/>
                <a:sym typeface="Oswald"/>
              </a:defRPr>
            </a:lvl2pPr>
            <a:lvl3pPr lvl="2" rtl="0">
              <a:lnSpc>
                <a:spcPct val="100000"/>
              </a:lnSpc>
              <a:spcBef>
                <a:spcPts val="0"/>
              </a:spcBef>
              <a:spcAft>
                <a:spcPts val="0"/>
              </a:spcAft>
              <a:buSzPts val="2400"/>
              <a:buFont typeface="Oswald"/>
              <a:buNone/>
              <a:defRPr b="1" sz="2400">
                <a:latin typeface="Oswald"/>
                <a:ea typeface="Oswald"/>
                <a:cs typeface="Oswald"/>
                <a:sym typeface="Oswald"/>
              </a:defRPr>
            </a:lvl3pPr>
            <a:lvl4pPr lvl="3" rtl="0">
              <a:lnSpc>
                <a:spcPct val="100000"/>
              </a:lnSpc>
              <a:spcBef>
                <a:spcPts val="0"/>
              </a:spcBef>
              <a:spcAft>
                <a:spcPts val="0"/>
              </a:spcAft>
              <a:buSzPts val="2400"/>
              <a:buFont typeface="Oswald"/>
              <a:buNone/>
              <a:defRPr b="1" sz="2400">
                <a:latin typeface="Oswald"/>
                <a:ea typeface="Oswald"/>
                <a:cs typeface="Oswald"/>
                <a:sym typeface="Oswald"/>
              </a:defRPr>
            </a:lvl4pPr>
            <a:lvl5pPr lvl="4" rtl="0">
              <a:lnSpc>
                <a:spcPct val="100000"/>
              </a:lnSpc>
              <a:spcBef>
                <a:spcPts val="0"/>
              </a:spcBef>
              <a:spcAft>
                <a:spcPts val="0"/>
              </a:spcAft>
              <a:buSzPts val="2400"/>
              <a:buFont typeface="Oswald"/>
              <a:buNone/>
              <a:defRPr b="1" sz="2400">
                <a:latin typeface="Oswald"/>
                <a:ea typeface="Oswald"/>
                <a:cs typeface="Oswald"/>
                <a:sym typeface="Oswald"/>
              </a:defRPr>
            </a:lvl5pPr>
            <a:lvl6pPr lvl="5" rtl="0">
              <a:lnSpc>
                <a:spcPct val="100000"/>
              </a:lnSpc>
              <a:spcBef>
                <a:spcPts val="0"/>
              </a:spcBef>
              <a:spcAft>
                <a:spcPts val="0"/>
              </a:spcAft>
              <a:buSzPts val="2400"/>
              <a:buFont typeface="Oswald"/>
              <a:buNone/>
              <a:defRPr b="1" sz="2400">
                <a:latin typeface="Oswald"/>
                <a:ea typeface="Oswald"/>
                <a:cs typeface="Oswald"/>
                <a:sym typeface="Oswald"/>
              </a:defRPr>
            </a:lvl6pPr>
            <a:lvl7pPr lvl="6" rtl="0">
              <a:lnSpc>
                <a:spcPct val="100000"/>
              </a:lnSpc>
              <a:spcBef>
                <a:spcPts val="0"/>
              </a:spcBef>
              <a:spcAft>
                <a:spcPts val="0"/>
              </a:spcAft>
              <a:buSzPts val="2400"/>
              <a:buFont typeface="Oswald"/>
              <a:buNone/>
              <a:defRPr b="1" sz="2400">
                <a:latin typeface="Oswald"/>
                <a:ea typeface="Oswald"/>
                <a:cs typeface="Oswald"/>
                <a:sym typeface="Oswald"/>
              </a:defRPr>
            </a:lvl7pPr>
            <a:lvl8pPr lvl="7" rtl="0">
              <a:lnSpc>
                <a:spcPct val="100000"/>
              </a:lnSpc>
              <a:spcBef>
                <a:spcPts val="0"/>
              </a:spcBef>
              <a:spcAft>
                <a:spcPts val="0"/>
              </a:spcAft>
              <a:buSzPts val="2400"/>
              <a:buFont typeface="Oswald"/>
              <a:buNone/>
              <a:defRPr b="1" sz="2400">
                <a:latin typeface="Oswald"/>
                <a:ea typeface="Oswald"/>
                <a:cs typeface="Oswald"/>
                <a:sym typeface="Oswald"/>
              </a:defRPr>
            </a:lvl8pPr>
            <a:lvl9pPr lvl="8" rtl="0">
              <a:lnSpc>
                <a:spcPct val="100000"/>
              </a:lnSpc>
              <a:spcBef>
                <a:spcPts val="0"/>
              </a:spcBef>
              <a:spcAft>
                <a:spcPts val="0"/>
              </a:spcAft>
              <a:buSzPts val="2400"/>
              <a:buFont typeface="Oswald"/>
              <a:buNone/>
              <a:defRPr b="1" sz="2400">
                <a:latin typeface="Oswald"/>
                <a:ea typeface="Oswald"/>
                <a:cs typeface="Oswald"/>
                <a:sym typeface="Oswald"/>
              </a:defRPr>
            </a:lvl9pPr>
          </a:lstStyle>
          <a:p/>
        </p:txBody>
      </p:sp>
      <p:sp>
        <p:nvSpPr>
          <p:cNvPr id="104" name="Google Shape;104;p13"/>
          <p:cNvSpPr txBox="1"/>
          <p:nvPr>
            <p:ph idx="14" type="subTitle"/>
          </p:nvPr>
        </p:nvSpPr>
        <p:spPr>
          <a:xfrm>
            <a:off x="5523992" y="2728850"/>
            <a:ext cx="2425500" cy="44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Oswald"/>
              <a:buNone/>
              <a:defRPr sz="1800">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b="1" sz="2400">
                <a:latin typeface="Oswald"/>
                <a:ea typeface="Oswald"/>
                <a:cs typeface="Oswald"/>
                <a:sym typeface="Oswald"/>
              </a:defRPr>
            </a:lvl2pPr>
            <a:lvl3pPr lvl="2" rtl="0">
              <a:lnSpc>
                <a:spcPct val="100000"/>
              </a:lnSpc>
              <a:spcBef>
                <a:spcPts val="0"/>
              </a:spcBef>
              <a:spcAft>
                <a:spcPts val="0"/>
              </a:spcAft>
              <a:buSzPts val="2400"/>
              <a:buFont typeface="Oswald"/>
              <a:buNone/>
              <a:defRPr b="1" sz="2400">
                <a:latin typeface="Oswald"/>
                <a:ea typeface="Oswald"/>
                <a:cs typeface="Oswald"/>
                <a:sym typeface="Oswald"/>
              </a:defRPr>
            </a:lvl3pPr>
            <a:lvl4pPr lvl="3" rtl="0">
              <a:lnSpc>
                <a:spcPct val="100000"/>
              </a:lnSpc>
              <a:spcBef>
                <a:spcPts val="0"/>
              </a:spcBef>
              <a:spcAft>
                <a:spcPts val="0"/>
              </a:spcAft>
              <a:buSzPts val="2400"/>
              <a:buFont typeface="Oswald"/>
              <a:buNone/>
              <a:defRPr b="1" sz="2400">
                <a:latin typeface="Oswald"/>
                <a:ea typeface="Oswald"/>
                <a:cs typeface="Oswald"/>
                <a:sym typeface="Oswald"/>
              </a:defRPr>
            </a:lvl4pPr>
            <a:lvl5pPr lvl="4" rtl="0">
              <a:lnSpc>
                <a:spcPct val="100000"/>
              </a:lnSpc>
              <a:spcBef>
                <a:spcPts val="0"/>
              </a:spcBef>
              <a:spcAft>
                <a:spcPts val="0"/>
              </a:spcAft>
              <a:buSzPts val="2400"/>
              <a:buFont typeface="Oswald"/>
              <a:buNone/>
              <a:defRPr b="1" sz="2400">
                <a:latin typeface="Oswald"/>
                <a:ea typeface="Oswald"/>
                <a:cs typeface="Oswald"/>
                <a:sym typeface="Oswald"/>
              </a:defRPr>
            </a:lvl5pPr>
            <a:lvl6pPr lvl="5" rtl="0">
              <a:lnSpc>
                <a:spcPct val="100000"/>
              </a:lnSpc>
              <a:spcBef>
                <a:spcPts val="0"/>
              </a:spcBef>
              <a:spcAft>
                <a:spcPts val="0"/>
              </a:spcAft>
              <a:buSzPts val="2400"/>
              <a:buFont typeface="Oswald"/>
              <a:buNone/>
              <a:defRPr b="1" sz="2400">
                <a:latin typeface="Oswald"/>
                <a:ea typeface="Oswald"/>
                <a:cs typeface="Oswald"/>
                <a:sym typeface="Oswald"/>
              </a:defRPr>
            </a:lvl6pPr>
            <a:lvl7pPr lvl="6" rtl="0">
              <a:lnSpc>
                <a:spcPct val="100000"/>
              </a:lnSpc>
              <a:spcBef>
                <a:spcPts val="0"/>
              </a:spcBef>
              <a:spcAft>
                <a:spcPts val="0"/>
              </a:spcAft>
              <a:buSzPts val="2400"/>
              <a:buFont typeface="Oswald"/>
              <a:buNone/>
              <a:defRPr b="1" sz="2400">
                <a:latin typeface="Oswald"/>
                <a:ea typeface="Oswald"/>
                <a:cs typeface="Oswald"/>
                <a:sym typeface="Oswald"/>
              </a:defRPr>
            </a:lvl7pPr>
            <a:lvl8pPr lvl="7" rtl="0">
              <a:lnSpc>
                <a:spcPct val="100000"/>
              </a:lnSpc>
              <a:spcBef>
                <a:spcPts val="0"/>
              </a:spcBef>
              <a:spcAft>
                <a:spcPts val="0"/>
              </a:spcAft>
              <a:buSzPts val="2400"/>
              <a:buFont typeface="Oswald"/>
              <a:buNone/>
              <a:defRPr b="1" sz="2400">
                <a:latin typeface="Oswald"/>
                <a:ea typeface="Oswald"/>
                <a:cs typeface="Oswald"/>
                <a:sym typeface="Oswald"/>
              </a:defRPr>
            </a:lvl8pPr>
            <a:lvl9pPr lvl="8" rtl="0">
              <a:lnSpc>
                <a:spcPct val="100000"/>
              </a:lnSpc>
              <a:spcBef>
                <a:spcPts val="0"/>
              </a:spcBef>
              <a:spcAft>
                <a:spcPts val="0"/>
              </a:spcAft>
              <a:buSzPts val="2400"/>
              <a:buFont typeface="Oswald"/>
              <a:buNone/>
              <a:defRPr b="1" sz="2400">
                <a:latin typeface="Oswald"/>
                <a:ea typeface="Oswald"/>
                <a:cs typeface="Oswald"/>
                <a:sym typeface="Oswald"/>
              </a:defRPr>
            </a:lvl9pPr>
          </a:lstStyle>
          <a:p/>
        </p:txBody>
      </p:sp>
      <p:sp>
        <p:nvSpPr>
          <p:cNvPr id="105" name="Google Shape;105;p13"/>
          <p:cNvSpPr txBox="1"/>
          <p:nvPr>
            <p:ph idx="15" type="subTitle"/>
          </p:nvPr>
        </p:nvSpPr>
        <p:spPr>
          <a:xfrm>
            <a:off x="5523992" y="3734600"/>
            <a:ext cx="2425500" cy="44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Oswald"/>
              <a:buNone/>
              <a:defRPr sz="1800">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b="1" sz="2400">
                <a:latin typeface="Oswald"/>
                <a:ea typeface="Oswald"/>
                <a:cs typeface="Oswald"/>
                <a:sym typeface="Oswald"/>
              </a:defRPr>
            </a:lvl2pPr>
            <a:lvl3pPr lvl="2" rtl="0">
              <a:lnSpc>
                <a:spcPct val="100000"/>
              </a:lnSpc>
              <a:spcBef>
                <a:spcPts val="0"/>
              </a:spcBef>
              <a:spcAft>
                <a:spcPts val="0"/>
              </a:spcAft>
              <a:buSzPts val="2400"/>
              <a:buFont typeface="Oswald"/>
              <a:buNone/>
              <a:defRPr b="1" sz="2400">
                <a:latin typeface="Oswald"/>
                <a:ea typeface="Oswald"/>
                <a:cs typeface="Oswald"/>
                <a:sym typeface="Oswald"/>
              </a:defRPr>
            </a:lvl3pPr>
            <a:lvl4pPr lvl="3" rtl="0">
              <a:lnSpc>
                <a:spcPct val="100000"/>
              </a:lnSpc>
              <a:spcBef>
                <a:spcPts val="0"/>
              </a:spcBef>
              <a:spcAft>
                <a:spcPts val="0"/>
              </a:spcAft>
              <a:buSzPts val="2400"/>
              <a:buFont typeface="Oswald"/>
              <a:buNone/>
              <a:defRPr b="1" sz="2400">
                <a:latin typeface="Oswald"/>
                <a:ea typeface="Oswald"/>
                <a:cs typeface="Oswald"/>
                <a:sym typeface="Oswald"/>
              </a:defRPr>
            </a:lvl4pPr>
            <a:lvl5pPr lvl="4" rtl="0">
              <a:lnSpc>
                <a:spcPct val="100000"/>
              </a:lnSpc>
              <a:spcBef>
                <a:spcPts val="0"/>
              </a:spcBef>
              <a:spcAft>
                <a:spcPts val="0"/>
              </a:spcAft>
              <a:buSzPts val="2400"/>
              <a:buFont typeface="Oswald"/>
              <a:buNone/>
              <a:defRPr b="1" sz="2400">
                <a:latin typeface="Oswald"/>
                <a:ea typeface="Oswald"/>
                <a:cs typeface="Oswald"/>
                <a:sym typeface="Oswald"/>
              </a:defRPr>
            </a:lvl5pPr>
            <a:lvl6pPr lvl="5" rtl="0">
              <a:lnSpc>
                <a:spcPct val="100000"/>
              </a:lnSpc>
              <a:spcBef>
                <a:spcPts val="0"/>
              </a:spcBef>
              <a:spcAft>
                <a:spcPts val="0"/>
              </a:spcAft>
              <a:buSzPts val="2400"/>
              <a:buFont typeface="Oswald"/>
              <a:buNone/>
              <a:defRPr b="1" sz="2400">
                <a:latin typeface="Oswald"/>
                <a:ea typeface="Oswald"/>
                <a:cs typeface="Oswald"/>
                <a:sym typeface="Oswald"/>
              </a:defRPr>
            </a:lvl6pPr>
            <a:lvl7pPr lvl="6" rtl="0">
              <a:lnSpc>
                <a:spcPct val="100000"/>
              </a:lnSpc>
              <a:spcBef>
                <a:spcPts val="0"/>
              </a:spcBef>
              <a:spcAft>
                <a:spcPts val="0"/>
              </a:spcAft>
              <a:buSzPts val="2400"/>
              <a:buFont typeface="Oswald"/>
              <a:buNone/>
              <a:defRPr b="1" sz="2400">
                <a:latin typeface="Oswald"/>
                <a:ea typeface="Oswald"/>
                <a:cs typeface="Oswald"/>
                <a:sym typeface="Oswald"/>
              </a:defRPr>
            </a:lvl7pPr>
            <a:lvl8pPr lvl="7" rtl="0">
              <a:lnSpc>
                <a:spcPct val="100000"/>
              </a:lnSpc>
              <a:spcBef>
                <a:spcPts val="0"/>
              </a:spcBef>
              <a:spcAft>
                <a:spcPts val="0"/>
              </a:spcAft>
              <a:buSzPts val="2400"/>
              <a:buFont typeface="Oswald"/>
              <a:buNone/>
              <a:defRPr b="1" sz="2400">
                <a:latin typeface="Oswald"/>
                <a:ea typeface="Oswald"/>
                <a:cs typeface="Oswald"/>
                <a:sym typeface="Oswald"/>
              </a:defRPr>
            </a:lvl8pPr>
            <a:lvl9pPr lvl="8" rtl="0">
              <a:lnSpc>
                <a:spcPct val="100000"/>
              </a:lnSpc>
              <a:spcBef>
                <a:spcPts val="0"/>
              </a:spcBef>
              <a:spcAft>
                <a:spcPts val="0"/>
              </a:spcAft>
              <a:buSzPts val="2400"/>
              <a:buFont typeface="Oswald"/>
              <a:buNone/>
              <a:defRPr b="1" sz="2400">
                <a:latin typeface="Oswald"/>
                <a:ea typeface="Oswald"/>
                <a:cs typeface="Oswald"/>
                <a:sym typeface="Oswald"/>
              </a:defRPr>
            </a:lvl9pPr>
          </a:lstStyle>
          <a:p/>
        </p:txBody>
      </p:sp>
      <p:grpSp>
        <p:nvGrpSpPr>
          <p:cNvPr id="106" name="Google Shape;106;p13"/>
          <p:cNvGrpSpPr/>
          <p:nvPr/>
        </p:nvGrpSpPr>
        <p:grpSpPr>
          <a:xfrm>
            <a:off x="302987" y="288516"/>
            <a:ext cx="8538026" cy="4566468"/>
            <a:chOff x="5802027" y="1564324"/>
            <a:chExt cx="3636452" cy="1944916"/>
          </a:xfrm>
        </p:grpSpPr>
        <p:sp>
          <p:nvSpPr>
            <p:cNvPr id="107" name="Google Shape;107;p13"/>
            <p:cNvSpPr/>
            <p:nvPr/>
          </p:nvSpPr>
          <p:spPr>
            <a:xfrm>
              <a:off x="5802027" y="1564324"/>
              <a:ext cx="379245" cy="1944916"/>
            </a:xfrm>
            <a:custGeom>
              <a:rect b="b" l="l" r="r" t="t"/>
              <a:pathLst>
                <a:path extrusionOk="0" h="1944916" w="379245">
                  <a:moveTo>
                    <a:pt x="379246" y="0"/>
                  </a:moveTo>
                  <a:lnTo>
                    <a:pt x="0" y="0"/>
                  </a:lnTo>
                  <a:lnTo>
                    <a:pt x="0" y="1944917"/>
                  </a:lnTo>
                  <a:lnTo>
                    <a:pt x="379246" y="1944917"/>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 name="Google Shape;108;p13"/>
            <p:cNvSpPr/>
            <p:nvPr/>
          </p:nvSpPr>
          <p:spPr>
            <a:xfrm>
              <a:off x="9059234" y="1564324"/>
              <a:ext cx="379245" cy="1944916"/>
            </a:xfrm>
            <a:custGeom>
              <a:rect b="b" l="l" r="r" t="t"/>
              <a:pathLst>
                <a:path extrusionOk="0" h="1944916" w="379245">
                  <a:moveTo>
                    <a:pt x="0" y="1944917"/>
                  </a:moveTo>
                  <a:lnTo>
                    <a:pt x="379245" y="1944917"/>
                  </a:lnTo>
                  <a:lnTo>
                    <a:pt x="379245" y="0"/>
                  </a:ln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09" name="Google Shape;109;p13"/>
          <p:cNvSpPr/>
          <p:nvPr/>
        </p:nvSpPr>
        <p:spPr>
          <a:xfrm>
            <a:off x="8566974" y="414360"/>
            <a:ext cx="159300" cy="159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0" name="Shape 110"/>
        <p:cNvGrpSpPr/>
        <p:nvPr/>
      </p:nvGrpSpPr>
      <p:grpSpPr>
        <a:xfrm>
          <a:off x="0" y="0"/>
          <a:ext cx="0" cy="0"/>
          <a:chOff x="0" y="0"/>
          <a:chExt cx="0" cy="0"/>
        </a:xfrm>
      </p:grpSpPr>
      <p:pic>
        <p:nvPicPr>
          <p:cNvPr id="111" name="Google Shape;111;p14"/>
          <p:cNvPicPr preferRelativeResize="0"/>
          <p:nvPr/>
        </p:nvPicPr>
        <p:blipFill rotWithShape="1">
          <a:blip r:embed="rId2">
            <a:alphaModFix amt="19000"/>
          </a:blip>
          <a:srcRect b="19" l="0" r="0" t="9"/>
          <a:stretch/>
        </p:blipFill>
        <p:spPr>
          <a:xfrm>
            <a:off x="0" y="0"/>
            <a:ext cx="9144002" cy="5143502"/>
          </a:xfrm>
          <a:prstGeom prst="rect">
            <a:avLst/>
          </a:prstGeom>
          <a:noFill/>
          <a:ln>
            <a:noFill/>
          </a:ln>
        </p:spPr>
      </p:pic>
      <p:sp>
        <p:nvSpPr>
          <p:cNvPr id="112" name="Google Shape;112;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13" name="Google Shape;113;p14"/>
          <p:cNvGrpSpPr/>
          <p:nvPr/>
        </p:nvGrpSpPr>
        <p:grpSpPr>
          <a:xfrm>
            <a:off x="302987" y="288516"/>
            <a:ext cx="8538026" cy="4566468"/>
            <a:chOff x="1298853" y="4144865"/>
            <a:chExt cx="3636452" cy="1944916"/>
          </a:xfrm>
        </p:grpSpPr>
        <p:sp>
          <p:nvSpPr>
            <p:cNvPr id="114" name="Google Shape;114;p14"/>
            <p:cNvSpPr/>
            <p:nvPr/>
          </p:nvSpPr>
          <p:spPr>
            <a:xfrm>
              <a:off x="4556060" y="5710536"/>
              <a:ext cx="379245" cy="379245"/>
            </a:xfrm>
            <a:custGeom>
              <a:rect b="b" l="l" r="r" t="t"/>
              <a:pathLst>
                <a:path extrusionOk="0" h="379245" w="379245">
                  <a:moveTo>
                    <a:pt x="0" y="379246"/>
                  </a:moveTo>
                  <a:lnTo>
                    <a:pt x="379245" y="379246"/>
                  </a:lnTo>
                  <a:lnTo>
                    <a:pt x="379245"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 name="Google Shape;115;p14"/>
            <p:cNvSpPr/>
            <p:nvPr/>
          </p:nvSpPr>
          <p:spPr>
            <a:xfrm>
              <a:off x="1298853" y="4144865"/>
              <a:ext cx="379245" cy="379245"/>
            </a:xfrm>
            <a:custGeom>
              <a:rect b="b" l="l" r="r" t="t"/>
              <a:pathLst>
                <a:path extrusionOk="0" h="379245" w="379245">
                  <a:moveTo>
                    <a:pt x="379246" y="0"/>
                  </a:moveTo>
                  <a:lnTo>
                    <a:pt x="0" y="0"/>
                  </a:lnTo>
                  <a:lnTo>
                    <a:pt x="0" y="379245"/>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16" name="Google Shape;116;p14"/>
          <p:cNvSpPr/>
          <p:nvPr/>
        </p:nvSpPr>
        <p:spPr>
          <a:xfrm flipH="1" rot="528198">
            <a:off x="-1359606" y="4724181"/>
            <a:ext cx="6041438" cy="733546"/>
          </a:xfrm>
          <a:custGeom>
            <a:rect b="b" l="l" r="r" t="t"/>
            <a:pathLst>
              <a:path extrusionOk="0" h="1283017" w="10566844">
                <a:moveTo>
                  <a:pt x="5283423" y="0"/>
                </a:moveTo>
                <a:lnTo>
                  <a:pt x="0" y="0"/>
                </a:lnTo>
                <a:lnTo>
                  <a:pt x="0" y="1283018"/>
                </a:lnTo>
                <a:lnTo>
                  <a:pt x="10566845" y="1283018"/>
                </a:lnTo>
                <a:lnTo>
                  <a:pt x="10566845" y="0"/>
                </a:lnTo>
                <a:lnTo>
                  <a:pt x="5283423" y="0"/>
                </a:lnTo>
                <a:close/>
                <a:moveTo>
                  <a:pt x="254222" y="1220057"/>
                </a:moveTo>
                <a:cubicBezTo>
                  <a:pt x="254222" y="1235774"/>
                  <a:pt x="239935" y="1248728"/>
                  <a:pt x="222409" y="1248728"/>
                </a:cubicBezTo>
                <a:lnTo>
                  <a:pt x="70866" y="1248728"/>
                </a:lnTo>
                <a:cubicBezTo>
                  <a:pt x="53435" y="1248728"/>
                  <a:pt x="39053" y="1235869"/>
                  <a:pt x="39053" y="1220057"/>
                </a:cubicBezTo>
                <a:lnTo>
                  <a:pt x="39053" y="1068324"/>
                </a:lnTo>
                <a:cubicBezTo>
                  <a:pt x="39053" y="1052608"/>
                  <a:pt x="53340" y="1039654"/>
                  <a:pt x="70866" y="1039654"/>
                </a:cubicBezTo>
                <a:lnTo>
                  <a:pt x="222409" y="1039654"/>
                </a:lnTo>
                <a:cubicBezTo>
                  <a:pt x="239840" y="1039654"/>
                  <a:pt x="254222" y="1052513"/>
                  <a:pt x="254222" y="1068324"/>
                </a:cubicBezTo>
                <a:lnTo>
                  <a:pt x="254222" y="1220057"/>
                </a:lnTo>
                <a:close/>
                <a:moveTo>
                  <a:pt x="530447" y="1220057"/>
                </a:moveTo>
                <a:cubicBezTo>
                  <a:pt x="530447" y="1235774"/>
                  <a:pt x="516160" y="1248728"/>
                  <a:pt x="498634" y="1248728"/>
                </a:cubicBezTo>
                <a:lnTo>
                  <a:pt x="347091" y="1248728"/>
                </a:lnTo>
                <a:cubicBezTo>
                  <a:pt x="329660" y="1248728"/>
                  <a:pt x="315278" y="1235869"/>
                  <a:pt x="315278" y="1220057"/>
                </a:cubicBezTo>
                <a:lnTo>
                  <a:pt x="315278" y="1068324"/>
                </a:lnTo>
                <a:cubicBezTo>
                  <a:pt x="315278" y="1052608"/>
                  <a:pt x="329565" y="1039654"/>
                  <a:pt x="347091" y="1039654"/>
                </a:cubicBezTo>
                <a:lnTo>
                  <a:pt x="498634" y="1039654"/>
                </a:lnTo>
                <a:cubicBezTo>
                  <a:pt x="516065" y="1039654"/>
                  <a:pt x="530447" y="1052513"/>
                  <a:pt x="530447" y="1068324"/>
                </a:cubicBezTo>
                <a:lnTo>
                  <a:pt x="530447" y="1220057"/>
                </a:lnTo>
                <a:close/>
                <a:moveTo>
                  <a:pt x="806672" y="1220057"/>
                </a:moveTo>
                <a:cubicBezTo>
                  <a:pt x="806672" y="1235774"/>
                  <a:pt x="792385" y="1248728"/>
                  <a:pt x="774859" y="1248728"/>
                </a:cubicBezTo>
                <a:lnTo>
                  <a:pt x="623316" y="1248728"/>
                </a:lnTo>
                <a:cubicBezTo>
                  <a:pt x="605885" y="1248728"/>
                  <a:pt x="591503" y="1235869"/>
                  <a:pt x="591503" y="1220057"/>
                </a:cubicBezTo>
                <a:lnTo>
                  <a:pt x="591503" y="1068324"/>
                </a:lnTo>
                <a:cubicBezTo>
                  <a:pt x="591503" y="1052608"/>
                  <a:pt x="605790" y="1039654"/>
                  <a:pt x="623316" y="1039654"/>
                </a:cubicBezTo>
                <a:lnTo>
                  <a:pt x="774859" y="1039654"/>
                </a:lnTo>
                <a:cubicBezTo>
                  <a:pt x="792290" y="1039654"/>
                  <a:pt x="806672" y="1052513"/>
                  <a:pt x="806672" y="1068324"/>
                </a:cubicBezTo>
                <a:lnTo>
                  <a:pt x="806672" y="1220057"/>
                </a:lnTo>
                <a:close/>
                <a:moveTo>
                  <a:pt x="1082897" y="1220057"/>
                </a:moveTo>
                <a:cubicBezTo>
                  <a:pt x="1082897" y="1235774"/>
                  <a:pt x="1068610" y="1248728"/>
                  <a:pt x="1051084" y="1248728"/>
                </a:cubicBezTo>
                <a:lnTo>
                  <a:pt x="899541" y="1248728"/>
                </a:lnTo>
                <a:cubicBezTo>
                  <a:pt x="882110" y="1248728"/>
                  <a:pt x="867728" y="1235869"/>
                  <a:pt x="867728" y="1220057"/>
                </a:cubicBezTo>
                <a:lnTo>
                  <a:pt x="867728" y="1068324"/>
                </a:lnTo>
                <a:cubicBezTo>
                  <a:pt x="867728" y="1052608"/>
                  <a:pt x="882015" y="1039654"/>
                  <a:pt x="899541" y="1039654"/>
                </a:cubicBezTo>
                <a:lnTo>
                  <a:pt x="1051084" y="1039654"/>
                </a:lnTo>
                <a:cubicBezTo>
                  <a:pt x="1068515" y="1039654"/>
                  <a:pt x="1082897" y="1052513"/>
                  <a:pt x="1082897" y="1068324"/>
                </a:cubicBezTo>
                <a:lnTo>
                  <a:pt x="1082897" y="1220057"/>
                </a:lnTo>
                <a:close/>
                <a:moveTo>
                  <a:pt x="1359122" y="1220057"/>
                </a:moveTo>
                <a:cubicBezTo>
                  <a:pt x="1359122" y="1235774"/>
                  <a:pt x="1344835" y="1248728"/>
                  <a:pt x="1327309" y="1248728"/>
                </a:cubicBezTo>
                <a:lnTo>
                  <a:pt x="1175766" y="1248728"/>
                </a:lnTo>
                <a:cubicBezTo>
                  <a:pt x="1158335" y="1248728"/>
                  <a:pt x="1143953" y="1235869"/>
                  <a:pt x="1143953" y="1220057"/>
                </a:cubicBezTo>
                <a:lnTo>
                  <a:pt x="1143953" y="1068324"/>
                </a:lnTo>
                <a:cubicBezTo>
                  <a:pt x="1143953" y="1052608"/>
                  <a:pt x="1158240" y="1039654"/>
                  <a:pt x="1175766" y="1039654"/>
                </a:cubicBezTo>
                <a:lnTo>
                  <a:pt x="1327309" y="1039654"/>
                </a:lnTo>
                <a:cubicBezTo>
                  <a:pt x="1344739" y="1039654"/>
                  <a:pt x="1359122" y="1052513"/>
                  <a:pt x="1359122" y="1068324"/>
                </a:cubicBezTo>
                <a:lnTo>
                  <a:pt x="1359122" y="1220057"/>
                </a:lnTo>
                <a:close/>
                <a:moveTo>
                  <a:pt x="1635347" y="1220057"/>
                </a:moveTo>
                <a:cubicBezTo>
                  <a:pt x="1635347" y="1235774"/>
                  <a:pt x="1621060" y="1248728"/>
                  <a:pt x="1603534" y="1248728"/>
                </a:cubicBezTo>
                <a:lnTo>
                  <a:pt x="1451991" y="1248728"/>
                </a:lnTo>
                <a:cubicBezTo>
                  <a:pt x="1434560" y="1248728"/>
                  <a:pt x="1420178" y="1235869"/>
                  <a:pt x="1420178" y="1220057"/>
                </a:cubicBezTo>
                <a:lnTo>
                  <a:pt x="1420178" y="1068324"/>
                </a:lnTo>
                <a:cubicBezTo>
                  <a:pt x="1420178" y="1052608"/>
                  <a:pt x="1434465" y="1039654"/>
                  <a:pt x="1451991" y="1039654"/>
                </a:cubicBezTo>
                <a:lnTo>
                  <a:pt x="1603534" y="1039654"/>
                </a:lnTo>
                <a:cubicBezTo>
                  <a:pt x="1620964" y="1039654"/>
                  <a:pt x="1635347" y="1052513"/>
                  <a:pt x="1635347" y="1068324"/>
                </a:cubicBezTo>
                <a:lnTo>
                  <a:pt x="1635347" y="1220057"/>
                </a:lnTo>
                <a:close/>
                <a:moveTo>
                  <a:pt x="1911572" y="1220057"/>
                </a:moveTo>
                <a:cubicBezTo>
                  <a:pt x="1911572" y="1235774"/>
                  <a:pt x="1897285" y="1248728"/>
                  <a:pt x="1879759" y="1248728"/>
                </a:cubicBezTo>
                <a:lnTo>
                  <a:pt x="1728216" y="1248728"/>
                </a:lnTo>
                <a:cubicBezTo>
                  <a:pt x="1710785" y="1248728"/>
                  <a:pt x="1696403" y="1235869"/>
                  <a:pt x="1696403" y="1220057"/>
                </a:cubicBezTo>
                <a:lnTo>
                  <a:pt x="1696403" y="1068324"/>
                </a:lnTo>
                <a:cubicBezTo>
                  <a:pt x="1696403" y="1052608"/>
                  <a:pt x="1710690" y="1039654"/>
                  <a:pt x="1728216" y="1039654"/>
                </a:cubicBezTo>
                <a:lnTo>
                  <a:pt x="1879759" y="1039654"/>
                </a:lnTo>
                <a:cubicBezTo>
                  <a:pt x="1897189" y="1039654"/>
                  <a:pt x="1911572" y="1052513"/>
                  <a:pt x="1911572" y="1068324"/>
                </a:cubicBezTo>
                <a:lnTo>
                  <a:pt x="1911572" y="1220057"/>
                </a:lnTo>
                <a:close/>
                <a:moveTo>
                  <a:pt x="2187797" y="1220057"/>
                </a:moveTo>
                <a:cubicBezTo>
                  <a:pt x="2187797" y="1235774"/>
                  <a:pt x="2173510" y="1248728"/>
                  <a:pt x="2155984" y="1248728"/>
                </a:cubicBezTo>
                <a:lnTo>
                  <a:pt x="2004441" y="1248728"/>
                </a:lnTo>
                <a:cubicBezTo>
                  <a:pt x="1987010" y="1248728"/>
                  <a:pt x="1972628" y="1235869"/>
                  <a:pt x="1972628" y="1220057"/>
                </a:cubicBezTo>
                <a:lnTo>
                  <a:pt x="1972628" y="1068324"/>
                </a:lnTo>
                <a:cubicBezTo>
                  <a:pt x="1972628" y="1052608"/>
                  <a:pt x="1986915" y="1039654"/>
                  <a:pt x="2004441" y="1039654"/>
                </a:cubicBezTo>
                <a:lnTo>
                  <a:pt x="2155984" y="1039654"/>
                </a:lnTo>
                <a:cubicBezTo>
                  <a:pt x="2173415" y="1039654"/>
                  <a:pt x="2187797" y="1052513"/>
                  <a:pt x="2187797" y="1068324"/>
                </a:cubicBezTo>
                <a:lnTo>
                  <a:pt x="2187797" y="1220057"/>
                </a:lnTo>
                <a:close/>
                <a:moveTo>
                  <a:pt x="2464022" y="1220057"/>
                </a:moveTo>
                <a:cubicBezTo>
                  <a:pt x="2464022" y="1235774"/>
                  <a:pt x="2449735" y="1248728"/>
                  <a:pt x="2432209" y="1248728"/>
                </a:cubicBezTo>
                <a:lnTo>
                  <a:pt x="2280666" y="1248728"/>
                </a:lnTo>
                <a:cubicBezTo>
                  <a:pt x="2263235" y="1248728"/>
                  <a:pt x="2248853" y="1235869"/>
                  <a:pt x="2248853" y="1220057"/>
                </a:cubicBezTo>
                <a:lnTo>
                  <a:pt x="2248853" y="1068324"/>
                </a:lnTo>
                <a:cubicBezTo>
                  <a:pt x="2248853" y="1052608"/>
                  <a:pt x="2263140" y="1039654"/>
                  <a:pt x="2280666" y="1039654"/>
                </a:cubicBezTo>
                <a:lnTo>
                  <a:pt x="2432209" y="1039654"/>
                </a:lnTo>
                <a:cubicBezTo>
                  <a:pt x="2449640" y="1039654"/>
                  <a:pt x="2464022" y="1052513"/>
                  <a:pt x="2464022" y="1068324"/>
                </a:cubicBezTo>
                <a:lnTo>
                  <a:pt x="2464022" y="1220057"/>
                </a:lnTo>
                <a:close/>
                <a:moveTo>
                  <a:pt x="2740247" y="1220057"/>
                </a:moveTo>
                <a:cubicBezTo>
                  <a:pt x="2740247" y="1235774"/>
                  <a:pt x="2725960" y="1248728"/>
                  <a:pt x="2708434" y="1248728"/>
                </a:cubicBezTo>
                <a:lnTo>
                  <a:pt x="2556891" y="1248728"/>
                </a:lnTo>
                <a:cubicBezTo>
                  <a:pt x="2539460" y="1248728"/>
                  <a:pt x="2525078" y="1235869"/>
                  <a:pt x="2525078" y="1220057"/>
                </a:cubicBezTo>
                <a:lnTo>
                  <a:pt x="2525078" y="1068324"/>
                </a:lnTo>
                <a:cubicBezTo>
                  <a:pt x="2525078" y="1052608"/>
                  <a:pt x="2539365" y="1039654"/>
                  <a:pt x="2556891" y="1039654"/>
                </a:cubicBezTo>
                <a:lnTo>
                  <a:pt x="2708434" y="1039654"/>
                </a:lnTo>
                <a:cubicBezTo>
                  <a:pt x="2725865" y="1039654"/>
                  <a:pt x="2740247" y="1052513"/>
                  <a:pt x="2740247" y="1068324"/>
                </a:cubicBezTo>
                <a:lnTo>
                  <a:pt x="2740247" y="1220057"/>
                </a:lnTo>
                <a:close/>
                <a:moveTo>
                  <a:pt x="3016472" y="1220057"/>
                </a:moveTo>
                <a:cubicBezTo>
                  <a:pt x="3016472" y="1235774"/>
                  <a:pt x="3002185" y="1248728"/>
                  <a:pt x="2984659" y="1248728"/>
                </a:cubicBezTo>
                <a:lnTo>
                  <a:pt x="2833116" y="1248728"/>
                </a:lnTo>
                <a:cubicBezTo>
                  <a:pt x="2815685" y="1248728"/>
                  <a:pt x="2801303" y="1235869"/>
                  <a:pt x="2801303" y="1220057"/>
                </a:cubicBezTo>
                <a:lnTo>
                  <a:pt x="2801303" y="1068324"/>
                </a:lnTo>
                <a:cubicBezTo>
                  <a:pt x="2801303" y="1052608"/>
                  <a:pt x="2815590" y="1039654"/>
                  <a:pt x="2833116" y="1039654"/>
                </a:cubicBezTo>
                <a:lnTo>
                  <a:pt x="2984659" y="1039654"/>
                </a:lnTo>
                <a:cubicBezTo>
                  <a:pt x="3002090" y="1039654"/>
                  <a:pt x="3016472" y="1052513"/>
                  <a:pt x="3016472" y="1068324"/>
                </a:cubicBezTo>
                <a:lnTo>
                  <a:pt x="3016472" y="1220057"/>
                </a:lnTo>
                <a:close/>
                <a:moveTo>
                  <a:pt x="3292697" y="1220057"/>
                </a:moveTo>
                <a:cubicBezTo>
                  <a:pt x="3292697" y="1235774"/>
                  <a:pt x="3278410" y="1248728"/>
                  <a:pt x="3260884" y="1248728"/>
                </a:cubicBezTo>
                <a:lnTo>
                  <a:pt x="3109341" y="1248728"/>
                </a:lnTo>
                <a:cubicBezTo>
                  <a:pt x="3091910" y="1248728"/>
                  <a:pt x="3077528" y="1235869"/>
                  <a:pt x="3077528" y="1220057"/>
                </a:cubicBezTo>
                <a:lnTo>
                  <a:pt x="3077528" y="1068324"/>
                </a:lnTo>
                <a:cubicBezTo>
                  <a:pt x="3077528" y="1052608"/>
                  <a:pt x="3091815" y="1039654"/>
                  <a:pt x="3109341" y="1039654"/>
                </a:cubicBezTo>
                <a:lnTo>
                  <a:pt x="3260884" y="1039654"/>
                </a:lnTo>
                <a:cubicBezTo>
                  <a:pt x="3278315" y="1039654"/>
                  <a:pt x="3292697" y="1052513"/>
                  <a:pt x="3292697" y="1068324"/>
                </a:cubicBezTo>
                <a:lnTo>
                  <a:pt x="3292697" y="1220057"/>
                </a:lnTo>
                <a:close/>
                <a:moveTo>
                  <a:pt x="3568922" y="1220057"/>
                </a:moveTo>
                <a:cubicBezTo>
                  <a:pt x="3568922" y="1235774"/>
                  <a:pt x="3554635" y="1248728"/>
                  <a:pt x="3537109" y="1248728"/>
                </a:cubicBezTo>
                <a:lnTo>
                  <a:pt x="3385566" y="1248728"/>
                </a:lnTo>
                <a:cubicBezTo>
                  <a:pt x="3368135" y="1248728"/>
                  <a:pt x="3353753" y="1235869"/>
                  <a:pt x="3353753" y="1220057"/>
                </a:cubicBezTo>
                <a:lnTo>
                  <a:pt x="3353753" y="1068324"/>
                </a:lnTo>
                <a:cubicBezTo>
                  <a:pt x="3353753" y="1052608"/>
                  <a:pt x="3368040" y="1039654"/>
                  <a:pt x="3385566" y="1039654"/>
                </a:cubicBezTo>
                <a:lnTo>
                  <a:pt x="3537109" y="1039654"/>
                </a:lnTo>
                <a:cubicBezTo>
                  <a:pt x="3554540" y="1039654"/>
                  <a:pt x="3568922" y="1052513"/>
                  <a:pt x="3568922" y="1068324"/>
                </a:cubicBezTo>
                <a:lnTo>
                  <a:pt x="3568922" y="1220057"/>
                </a:lnTo>
                <a:close/>
                <a:moveTo>
                  <a:pt x="3845147" y="1220057"/>
                </a:moveTo>
                <a:cubicBezTo>
                  <a:pt x="3845147" y="1235774"/>
                  <a:pt x="3830860" y="1248728"/>
                  <a:pt x="3813334" y="1248728"/>
                </a:cubicBezTo>
                <a:lnTo>
                  <a:pt x="3661791" y="1248728"/>
                </a:lnTo>
                <a:cubicBezTo>
                  <a:pt x="3644360" y="1248728"/>
                  <a:pt x="3629978" y="1235869"/>
                  <a:pt x="3629978" y="1220057"/>
                </a:cubicBezTo>
                <a:lnTo>
                  <a:pt x="3629978" y="1068324"/>
                </a:lnTo>
                <a:cubicBezTo>
                  <a:pt x="3629978" y="1052608"/>
                  <a:pt x="3644265" y="1039654"/>
                  <a:pt x="3661791" y="1039654"/>
                </a:cubicBezTo>
                <a:lnTo>
                  <a:pt x="3813334" y="1039654"/>
                </a:lnTo>
                <a:cubicBezTo>
                  <a:pt x="3830765" y="1039654"/>
                  <a:pt x="3845147" y="1052513"/>
                  <a:pt x="3845147" y="1068324"/>
                </a:cubicBezTo>
                <a:lnTo>
                  <a:pt x="3845147" y="1220057"/>
                </a:lnTo>
                <a:close/>
                <a:moveTo>
                  <a:pt x="4121372" y="1220057"/>
                </a:moveTo>
                <a:cubicBezTo>
                  <a:pt x="4121372" y="1235774"/>
                  <a:pt x="4107085" y="1248728"/>
                  <a:pt x="4089559" y="1248728"/>
                </a:cubicBezTo>
                <a:lnTo>
                  <a:pt x="3938016" y="1248728"/>
                </a:lnTo>
                <a:cubicBezTo>
                  <a:pt x="3920585" y="1248728"/>
                  <a:pt x="3906203" y="1235869"/>
                  <a:pt x="3906203" y="1220057"/>
                </a:cubicBezTo>
                <a:lnTo>
                  <a:pt x="3906203" y="1068324"/>
                </a:lnTo>
                <a:cubicBezTo>
                  <a:pt x="3906203" y="1052608"/>
                  <a:pt x="3920490" y="1039654"/>
                  <a:pt x="3938016" y="1039654"/>
                </a:cubicBezTo>
                <a:lnTo>
                  <a:pt x="4089559" y="1039654"/>
                </a:lnTo>
                <a:cubicBezTo>
                  <a:pt x="4106990" y="1039654"/>
                  <a:pt x="4121372" y="1052513"/>
                  <a:pt x="4121372" y="1068324"/>
                </a:cubicBezTo>
                <a:lnTo>
                  <a:pt x="4121372" y="1220057"/>
                </a:lnTo>
                <a:close/>
                <a:moveTo>
                  <a:pt x="4397598" y="1220057"/>
                </a:moveTo>
                <a:cubicBezTo>
                  <a:pt x="4397598" y="1235774"/>
                  <a:pt x="4383310" y="1248728"/>
                  <a:pt x="4365784" y="1248728"/>
                </a:cubicBezTo>
                <a:lnTo>
                  <a:pt x="4214241" y="1248728"/>
                </a:lnTo>
                <a:cubicBezTo>
                  <a:pt x="4196810" y="1248728"/>
                  <a:pt x="4182428" y="1235869"/>
                  <a:pt x="4182428" y="1220057"/>
                </a:cubicBezTo>
                <a:lnTo>
                  <a:pt x="4182428" y="1068324"/>
                </a:lnTo>
                <a:cubicBezTo>
                  <a:pt x="4182428" y="1052608"/>
                  <a:pt x="4196715" y="1039654"/>
                  <a:pt x="4214241" y="1039654"/>
                </a:cubicBezTo>
                <a:lnTo>
                  <a:pt x="4365784" y="1039654"/>
                </a:lnTo>
                <a:cubicBezTo>
                  <a:pt x="4383215" y="1039654"/>
                  <a:pt x="4397598" y="1052513"/>
                  <a:pt x="4397598" y="1068324"/>
                </a:cubicBezTo>
                <a:lnTo>
                  <a:pt x="4397598" y="1220057"/>
                </a:lnTo>
                <a:close/>
                <a:moveTo>
                  <a:pt x="4673823" y="1220057"/>
                </a:moveTo>
                <a:cubicBezTo>
                  <a:pt x="4673823" y="1235774"/>
                  <a:pt x="4659535" y="1248728"/>
                  <a:pt x="4642009" y="1248728"/>
                </a:cubicBezTo>
                <a:lnTo>
                  <a:pt x="4490466" y="1248728"/>
                </a:lnTo>
                <a:cubicBezTo>
                  <a:pt x="4473035" y="1248728"/>
                  <a:pt x="4458653" y="1235869"/>
                  <a:pt x="4458653" y="1220057"/>
                </a:cubicBezTo>
                <a:lnTo>
                  <a:pt x="4458653" y="1068324"/>
                </a:lnTo>
                <a:cubicBezTo>
                  <a:pt x="4458653" y="1052608"/>
                  <a:pt x="4472940" y="1039654"/>
                  <a:pt x="4490466" y="1039654"/>
                </a:cubicBezTo>
                <a:lnTo>
                  <a:pt x="4642009" y="1039654"/>
                </a:lnTo>
                <a:cubicBezTo>
                  <a:pt x="4659440" y="1039654"/>
                  <a:pt x="4673823" y="1052513"/>
                  <a:pt x="4673823" y="1068324"/>
                </a:cubicBezTo>
                <a:lnTo>
                  <a:pt x="4673823" y="1220057"/>
                </a:lnTo>
                <a:close/>
                <a:moveTo>
                  <a:pt x="4950048" y="1220057"/>
                </a:moveTo>
                <a:cubicBezTo>
                  <a:pt x="4950048" y="1235774"/>
                  <a:pt x="4935760" y="1248728"/>
                  <a:pt x="4918234" y="1248728"/>
                </a:cubicBezTo>
                <a:lnTo>
                  <a:pt x="4766691" y="1248728"/>
                </a:lnTo>
                <a:cubicBezTo>
                  <a:pt x="4749260" y="1248728"/>
                  <a:pt x="4734878" y="1235869"/>
                  <a:pt x="4734878" y="1220057"/>
                </a:cubicBezTo>
                <a:lnTo>
                  <a:pt x="4734878" y="1068324"/>
                </a:lnTo>
                <a:cubicBezTo>
                  <a:pt x="4734878" y="1052608"/>
                  <a:pt x="4749165" y="1039654"/>
                  <a:pt x="4766691" y="1039654"/>
                </a:cubicBezTo>
                <a:lnTo>
                  <a:pt x="4918234" y="1039654"/>
                </a:lnTo>
                <a:cubicBezTo>
                  <a:pt x="4935665" y="1039654"/>
                  <a:pt x="4950048" y="1052513"/>
                  <a:pt x="4950048" y="1068324"/>
                </a:cubicBezTo>
                <a:lnTo>
                  <a:pt x="4950048" y="1220057"/>
                </a:lnTo>
                <a:close/>
                <a:moveTo>
                  <a:pt x="5226273" y="1220057"/>
                </a:moveTo>
                <a:cubicBezTo>
                  <a:pt x="5226273" y="1235774"/>
                  <a:pt x="5211985" y="1248728"/>
                  <a:pt x="5194459" y="1248728"/>
                </a:cubicBezTo>
                <a:lnTo>
                  <a:pt x="5042916" y="1248728"/>
                </a:lnTo>
                <a:cubicBezTo>
                  <a:pt x="5025485" y="1248728"/>
                  <a:pt x="5011103" y="1235869"/>
                  <a:pt x="5011103" y="1220057"/>
                </a:cubicBezTo>
                <a:lnTo>
                  <a:pt x="5011103" y="1068324"/>
                </a:lnTo>
                <a:cubicBezTo>
                  <a:pt x="5011103" y="1052608"/>
                  <a:pt x="5025390" y="1039654"/>
                  <a:pt x="5042916" y="1039654"/>
                </a:cubicBezTo>
                <a:lnTo>
                  <a:pt x="5194459" y="1039654"/>
                </a:lnTo>
                <a:cubicBezTo>
                  <a:pt x="5211890" y="1039654"/>
                  <a:pt x="5226273" y="1052513"/>
                  <a:pt x="5226273" y="1068324"/>
                </a:cubicBezTo>
                <a:lnTo>
                  <a:pt x="5226273" y="1220057"/>
                </a:lnTo>
                <a:close/>
                <a:moveTo>
                  <a:pt x="5538216" y="1220057"/>
                </a:moveTo>
                <a:cubicBezTo>
                  <a:pt x="5538216" y="1235774"/>
                  <a:pt x="5523929" y="1248728"/>
                  <a:pt x="5506403" y="1248728"/>
                </a:cubicBezTo>
                <a:lnTo>
                  <a:pt x="5354860" y="1248728"/>
                </a:lnTo>
                <a:cubicBezTo>
                  <a:pt x="5337429" y="1248728"/>
                  <a:pt x="5323046" y="1235869"/>
                  <a:pt x="5323046" y="1220057"/>
                </a:cubicBezTo>
                <a:lnTo>
                  <a:pt x="5323046" y="1068324"/>
                </a:lnTo>
                <a:cubicBezTo>
                  <a:pt x="5323046" y="1052608"/>
                  <a:pt x="5337334" y="1039654"/>
                  <a:pt x="5354860" y="1039654"/>
                </a:cubicBezTo>
                <a:lnTo>
                  <a:pt x="5506403" y="1039654"/>
                </a:lnTo>
                <a:cubicBezTo>
                  <a:pt x="5523833" y="1039654"/>
                  <a:pt x="5538216" y="1052513"/>
                  <a:pt x="5538216" y="1068324"/>
                </a:cubicBezTo>
                <a:lnTo>
                  <a:pt x="5538216" y="1220057"/>
                </a:lnTo>
                <a:close/>
                <a:moveTo>
                  <a:pt x="5814441" y="1220057"/>
                </a:moveTo>
                <a:cubicBezTo>
                  <a:pt x="5814441" y="1235774"/>
                  <a:pt x="5800154" y="1248728"/>
                  <a:pt x="5782628" y="1248728"/>
                </a:cubicBezTo>
                <a:lnTo>
                  <a:pt x="5631085" y="1248728"/>
                </a:lnTo>
                <a:cubicBezTo>
                  <a:pt x="5613654" y="1248728"/>
                  <a:pt x="5599271" y="1235869"/>
                  <a:pt x="5599271" y="1220057"/>
                </a:cubicBezTo>
                <a:lnTo>
                  <a:pt x="5599271" y="1068324"/>
                </a:lnTo>
                <a:cubicBezTo>
                  <a:pt x="5599271" y="1052608"/>
                  <a:pt x="5613559" y="1039654"/>
                  <a:pt x="5631085" y="1039654"/>
                </a:cubicBezTo>
                <a:lnTo>
                  <a:pt x="5782628" y="1039654"/>
                </a:lnTo>
                <a:cubicBezTo>
                  <a:pt x="5800058" y="1039654"/>
                  <a:pt x="5814441" y="1052513"/>
                  <a:pt x="5814441" y="1068324"/>
                </a:cubicBezTo>
                <a:lnTo>
                  <a:pt x="5814441" y="1220057"/>
                </a:lnTo>
                <a:close/>
                <a:moveTo>
                  <a:pt x="6090666" y="1220057"/>
                </a:moveTo>
                <a:cubicBezTo>
                  <a:pt x="6090666" y="1235774"/>
                  <a:pt x="6076379" y="1248728"/>
                  <a:pt x="6058853" y="1248728"/>
                </a:cubicBezTo>
                <a:lnTo>
                  <a:pt x="5907310" y="1248728"/>
                </a:lnTo>
                <a:cubicBezTo>
                  <a:pt x="5889879" y="1248728"/>
                  <a:pt x="5875496" y="1235869"/>
                  <a:pt x="5875496" y="1220057"/>
                </a:cubicBezTo>
                <a:lnTo>
                  <a:pt x="5875496" y="1068324"/>
                </a:lnTo>
                <a:cubicBezTo>
                  <a:pt x="5875496" y="1052608"/>
                  <a:pt x="5889784" y="1039654"/>
                  <a:pt x="5907310" y="1039654"/>
                </a:cubicBezTo>
                <a:lnTo>
                  <a:pt x="6058853" y="1039654"/>
                </a:lnTo>
                <a:cubicBezTo>
                  <a:pt x="6076283" y="1039654"/>
                  <a:pt x="6090666" y="1052513"/>
                  <a:pt x="6090666" y="1068324"/>
                </a:cubicBezTo>
                <a:lnTo>
                  <a:pt x="6090666" y="1220057"/>
                </a:lnTo>
                <a:close/>
                <a:moveTo>
                  <a:pt x="6366891" y="1220057"/>
                </a:moveTo>
                <a:cubicBezTo>
                  <a:pt x="6366891" y="1235774"/>
                  <a:pt x="6352604" y="1248728"/>
                  <a:pt x="6335078" y="1248728"/>
                </a:cubicBezTo>
                <a:lnTo>
                  <a:pt x="6183535" y="1248728"/>
                </a:lnTo>
                <a:cubicBezTo>
                  <a:pt x="6166104" y="1248728"/>
                  <a:pt x="6151721" y="1235869"/>
                  <a:pt x="6151721" y="1220057"/>
                </a:cubicBezTo>
                <a:lnTo>
                  <a:pt x="6151721" y="1068324"/>
                </a:lnTo>
                <a:cubicBezTo>
                  <a:pt x="6151721" y="1052608"/>
                  <a:pt x="6166009" y="1039654"/>
                  <a:pt x="6183535" y="1039654"/>
                </a:cubicBezTo>
                <a:lnTo>
                  <a:pt x="6335078" y="1039654"/>
                </a:lnTo>
                <a:cubicBezTo>
                  <a:pt x="6352508" y="1039654"/>
                  <a:pt x="6366891" y="1052513"/>
                  <a:pt x="6366891" y="1068324"/>
                </a:cubicBezTo>
                <a:lnTo>
                  <a:pt x="6366891" y="1220057"/>
                </a:lnTo>
                <a:close/>
                <a:moveTo>
                  <a:pt x="6643116" y="1220057"/>
                </a:moveTo>
                <a:cubicBezTo>
                  <a:pt x="6643116" y="1235774"/>
                  <a:pt x="6628829" y="1248728"/>
                  <a:pt x="6611303" y="1248728"/>
                </a:cubicBezTo>
                <a:lnTo>
                  <a:pt x="6459760" y="1248728"/>
                </a:lnTo>
                <a:cubicBezTo>
                  <a:pt x="6442329" y="1248728"/>
                  <a:pt x="6427946" y="1235869"/>
                  <a:pt x="6427946" y="1220057"/>
                </a:cubicBezTo>
                <a:lnTo>
                  <a:pt x="6427946" y="1068324"/>
                </a:lnTo>
                <a:cubicBezTo>
                  <a:pt x="6427946" y="1052608"/>
                  <a:pt x="6442234" y="1039654"/>
                  <a:pt x="6459760" y="1039654"/>
                </a:cubicBezTo>
                <a:lnTo>
                  <a:pt x="6611303" y="1039654"/>
                </a:lnTo>
                <a:cubicBezTo>
                  <a:pt x="6628733" y="1039654"/>
                  <a:pt x="6643116" y="1052513"/>
                  <a:pt x="6643116" y="1068324"/>
                </a:cubicBezTo>
                <a:lnTo>
                  <a:pt x="6643116" y="1220057"/>
                </a:lnTo>
                <a:close/>
                <a:moveTo>
                  <a:pt x="6919341" y="1220057"/>
                </a:moveTo>
                <a:cubicBezTo>
                  <a:pt x="6919341" y="1235774"/>
                  <a:pt x="6905054" y="1248728"/>
                  <a:pt x="6887528" y="1248728"/>
                </a:cubicBezTo>
                <a:lnTo>
                  <a:pt x="6735985" y="1248728"/>
                </a:lnTo>
                <a:cubicBezTo>
                  <a:pt x="6718554" y="1248728"/>
                  <a:pt x="6704171" y="1235869"/>
                  <a:pt x="6704171" y="1220057"/>
                </a:cubicBezTo>
                <a:lnTo>
                  <a:pt x="6704171" y="1068324"/>
                </a:lnTo>
                <a:cubicBezTo>
                  <a:pt x="6704171" y="1052608"/>
                  <a:pt x="6718459" y="1039654"/>
                  <a:pt x="6735985" y="1039654"/>
                </a:cubicBezTo>
                <a:lnTo>
                  <a:pt x="6887528" y="1039654"/>
                </a:lnTo>
                <a:cubicBezTo>
                  <a:pt x="6904958" y="1039654"/>
                  <a:pt x="6919341" y="1052513"/>
                  <a:pt x="6919341" y="1068324"/>
                </a:cubicBezTo>
                <a:lnTo>
                  <a:pt x="6919341" y="1220057"/>
                </a:lnTo>
                <a:close/>
                <a:moveTo>
                  <a:pt x="7195566" y="1220057"/>
                </a:moveTo>
                <a:cubicBezTo>
                  <a:pt x="7195566" y="1235774"/>
                  <a:pt x="7181279" y="1248728"/>
                  <a:pt x="7163753" y="1248728"/>
                </a:cubicBezTo>
                <a:lnTo>
                  <a:pt x="7012210" y="1248728"/>
                </a:lnTo>
                <a:cubicBezTo>
                  <a:pt x="6994779" y="1248728"/>
                  <a:pt x="6980396" y="1235869"/>
                  <a:pt x="6980396" y="1220057"/>
                </a:cubicBezTo>
                <a:lnTo>
                  <a:pt x="6980396" y="1068324"/>
                </a:lnTo>
                <a:cubicBezTo>
                  <a:pt x="6980396" y="1052608"/>
                  <a:pt x="6994684" y="1039654"/>
                  <a:pt x="7012210" y="1039654"/>
                </a:cubicBezTo>
                <a:lnTo>
                  <a:pt x="7163753" y="1039654"/>
                </a:lnTo>
                <a:cubicBezTo>
                  <a:pt x="7181183" y="1039654"/>
                  <a:pt x="7195566" y="1052513"/>
                  <a:pt x="7195566" y="1068324"/>
                </a:cubicBezTo>
                <a:lnTo>
                  <a:pt x="7195566" y="1220057"/>
                </a:lnTo>
                <a:close/>
                <a:moveTo>
                  <a:pt x="7471791" y="1220057"/>
                </a:moveTo>
                <a:cubicBezTo>
                  <a:pt x="7471791" y="1235774"/>
                  <a:pt x="7457504" y="1248728"/>
                  <a:pt x="7439978" y="1248728"/>
                </a:cubicBezTo>
                <a:lnTo>
                  <a:pt x="7288435" y="1248728"/>
                </a:lnTo>
                <a:cubicBezTo>
                  <a:pt x="7271004" y="1248728"/>
                  <a:pt x="7256621" y="1235869"/>
                  <a:pt x="7256621" y="1220057"/>
                </a:cubicBezTo>
                <a:lnTo>
                  <a:pt x="7256621" y="1068324"/>
                </a:lnTo>
                <a:cubicBezTo>
                  <a:pt x="7256621" y="1052608"/>
                  <a:pt x="7270909" y="1039654"/>
                  <a:pt x="7288435" y="1039654"/>
                </a:cubicBezTo>
                <a:lnTo>
                  <a:pt x="7439978" y="1039654"/>
                </a:lnTo>
                <a:cubicBezTo>
                  <a:pt x="7457408" y="1039654"/>
                  <a:pt x="7471791" y="1052513"/>
                  <a:pt x="7471791" y="1068324"/>
                </a:cubicBezTo>
                <a:lnTo>
                  <a:pt x="7471791" y="1220057"/>
                </a:lnTo>
                <a:close/>
                <a:moveTo>
                  <a:pt x="7748016" y="1220057"/>
                </a:moveTo>
                <a:cubicBezTo>
                  <a:pt x="7748016" y="1235774"/>
                  <a:pt x="7733729" y="1248728"/>
                  <a:pt x="7716203" y="1248728"/>
                </a:cubicBezTo>
                <a:lnTo>
                  <a:pt x="7564660" y="1248728"/>
                </a:lnTo>
                <a:cubicBezTo>
                  <a:pt x="7547229" y="1248728"/>
                  <a:pt x="7532846" y="1235869"/>
                  <a:pt x="7532846" y="1220057"/>
                </a:cubicBezTo>
                <a:lnTo>
                  <a:pt x="7532846" y="1068324"/>
                </a:lnTo>
                <a:cubicBezTo>
                  <a:pt x="7532846" y="1052608"/>
                  <a:pt x="7547134" y="1039654"/>
                  <a:pt x="7564660" y="1039654"/>
                </a:cubicBezTo>
                <a:lnTo>
                  <a:pt x="7716203" y="1039654"/>
                </a:lnTo>
                <a:cubicBezTo>
                  <a:pt x="7733633" y="1039654"/>
                  <a:pt x="7748016" y="1052513"/>
                  <a:pt x="7748016" y="1068324"/>
                </a:cubicBezTo>
                <a:lnTo>
                  <a:pt x="7748016" y="1220057"/>
                </a:lnTo>
                <a:close/>
                <a:moveTo>
                  <a:pt x="8024241" y="1220057"/>
                </a:moveTo>
                <a:cubicBezTo>
                  <a:pt x="8024241" y="1235774"/>
                  <a:pt x="8009954" y="1248728"/>
                  <a:pt x="7992428" y="1248728"/>
                </a:cubicBezTo>
                <a:lnTo>
                  <a:pt x="7840885" y="1248728"/>
                </a:lnTo>
                <a:cubicBezTo>
                  <a:pt x="7823454" y="1248728"/>
                  <a:pt x="7809071" y="1235869"/>
                  <a:pt x="7809071" y="1220057"/>
                </a:cubicBezTo>
                <a:lnTo>
                  <a:pt x="7809071" y="1068324"/>
                </a:lnTo>
                <a:cubicBezTo>
                  <a:pt x="7809071" y="1052608"/>
                  <a:pt x="7823359" y="1039654"/>
                  <a:pt x="7840885" y="1039654"/>
                </a:cubicBezTo>
                <a:lnTo>
                  <a:pt x="7992428" y="1039654"/>
                </a:lnTo>
                <a:cubicBezTo>
                  <a:pt x="8009858" y="1039654"/>
                  <a:pt x="8024241" y="1052513"/>
                  <a:pt x="8024241" y="1068324"/>
                </a:cubicBezTo>
                <a:lnTo>
                  <a:pt x="8024241" y="1220057"/>
                </a:lnTo>
                <a:close/>
                <a:moveTo>
                  <a:pt x="8300466" y="1220057"/>
                </a:moveTo>
                <a:cubicBezTo>
                  <a:pt x="8300466" y="1235774"/>
                  <a:pt x="8286179" y="1248728"/>
                  <a:pt x="8268653" y="1248728"/>
                </a:cubicBezTo>
                <a:lnTo>
                  <a:pt x="8117110" y="1248728"/>
                </a:lnTo>
                <a:cubicBezTo>
                  <a:pt x="8099679" y="1248728"/>
                  <a:pt x="8085296" y="1235869"/>
                  <a:pt x="8085296" y="1220057"/>
                </a:cubicBezTo>
                <a:lnTo>
                  <a:pt x="8085296" y="1068324"/>
                </a:lnTo>
                <a:cubicBezTo>
                  <a:pt x="8085296" y="1052608"/>
                  <a:pt x="8099584" y="1039654"/>
                  <a:pt x="8117110" y="1039654"/>
                </a:cubicBezTo>
                <a:lnTo>
                  <a:pt x="8268653" y="1039654"/>
                </a:lnTo>
                <a:cubicBezTo>
                  <a:pt x="8286083" y="1039654"/>
                  <a:pt x="8300466" y="1052513"/>
                  <a:pt x="8300466" y="1068324"/>
                </a:cubicBezTo>
                <a:lnTo>
                  <a:pt x="8300466" y="1220057"/>
                </a:lnTo>
                <a:close/>
                <a:moveTo>
                  <a:pt x="8576691" y="1220057"/>
                </a:moveTo>
                <a:cubicBezTo>
                  <a:pt x="8576691" y="1235774"/>
                  <a:pt x="8562404" y="1248728"/>
                  <a:pt x="8544877" y="1248728"/>
                </a:cubicBezTo>
                <a:lnTo>
                  <a:pt x="8393335" y="1248728"/>
                </a:lnTo>
                <a:cubicBezTo>
                  <a:pt x="8375904" y="1248728"/>
                  <a:pt x="8361521" y="1235869"/>
                  <a:pt x="8361521" y="1220057"/>
                </a:cubicBezTo>
                <a:lnTo>
                  <a:pt x="8361521" y="1068324"/>
                </a:lnTo>
                <a:cubicBezTo>
                  <a:pt x="8361521" y="1052608"/>
                  <a:pt x="8375809" y="1039654"/>
                  <a:pt x="8393335" y="1039654"/>
                </a:cubicBezTo>
                <a:lnTo>
                  <a:pt x="8544877" y="1039654"/>
                </a:lnTo>
                <a:cubicBezTo>
                  <a:pt x="8562308" y="1039654"/>
                  <a:pt x="8576691" y="1052513"/>
                  <a:pt x="8576691" y="1068324"/>
                </a:cubicBezTo>
                <a:lnTo>
                  <a:pt x="8576691" y="1220057"/>
                </a:lnTo>
                <a:close/>
                <a:moveTo>
                  <a:pt x="8852916" y="1220057"/>
                </a:moveTo>
                <a:cubicBezTo>
                  <a:pt x="8852916" y="1235774"/>
                  <a:pt x="8838629" y="1248728"/>
                  <a:pt x="8821102" y="1248728"/>
                </a:cubicBezTo>
                <a:lnTo>
                  <a:pt x="8669560" y="1248728"/>
                </a:lnTo>
                <a:cubicBezTo>
                  <a:pt x="8652129" y="1248728"/>
                  <a:pt x="8637746" y="1235869"/>
                  <a:pt x="8637746" y="1220057"/>
                </a:cubicBezTo>
                <a:lnTo>
                  <a:pt x="8637746" y="1068324"/>
                </a:lnTo>
                <a:cubicBezTo>
                  <a:pt x="8637746" y="1052608"/>
                  <a:pt x="8652034" y="1039654"/>
                  <a:pt x="8669560" y="1039654"/>
                </a:cubicBezTo>
                <a:lnTo>
                  <a:pt x="8821102" y="1039654"/>
                </a:lnTo>
                <a:cubicBezTo>
                  <a:pt x="8838533" y="1039654"/>
                  <a:pt x="8852916" y="1052513"/>
                  <a:pt x="8852916" y="1068324"/>
                </a:cubicBezTo>
                <a:lnTo>
                  <a:pt x="8852916" y="1220057"/>
                </a:lnTo>
                <a:close/>
                <a:moveTo>
                  <a:pt x="9129141" y="1220057"/>
                </a:moveTo>
                <a:cubicBezTo>
                  <a:pt x="9129141" y="1235774"/>
                  <a:pt x="9114854" y="1248728"/>
                  <a:pt x="9097327" y="1248728"/>
                </a:cubicBezTo>
                <a:lnTo>
                  <a:pt x="8945785" y="1248728"/>
                </a:lnTo>
                <a:cubicBezTo>
                  <a:pt x="8928354" y="1248728"/>
                  <a:pt x="8913971" y="1235869"/>
                  <a:pt x="8913971" y="1220057"/>
                </a:cubicBezTo>
                <a:lnTo>
                  <a:pt x="8913971" y="1068324"/>
                </a:lnTo>
                <a:cubicBezTo>
                  <a:pt x="8913971" y="1052608"/>
                  <a:pt x="8928259" y="1039654"/>
                  <a:pt x="8945785" y="1039654"/>
                </a:cubicBezTo>
                <a:lnTo>
                  <a:pt x="9097327" y="1039654"/>
                </a:lnTo>
                <a:cubicBezTo>
                  <a:pt x="9114758" y="1039654"/>
                  <a:pt x="9129141" y="1052513"/>
                  <a:pt x="9129141" y="1068324"/>
                </a:cubicBezTo>
                <a:lnTo>
                  <a:pt x="9129141" y="1220057"/>
                </a:lnTo>
                <a:close/>
                <a:moveTo>
                  <a:pt x="9405366" y="1220057"/>
                </a:moveTo>
                <a:cubicBezTo>
                  <a:pt x="9405366" y="1235774"/>
                  <a:pt x="9391079" y="1248728"/>
                  <a:pt x="9373552" y="1248728"/>
                </a:cubicBezTo>
                <a:lnTo>
                  <a:pt x="9222010" y="1248728"/>
                </a:lnTo>
                <a:cubicBezTo>
                  <a:pt x="9204579" y="1248728"/>
                  <a:pt x="9190196" y="1235869"/>
                  <a:pt x="9190196" y="1220057"/>
                </a:cubicBezTo>
                <a:lnTo>
                  <a:pt x="9190196" y="1068324"/>
                </a:lnTo>
                <a:cubicBezTo>
                  <a:pt x="9190196" y="1052608"/>
                  <a:pt x="9204484" y="1039654"/>
                  <a:pt x="9222010" y="1039654"/>
                </a:cubicBezTo>
                <a:lnTo>
                  <a:pt x="9373552" y="1039654"/>
                </a:lnTo>
                <a:cubicBezTo>
                  <a:pt x="9390983" y="1039654"/>
                  <a:pt x="9405366" y="1052513"/>
                  <a:pt x="9405366" y="1068324"/>
                </a:cubicBezTo>
                <a:lnTo>
                  <a:pt x="9405366" y="1220057"/>
                </a:lnTo>
                <a:close/>
                <a:moveTo>
                  <a:pt x="9681591" y="1220057"/>
                </a:moveTo>
                <a:cubicBezTo>
                  <a:pt x="9681591" y="1235774"/>
                  <a:pt x="9667304" y="1248728"/>
                  <a:pt x="9649777" y="1248728"/>
                </a:cubicBezTo>
                <a:lnTo>
                  <a:pt x="9498235" y="1248728"/>
                </a:lnTo>
                <a:cubicBezTo>
                  <a:pt x="9480804" y="1248728"/>
                  <a:pt x="9466421" y="1235869"/>
                  <a:pt x="9466421" y="1220057"/>
                </a:cubicBezTo>
                <a:lnTo>
                  <a:pt x="9466421" y="1068324"/>
                </a:lnTo>
                <a:cubicBezTo>
                  <a:pt x="9466421" y="1052608"/>
                  <a:pt x="9480709" y="1039654"/>
                  <a:pt x="9498235" y="1039654"/>
                </a:cubicBezTo>
                <a:lnTo>
                  <a:pt x="9649777" y="1039654"/>
                </a:lnTo>
                <a:cubicBezTo>
                  <a:pt x="9667208" y="1039654"/>
                  <a:pt x="9681591" y="1052513"/>
                  <a:pt x="9681591" y="1068324"/>
                </a:cubicBezTo>
                <a:lnTo>
                  <a:pt x="9681591" y="1220057"/>
                </a:lnTo>
                <a:close/>
                <a:moveTo>
                  <a:pt x="9957815" y="1220057"/>
                </a:moveTo>
                <a:cubicBezTo>
                  <a:pt x="9957815" y="1235774"/>
                  <a:pt x="9943528" y="1248728"/>
                  <a:pt x="9926002" y="1248728"/>
                </a:cubicBezTo>
                <a:lnTo>
                  <a:pt x="9774459" y="1248728"/>
                </a:lnTo>
                <a:cubicBezTo>
                  <a:pt x="9757029" y="1248728"/>
                  <a:pt x="9742646" y="1235869"/>
                  <a:pt x="9742646" y="1220057"/>
                </a:cubicBezTo>
                <a:lnTo>
                  <a:pt x="9742646" y="1068324"/>
                </a:lnTo>
                <a:cubicBezTo>
                  <a:pt x="9742646" y="1052608"/>
                  <a:pt x="9756934" y="1039654"/>
                  <a:pt x="9774459" y="1039654"/>
                </a:cubicBezTo>
                <a:lnTo>
                  <a:pt x="9926002" y="1039654"/>
                </a:lnTo>
                <a:cubicBezTo>
                  <a:pt x="9943434" y="1039654"/>
                  <a:pt x="9957815" y="1052513"/>
                  <a:pt x="9957815" y="1068324"/>
                </a:cubicBezTo>
                <a:lnTo>
                  <a:pt x="9957815" y="1220057"/>
                </a:lnTo>
                <a:close/>
                <a:moveTo>
                  <a:pt x="10234040" y="1220057"/>
                </a:moveTo>
                <a:cubicBezTo>
                  <a:pt x="10234040" y="1235774"/>
                  <a:pt x="10219753" y="1248728"/>
                  <a:pt x="10202227" y="1248728"/>
                </a:cubicBezTo>
                <a:lnTo>
                  <a:pt x="10050684" y="1248728"/>
                </a:lnTo>
                <a:cubicBezTo>
                  <a:pt x="10033254" y="1248728"/>
                  <a:pt x="10018871" y="1235869"/>
                  <a:pt x="10018871" y="1220057"/>
                </a:cubicBezTo>
                <a:lnTo>
                  <a:pt x="10018871" y="1068324"/>
                </a:lnTo>
                <a:cubicBezTo>
                  <a:pt x="10018871" y="1052608"/>
                  <a:pt x="10033159" y="1039654"/>
                  <a:pt x="10050684" y="1039654"/>
                </a:cubicBezTo>
                <a:lnTo>
                  <a:pt x="10202227" y="1039654"/>
                </a:lnTo>
                <a:cubicBezTo>
                  <a:pt x="10219659" y="1039654"/>
                  <a:pt x="10234040" y="1052513"/>
                  <a:pt x="10234040" y="1068324"/>
                </a:cubicBezTo>
                <a:lnTo>
                  <a:pt x="10234040" y="1220057"/>
                </a:lnTo>
                <a:close/>
                <a:moveTo>
                  <a:pt x="10510265" y="1220057"/>
                </a:moveTo>
                <a:cubicBezTo>
                  <a:pt x="10510265" y="1235774"/>
                  <a:pt x="10495978" y="1248728"/>
                  <a:pt x="10478452" y="1248728"/>
                </a:cubicBezTo>
                <a:lnTo>
                  <a:pt x="10326909" y="1248728"/>
                </a:lnTo>
                <a:cubicBezTo>
                  <a:pt x="10309479" y="1248728"/>
                  <a:pt x="10295096" y="1235869"/>
                  <a:pt x="10295096" y="1220057"/>
                </a:cubicBezTo>
                <a:lnTo>
                  <a:pt x="10295096" y="1068324"/>
                </a:lnTo>
                <a:cubicBezTo>
                  <a:pt x="10295096" y="1052608"/>
                  <a:pt x="10309384" y="1039654"/>
                  <a:pt x="10326909" y="1039654"/>
                </a:cubicBezTo>
                <a:lnTo>
                  <a:pt x="10478452" y="1039654"/>
                </a:lnTo>
                <a:cubicBezTo>
                  <a:pt x="10495884" y="1039654"/>
                  <a:pt x="10510265" y="1052513"/>
                  <a:pt x="10510265" y="1068324"/>
                </a:cubicBezTo>
                <a:lnTo>
                  <a:pt x="10510265" y="1220057"/>
                </a:lnTo>
                <a:close/>
                <a:moveTo>
                  <a:pt x="10313766" y="63056"/>
                </a:moveTo>
                <a:cubicBezTo>
                  <a:pt x="10313766" y="47339"/>
                  <a:pt x="10328053" y="34385"/>
                  <a:pt x="10345579" y="34385"/>
                </a:cubicBezTo>
                <a:lnTo>
                  <a:pt x="10497122" y="34385"/>
                </a:lnTo>
                <a:cubicBezTo>
                  <a:pt x="10514552" y="34385"/>
                  <a:pt x="10528935" y="47244"/>
                  <a:pt x="10528935" y="63056"/>
                </a:cubicBezTo>
                <a:lnTo>
                  <a:pt x="10528935" y="214789"/>
                </a:lnTo>
                <a:cubicBezTo>
                  <a:pt x="10528935" y="230505"/>
                  <a:pt x="10514648" y="243459"/>
                  <a:pt x="10497122" y="243459"/>
                </a:cubicBezTo>
                <a:lnTo>
                  <a:pt x="10345579" y="243459"/>
                </a:lnTo>
                <a:cubicBezTo>
                  <a:pt x="10328147" y="243459"/>
                  <a:pt x="10313766" y="230600"/>
                  <a:pt x="10313766" y="214789"/>
                </a:cubicBezTo>
                <a:lnTo>
                  <a:pt x="10313766" y="62960"/>
                </a:lnTo>
                <a:close/>
                <a:moveTo>
                  <a:pt x="10037541" y="63056"/>
                </a:moveTo>
                <a:cubicBezTo>
                  <a:pt x="10037541" y="47339"/>
                  <a:pt x="10051828" y="34385"/>
                  <a:pt x="10069354" y="34385"/>
                </a:cubicBezTo>
                <a:lnTo>
                  <a:pt x="10220897" y="34385"/>
                </a:lnTo>
                <a:cubicBezTo>
                  <a:pt x="10238327" y="34385"/>
                  <a:pt x="10252710" y="47244"/>
                  <a:pt x="10252710" y="63056"/>
                </a:cubicBezTo>
                <a:lnTo>
                  <a:pt x="10252710" y="214789"/>
                </a:lnTo>
                <a:cubicBezTo>
                  <a:pt x="10252710" y="230505"/>
                  <a:pt x="10238423" y="243459"/>
                  <a:pt x="10220897" y="243459"/>
                </a:cubicBezTo>
                <a:lnTo>
                  <a:pt x="10069354" y="243459"/>
                </a:lnTo>
                <a:cubicBezTo>
                  <a:pt x="10051922" y="243459"/>
                  <a:pt x="10037541" y="230600"/>
                  <a:pt x="10037541" y="214789"/>
                </a:cubicBezTo>
                <a:lnTo>
                  <a:pt x="10037541" y="62960"/>
                </a:lnTo>
                <a:close/>
                <a:moveTo>
                  <a:pt x="9761316" y="63056"/>
                </a:moveTo>
                <a:cubicBezTo>
                  <a:pt x="9761316" y="47339"/>
                  <a:pt x="9775603" y="34385"/>
                  <a:pt x="9793129" y="34385"/>
                </a:cubicBezTo>
                <a:lnTo>
                  <a:pt x="9944672" y="34385"/>
                </a:lnTo>
                <a:cubicBezTo>
                  <a:pt x="9962102" y="34385"/>
                  <a:pt x="9976485" y="47244"/>
                  <a:pt x="9976485" y="63056"/>
                </a:cubicBezTo>
                <a:lnTo>
                  <a:pt x="9976485" y="214789"/>
                </a:lnTo>
                <a:cubicBezTo>
                  <a:pt x="9976485" y="230505"/>
                  <a:pt x="9962198" y="243459"/>
                  <a:pt x="9944672" y="243459"/>
                </a:cubicBezTo>
                <a:lnTo>
                  <a:pt x="9793129" y="243459"/>
                </a:lnTo>
                <a:cubicBezTo>
                  <a:pt x="9775697" y="243459"/>
                  <a:pt x="9761316" y="230600"/>
                  <a:pt x="9761316" y="214789"/>
                </a:cubicBezTo>
                <a:lnTo>
                  <a:pt x="9761316" y="62960"/>
                </a:lnTo>
                <a:close/>
                <a:moveTo>
                  <a:pt x="9485090" y="63056"/>
                </a:moveTo>
                <a:cubicBezTo>
                  <a:pt x="9485090" y="47339"/>
                  <a:pt x="9499378" y="34385"/>
                  <a:pt x="9516904" y="34385"/>
                </a:cubicBezTo>
                <a:lnTo>
                  <a:pt x="9668446" y="34385"/>
                </a:lnTo>
                <a:cubicBezTo>
                  <a:pt x="9685877" y="34385"/>
                  <a:pt x="9700260" y="47244"/>
                  <a:pt x="9700260" y="63056"/>
                </a:cubicBezTo>
                <a:lnTo>
                  <a:pt x="9700260" y="214789"/>
                </a:lnTo>
                <a:cubicBezTo>
                  <a:pt x="9700260" y="230505"/>
                  <a:pt x="9685973" y="243459"/>
                  <a:pt x="9668446" y="243459"/>
                </a:cubicBezTo>
                <a:lnTo>
                  <a:pt x="9516904" y="243459"/>
                </a:lnTo>
                <a:cubicBezTo>
                  <a:pt x="9499473" y="243459"/>
                  <a:pt x="9485090" y="230600"/>
                  <a:pt x="9485090" y="214789"/>
                </a:cubicBezTo>
                <a:lnTo>
                  <a:pt x="9485090" y="62960"/>
                </a:lnTo>
                <a:close/>
                <a:moveTo>
                  <a:pt x="9208865" y="63056"/>
                </a:moveTo>
                <a:cubicBezTo>
                  <a:pt x="9208865" y="47339"/>
                  <a:pt x="9223153" y="34385"/>
                  <a:pt x="9240679" y="34385"/>
                </a:cubicBezTo>
                <a:lnTo>
                  <a:pt x="9392221" y="34385"/>
                </a:lnTo>
                <a:cubicBezTo>
                  <a:pt x="9409652" y="34385"/>
                  <a:pt x="9424035" y="47244"/>
                  <a:pt x="9424035" y="63056"/>
                </a:cubicBezTo>
                <a:lnTo>
                  <a:pt x="9424035" y="214789"/>
                </a:lnTo>
                <a:cubicBezTo>
                  <a:pt x="9424035" y="230505"/>
                  <a:pt x="9409748" y="243459"/>
                  <a:pt x="9392221" y="243459"/>
                </a:cubicBezTo>
                <a:lnTo>
                  <a:pt x="9240679" y="243459"/>
                </a:lnTo>
                <a:cubicBezTo>
                  <a:pt x="9223248" y="243459"/>
                  <a:pt x="9208865" y="230600"/>
                  <a:pt x="9208865" y="214789"/>
                </a:cubicBezTo>
                <a:lnTo>
                  <a:pt x="9208865" y="62960"/>
                </a:lnTo>
                <a:close/>
                <a:moveTo>
                  <a:pt x="8932640" y="63056"/>
                </a:moveTo>
                <a:cubicBezTo>
                  <a:pt x="8932640" y="47339"/>
                  <a:pt x="8946928" y="34385"/>
                  <a:pt x="8964454" y="34385"/>
                </a:cubicBezTo>
                <a:lnTo>
                  <a:pt x="9115996" y="34385"/>
                </a:lnTo>
                <a:cubicBezTo>
                  <a:pt x="9133427" y="34385"/>
                  <a:pt x="9147810" y="47244"/>
                  <a:pt x="9147810" y="63056"/>
                </a:cubicBezTo>
                <a:lnTo>
                  <a:pt x="9147810" y="214789"/>
                </a:lnTo>
                <a:cubicBezTo>
                  <a:pt x="9147810" y="230505"/>
                  <a:pt x="9133523" y="243459"/>
                  <a:pt x="9115996" y="243459"/>
                </a:cubicBezTo>
                <a:lnTo>
                  <a:pt x="8964454" y="243459"/>
                </a:lnTo>
                <a:cubicBezTo>
                  <a:pt x="8947023" y="243459"/>
                  <a:pt x="8932640" y="230600"/>
                  <a:pt x="8932640" y="214789"/>
                </a:cubicBezTo>
                <a:lnTo>
                  <a:pt x="8932640" y="62960"/>
                </a:lnTo>
                <a:close/>
                <a:moveTo>
                  <a:pt x="8656415" y="63056"/>
                </a:moveTo>
                <a:cubicBezTo>
                  <a:pt x="8656415" y="47339"/>
                  <a:pt x="8670703" y="34385"/>
                  <a:pt x="8688229" y="34385"/>
                </a:cubicBezTo>
                <a:lnTo>
                  <a:pt x="8839771" y="34385"/>
                </a:lnTo>
                <a:cubicBezTo>
                  <a:pt x="8857202" y="34385"/>
                  <a:pt x="8871585" y="47244"/>
                  <a:pt x="8871585" y="63056"/>
                </a:cubicBezTo>
                <a:lnTo>
                  <a:pt x="8871585" y="214789"/>
                </a:lnTo>
                <a:cubicBezTo>
                  <a:pt x="8871585" y="230505"/>
                  <a:pt x="8857298" y="243459"/>
                  <a:pt x="8839771" y="243459"/>
                </a:cubicBezTo>
                <a:lnTo>
                  <a:pt x="8688229" y="243459"/>
                </a:lnTo>
                <a:cubicBezTo>
                  <a:pt x="8670798" y="243459"/>
                  <a:pt x="8656415" y="230600"/>
                  <a:pt x="8656415" y="214789"/>
                </a:cubicBezTo>
                <a:lnTo>
                  <a:pt x="8656415" y="62960"/>
                </a:lnTo>
                <a:close/>
                <a:moveTo>
                  <a:pt x="8380190" y="63056"/>
                </a:moveTo>
                <a:cubicBezTo>
                  <a:pt x="8380190" y="47339"/>
                  <a:pt x="8394478" y="34385"/>
                  <a:pt x="8412004" y="34385"/>
                </a:cubicBezTo>
                <a:lnTo>
                  <a:pt x="8563546" y="34385"/>
                </a:lnTo>
                <a:cubicBezTo>
                  <a:pt x="8580977" y="34385"/>
                  <a:pt x="8595360" y="47244"/>
                  <a:pt x="8595360" y="63056"/>
                </a:cubicBezTo>
                <a:lnTo>
                  <a:pt x="8595360" y="214789"/>
                </a:lnTo>
                <a:cubicBezTo>
                  <a:pt x="8595360" y="230505"/>
                  <a:pt x="8581073" y="243459"/>
                  <a:pt x="8563546" y="243459"/>
                </a:cubicBezTo>
                <a:lnTo>
                  <a:pt x="8412004" y="243459"/>
                </a:lnTo>
                <a:cubicBezTo>
                  <a:pt x="8394573" y="243459"/>
                  <a:pt x="8380190" y="230600"/>
                  <a:pt x="8380190" y="214789"/>
                </a:cubicBezTo>
                <a:lnTo>
                  <a:pt x="8380190" y="62960"/>
                </a:lnTo>
                <a:close/>
                <a:moveTo>
                  <a:pt x="8103965" y="63056"/>
                </a:moveTo>
                <a:cubicBezTo>
                  <a:pt x="8103965" y="47339"/>
                  <a:pt x="8118253" y="34385"/>
                  <a:pt x="8135779" y="34385"/>
                </a:cubicBezTo>
                <a:lnTo>
                  <a:pt x="8287322" y="34385"/>
                </a:lnTo>
                <a:cubicBezTo>
                  <a:pt x="8304753" y="34385"/>
                  <a:pt x="8319135" y="47244"/>
                  <a:pt x="8319135" y="63056"/>
                </a:cubicBezTo>
                <a:lnTo>
                  <a:pt x="8319135" y="214789"/>
                </a:lnTo>
                <a:cubicBezTo>
                  <a:pt x="8319135" y="230505"/>
                  <a:pt x="8304848" y="243459"/>
                  <a:pt x="8287322" y="243459"/>
                </a:cubicBezTo>
                <a:lnTo>
                  <a:pt x="8135779" y="243459"/>
                </a:lnTo>
                <a:cubicBezTo>
                  <a:pt x="8118348" y="243459"/>
                  <a:pt x="8103965" y="230600"/>
                  <a:pt x="8103965" y="214789"/>
                </a:cubicBezTo>
                <a:lnTo>
                  <a:pt x="8103965" y="62960"/>
                </a:lnTo>
                <a:close/>
                <a:moveTo>
                  <a:pt x="7827740" y="63056"/>
                </a:moveTo>
                <a:cubicBezTo>
                  <a:pt x="7827740" y="47339"/>
                  <a:pt x="7842028" y="34385"/>
                  <a:pt x="7859554" y="34385"/>
                </a:cubicBezTo>
                <a:lnTo>
                  <a:pt x="8011097" y="34385"/>
                </a:lnTo>
                <a:cubicBezTo>
                  <a:pt x="8028528" y="34385"/>
                  <a:pt x="8042910" y="47244"/>
                  <a:pt x="8042910" y="63056"/>
                </a:cubicBezTo>
                <a:lnTo>
                  <a:pt x="8042910" y="214789"/>
                </a:lnTo>
                <a:cubicBezTo>
                  <a:pt x="8042910" y="230505"/>
                  <a:pt x="8028623" y="243459"/>
                  <a:pt x="8011097" y="243459"/>
                </a:cubicBezTo>
                <a:lnTo>
                  <a:pt x="7859554" y="243459"/>
                </a:lnTo>
                <a:cubicBezTo>
                  <a:pt x="7842123" y="243459"/>
                  <a:pt x="7827740" y="230600"/>
                  <a:pt x="7827740" y="214789"/>
                </a:cubicBezTo>
                <a:lnTo>
                  <a:pt x="7827740" y="62960"/>
                </a:lnTo>
                <a:close/>
                <a:moveTo>
                  <a:pt x="7551515" y="63056"/>
                </a:moveTo>
                <a:cubicBezTo>
                  <a:pt x="7551515" y="47339"/>
                  <a:pt x="7565803" y="34385"/>
                  <a:pt x="7583329" y="34385"/>
                </a:cubicBezTo>
                <a:lnTo>
                  <a:pt x="7734872" y="34385"/>
                </a:lnTo>
                <a:cubicBezTo>
                  <a:pt x="7752303" y="34385"/>
                  <a:pt x="7766685" y="47244"/>
                  <a:pt x="7766685" y="63056"/>
                </a:cubicBezTo>
                <a:lnTo>
                  <a:pt x="7766685" y="214789"/>
                </a:lnTo>
                <a:cubicBezTo>
                  <a:pt x="7766685" y="230505"/>
                  <a:pt x="7752398" y="243459"/>
                  <a:pt x="7734872" y="243459"/>
                </a:cubicBezTo>
                <a:lnTo>
                  <a:pt x="7583329" y="243459"/>
                </a:lnTo>
                <a:cubicBezTo>
                  <a:pt x="7565898" y="243459"/>
                  <a:pt x="7551515" y="230600"/>
                  <a:pt x="7551515" y="214789"/>
                </a:cubicBezTo>
                <a:lnTo>
                  <a:pt x="7551515" y="62960"/>
                </a:lnTo>
                <a:close/>
                <a:moveTo>
                  <a:pt x="7275290" y="63056"/>
                </a:moveTo>
                <a:cubicBezTo>
                  <a:pt x="7275290" y="47339"/>
                  <a:pt x="7289578" y="34385"/>
                  <a:pt x="7307104" y="34385"/>
                </a:cubicBezTo>
                <a:lnTo>
                  <a:pt x="7458647" y="34385"/>
                </a:lnTo>
                <a:cubicBezTo>
                  <a:pt x="7476078" y="34385"/>
                  <a:pt x="7490460" y="47244"/>
                  <a:pt x="7490460" y="63056"/>
                </a:cubicBezTo>
                <a:lnTo>
                  <a:pt x="7490460" y="214789"/>
                </a:lnTo>
                <a:cubicBezTo>
                  <a:pt x="7490460" y="230505"/>
                  <a:pt x="7476173" y="243459"/>
                  <a:pt x="7458647" y="243459"/>
                </a:cubicBezTo>
                <a:lnTo>
                  <a:pt x="7307104" y="243459"/>
                </a:lnTo>
                <a:cubicBezTo>
                  <a:pt x="7289673" y="243459"/>
                  <a:pt x="7275290" y="230600"/>
                  <a:pt x="7275290" y="214789"/>
                </a:cubicBezTo>
                <a:lnTo>
                  <a:pt x="7275290" y="62960"/>
                </a:lnTo>
                <a:close/>
                <a:moveTo>
                  <a:pt x="6999065" y="63056"/>
                </a:moveTo>
                <a:cubicBezTo>
                  <a:pt x="6999065" y="47339"/>
                  <a:pt x="7013353" y="34385"/>
                  <a:pt x="7030879" y="34385"/>
                </a:cubicBezTo>
                <a:lnTo>
                  <a:pt x="7182422" y="34385"/>
                </a:lnTo>
                <a:cubicBezTo>
                  <a:pt x="7199853" y="34385"/>
                  <a:pt x="7214235" y="47244"/>
                  <a:pt x="7214235" y="63056"/>
                </a:cubicBezTo>
                <a:lnTo>
                  <a:pt x="7214235" y="214789"/>
                </a:lnTo>
                <a:cubicBezTo>
                  <a:pt x="7214235" y="230505"/>
                  <a:pt x="7199948" y="243459"/>
                  <a:pt x="7182422" y="243459"/>
                </a:cubicBezTo>
                <a:lnTo>
                  <a:pt x="7030879" y="243459"/>
                </a:lnTo>
                <a:cubicBezTo>
                  <a:pt x="7013448" y="243459"/>
                  <a:pt x="6999065" y="230600"/>
                  <a:pt x="6999065" y="214789"/>
                </a:cubicBezTo>
                <a:lnTo>
                  <a:pt x="6999065" y="62960"/>
                </a:lnTo>
                <a:close/>
                <a:moveTo>
                  <a:pt x="6722840" y="63056"/>
                </a:moveTo>
                <a:cubicBezTo>
                  <a:pt x="6722840" y="47339"/>
                  <a:pt x="6737128" y="34385"/>
                  <a:pt x="6754654" y="34385"/>
                </a:cubicBezTo>
                <a:lnTo>
                  <a:pt x="6906197" y="34385"/>
                </a:lnTo>
                <a:cubicBezTo>
                  <a:pt x="6923628" y="34385"/>
                  <a:pt x="6938010" y="47244"/>
                  <a:pt x="6938010" y="63056"/>
                </a:cubicBezTo>
                <a:lnTo>
                  <a:pt x="6938010" y="214789"/>
                </a:lnTo>
                <a:cubicBezTo>
                  <a:pt x="6938010" y="230505"/>
                  <a:pt x="6923723" y="243459"/>
                  <a:pt x="6906197" y="243459"/>
                </a:cubicBezTo>
                <a:lnTo>
                  <a:pt x="6754654" y="243459"/>
                </a:lnTo>
                <a:cubicBezTo>
                  <a:pt x="6737223" y="243459"/>
                  <a:pt x="6722840" y="230600"/>
                  <a:pt x="6722840" y="214789"/>
                </a:cubicBezTo>
                <a:lnTo>
                  <a:pt x="6722840" y="62960"/>
                </a:lnTo>
                <a:close/>
                <a:moveTo>
                  <a:pt x="6446615" y="63056"/>
                </a:moveTo>
                <a:cubicBezTo>
                  <a:pt x="6446615" y="47339"/>
                  <a:pt x="6460903" y="34385"/>
                  <a:pt x="6478429" y="34385"/>
                </a:cubicBezTo>
                <a:lnTo>
                  <a:pt x="6629972" y="34385"/>
                </a:lnTo>
                <a:cubicBezTo>
                  <a:pt x="6647403" y="34385"/>
                  <a:pt x="6661785" y="47244"/>
                  <a:pt x="6661785" y="63056"/>
                </a:cubicBezTo>
                <a:lnTo>
                  <a:pt x="6661785" y="214789"/>
                </a:lnTo>
                <a:cubicBezTo>
                  <a:pt x="6661785" y="230505"/>
                  <a:pt x="6647498" y="243459"/>
                  <a:pt x="6629972" y="243459"/>
                </a:cubicBezTo>
                <a:lnTo>
                  <a:pt x="6478429" y="243459"/>
                </a:lnTo>
                <a:cubicBezTo>
                  <a:pt x="6460998" y="243459"/>
                  <a:pt x="6446615" y="230600"/>
                  <a:pt x="6446615" y="214789"/>
                </a:cubicBezTo>
                <a:lnTo>
                  <a:pt x="6446615" y="62960"/>
                </a:lnTo>
                <a:close/>
                <a:moveTo>
                  <a:pt x="6170390" y="63056"/>
                </a:moveTo>
                <a:cubicBezTo>
                  <a:pt x="6170390" y="47339"/>
                  <a:pt x="6184678" y="34385"/>
                  <a:pt x="6202204" y="34385"/>
                </a:cubicBezTo>
                <a:lnTo>
                  <a:pt x="6353747" y="34385"/>
                </a:lnTo>
                <a:cubicBezTo>
                  <a:pt x="6371178" y="34385"/>
                  <a:pt x="6385560" y="47244"/>
                  <a:pt x="6385560" y="63056"/>
                </a:cubicBezTo>
                <a:lnTo>
                  <a:pt x="6385560" y="214789"/>
                </a:lnTo>
                <a:cubicBezTo>
                  <a:pt x="6385560" y="230505"/>
                  <a:pt x="6371273" y="243459"/>
                  <a:pt x="6353747" y="243459"/>
                </a:cubicBezTo>
                <a:lnTo>
                  <a:pt x="6202204" y="243459"/>
                </a:lnTo>
                <a:cubicBezTo>
                  <a:pt x="6184773" y="243459"/>
                  <a:pt x="6170390" y="230600"/>
                  <a:pt x="6170390" y="214789"/>
                </a:cubicBezTo>
                <a:lnTo>
                  <a:pt x="6170390" y="62960"/>
                </a:lnTo>
                <a:close/>
                <a:moveTo>
                  <a:pt x="5894165" y="63056"/>
                </a:moveTo>
                <a:cubicBezTo>
                  <a:pt x="5894165" y="47339"/>
                  <a:pt x="5908453" y="34385"/>
                  <a:pt x="5925979" y="34385"/>
                </a:cubicBezTo>
                <a:lnTo>
                  <a:pt x="6077522" y="34385"/>
                </a:lnTo>
                <a:cubicBezTo>
                  <a:pt x="6094953" y="34385"/>
                  <a:pt x="6109335" y="47244"/>
                  <a:pt x="6109335" y="63056"/>
                </a:cubicBezTo>
                <a:lnTo>
                  <a:pt x="6109335" y="214789"/>
                </a:lnTo>
                <a:cubicBezTo>
                  <a:pt x="6109335" y="230505"/>
                  <a:pt x="6095048" y="243459"/>
                  <a:pt x="6077522" y="243459"/>
                </a:cubicBezTo>
                <a:lnTo>
                  <a:pt x="5925979" y="243459"/>
                </a:lnTo>
                <a:cubicBezTo>
                  <a:pt x="5908548" y="243459"/>
                  <a:pt x="5894165" y="230600"/>
                  <a:pt x="5894165" y="214789"/>
                </a:cubicBezTo>
                <a:lnTo>
                  <a:pt x="5894165" y="62960"/>
                </a:lnTo>
                <a:close/>
                <a:moveTo>
                  <a:pt x="5617940" y="63056"/>
                </a:moveTo>
                <a:cubicBezTo>
                  <a:pt x="5617940" y="47339"/>
                  <a:pt x="5632228" y="34385"/>
                  <a:pt x="5649754" y="34385"/>
                </a:cubicBezTo>
                <a:lnTo>
                  <a:pt x="5801297" y="34385"/>
                </a:lnTo>
                <a:cubicBezTo>
                  <a:pt x="5818728" y="34385"/>
                  <a:pt x="5833110" y="47244"/>
                  <a:pt x="5833110" y="63056"/>
                </a:cubicBezTo>
                <a:lnTo>
                  <a:pt x="5833110" y="214789"/>
                </a:lnTo>
                <a:cubicBezTo>
                  <a:pt x="5833110" y="230505"/>
                  <a:pt x="5818823" y="243459"/>
                  <a:pt x="5801297" y="243459"/>
                </a:cubicBezTo>
                <a:lnTo>
                  <a:pt x="5649754" y="243459"/>
                </a:lnTo>
                <a:cubicBezTo>
                  <a:pt x="5632323" y="243459"/>
                  <a:pt x="5617940" y="230600"/>
                  <a:pt x="5617940" y="214789"/>
                </a:cubicBezTo>
                <a:lnTo>
                  <a:pt x="5617940" y="62960"/>
                </a:lnTo>
                <a:close/>
                <a:moveTo>
                  <a:pt x="5341715" y="63056"/>
                </a:moveTo>
                <a:cubicBezTo>
                  <a:pt x="5341715" y="47339"/>
                  <a:pt x="5356003" y="34385"/>
                  <a:pt x="5373529" y="34385"/>
                </a:cubicBezTo>
                <a:lnTo>
                  <a:pt x="5525072" y="34385"/>
                </a:lnTo>
                <a:cubicBezTo>
                  <a:pt x="5542503" y="34385"/>
                  <a:pt x="5556885" y="47244"/>
                  <a:pt x="5556885" y="63056"/>
                </a:cubicBezTo>
                <a:lnTo>
                  <a:pt x="5556885" y="214789"/>
                </a:lnTo>
                <a:cubicBezTo>
                  <a:pt x="5556885" y="230505"/>
                  <a:pt x="5542598" y="243459"/>
                  <a:pt x="5525072" y="243459"/>
                </a:cubicBezTo>
                <a:lnTo>
                  <a:pt x="5373529" y="243459"/>
                </a:lnTo>
                <a:cubicBezTo>
                  <a:pt x="5356098" y="243459"/>
                  <a:pt x="5341715" y="230600"/>
                  <a:pt x="5341715" y="214789"/>
                </a:cubicBezTo>
                <a:lnTo>
                  <a:pt x="5341715" y="62960"/>
                </a:lnTo>
                <a:close/>
                <a:moveTo>
                  <a:pt x="5029772" y="63056"/>
                </a:moveTo>
                <a:cubicBezTo>
                  <a:pt x="5029772" y="47339"/>
                  <a:pt x="5044059" y="34385"/>
                  <a:pt x="5061585" y="34385"/>
                </a:cubicBezTo>
                <a:lnTo>
                  <a:pt x="5213128" y="34385"/>
                </a:lnTo>
                <a:cubicBezTo>
                  <a:pt x="5230559" y="34385"/>
                  <a:pt x="5244942" y="47244"/>
                  <a:pt x="5244942" y="63056"/>
                </a:cubicBezTo>
                <a:lnTo>
                  <a:pt x="5244942" y="214789"/>
                </a:lnTo>
                <a:cubicBezTo>
                  <a:pt x="5244942" y="230505"/>
                  <a:pt x="5230654" y="243459"/>
                  <a:pt x="5213128" y="243459"/>
                </a:cubicBezTo>
                <a:lnTo>
                  <a:pt x="5061585" y="243459"/>
                </a:lnTo>
                <a:cubicBezTo>
                  <a:pt x="5044155" y="243459"/>
                  <a:pt x="5029772" y="230600"/>
                  <a:pt x="5029772" y="214789"/>
                </a:cubicBezTo>
                <a:lnTo>
                  <a:pt x="5029772" y="62960"/>
                </a:lnTo>
                <a:close/>
                <a:moveTo>
                  <a:pt x="4753547" y="63056"/>
                </a:moveTo>
                <a:cubicBezTo>
                  <a:pt x="4753547" y="47339"/>
                  <a:pt x="4767834" y="34385"/>
                  <a:pt x="4785360" y="34385"/>
                </a:cubicBezTo>
                <a:lnTo>
                  <a:pt x="4936903" y="34385"/>
                </a:lnTo>
                <a:cubicBezTo>
                  <a:pt x="4954334" y="34385"/>
                  <a:pt x="4968717" y="47244"/>
                  <a:pt x="4968717" y="63056"/>
                </a:cubicBezTo>
                <a:lnTo>
                  <a:pt x="4968717" y="214789"/>
                </a:lnTo>
                <a:cubicBezTo>
                  <a:pt x="4968717" y="230505"/>
                  <a:pt x="4954429" y="243459"/>
                  <a:pt x="4936903" y="243459"/>
                </a:cubicBezTo>
                <a:lnTo>
                  <a:pt x="4785360" y="243459"/>
                </a:lnTo>
                <a:cubicBezTo>
                  <a:pt x="4767930" y="243459"/>
                  <a:pt x="4753547" y="230600"/>
                  <a:pt x="4753547" y="214789"/>
                </a:cubicBezTo>
                <a:lnTo>
                  <a:pt x="4753547" y="62960"/>
                </a:lnTo>
                <a:close/>
                <a:moveTo>
                  <a:pt x="4477322" y="63056"/>
                </a:moveTo>
                <a:cubicBezTo>
                  <a:pt x="4477322" y="47339"/>
                  <a:pt x="4491609" y="34385"/>
                  <a:pt x="4509135" y="34385"/>
                </a:cubicBezTo>
                <a:lnTo>
                  <a:pt x="4660678" y="34385"/>
                </a:lnTo>
                <a:cubicBezTo>
                  <a:pt x="4678109" y="34385"/>
                  <a:pt x="4692491" y="47244"/>
                  <a:pt x="4692491" y="63056"/>
                </a:cubicBezTo>
                <a:lnTo>
                  <a:pt x="4692491" y="214789"/>
                </a:lnTo>
                <a:cubicBezTo>
                  <a:pt x="4692491" y="230505"/>
                  <a:pt x="4678204" y="243459"/>
                  <a:pt x="4660678" y="243459"/>
                </a:cubicBezTo>
                <a:lnTo>
                  <a:pt x="4509135" y="243459"/>
                </a:lnTo>
                <a:cubicBezTo>
                  <a:pt x="4491705" y="243459"/>
                  <a:pt x="4477322" y="230600"/>
                  <a:pt x="4477322" y="214789"/>
                </a:cubicBezTo>
                <a:lnTo>
                  <a:pt x="4477322" y="62960"/>
                </a:lnTo>
                <a:close/>
                <a:moveTo>
                  <a:pt x="4201097" y="63056"/>
                </a:moveTo>
                <a:cubicBezTo>
                  <a:pt x="4201097" y="47339"/>
                  <a:pt x="4215384" y="34385"/>
                  <a:pt x="4232910" y="34385"/>
                </a:cubicBezTo>
                <a:lnTo>
                  <a:pt x="4384453" y="34385"/>
                </a:lnTo>
                <a:cubicBezTo>
                  <a:pt x="4401884" y="34385"/>
                  <a:pt x="4416266" y="47244"/>
                  <a:pt x="4416266" y="63056"/>
                </a:cubicBezTo>
                <a:lnTo>
                  <a:pt x="4416266" y="214789"/>
                </a:lnTo>
                <a:cubicBezTo>
                  <a:pt x="4416266" y="230505"/>
                  <a:pt x="4401979" y="243459"/>
                  <a:pt x="4384453" y="243459"/>
                </a:cubicBezTo>
                <a:lnTo>
                  <a:pt x="4232910" y="243459"/>
                </a:lnTo>
                <a:cubicBezTo>
                  <a:pt x="4215480" y="243459"/>
                  <a:pt x="4201097" y="230600"/>
                  <a:pt x="4201097" y="214789"/>
                </a:cubicBezTo>
                <a:lnTo>
                  <a:pt x="4201097" y="62960"/>
                </a:lnTo>
                <a:close/>
                <a:moveTo>
                  <a:pt x="3924872" y="63056"/>
                </a:moveTo>
                <a:cubicBezTo>
                  <a:pt x="3924872" y="47339"/>
                  <a:pt x="3939159" y="34385"/>
                  <a:pt x="3956685" y="34385"/>
                </a:cubicBezTo>
                <a:lnTo>
                  <a:pt x="4108228" y="34385"/>
                </a:lnTo>
                <a:cubicBezTo>
                  <a:pt x="4125659" y="34385"/>
                  <a:pt x="4140041" y="47244"/>
                  <a:pt x="4140041" y="63056"/>
                </a:cubicBezTo>
                <a:lnTo>
                  <a:pt x="4140041" y="214789"/>
                </a:lnTo>
                <a:cubicBezTo>
                  <a:pt x="4140041" y="230505"/>
                  <a:pt x="4125754" y="243459"/>
                  <a:pt x="4108228" y="243459"/>
                </a:cubicBezTo>
                <a:lnTo>
                  <a:pt x="3956685" y="243459"/>
                </a:lnTo>
                <a:cubicBezTo>
                  <a:pt x="3939254" y="243459"/>
                  <a:pt x="3924872" y="230600"/>
                  <a:pt x="3924872" y="214789"/>
                </a:cubicBezTo>
                <a:lnTo>
                  <a:pt x="3924872" y="62960"/>
                </a:lnTo>
                <a:close/>
                <a:moveTo>
                  <a:pt x="3648647" y="63056"/>
                </a:moveTo>
                <a:cubicBezTo>
                  <a:pt x="3648647" y="47339"/>
                  <a:pt x="3662934" y="34385"/>
                  <a:pt x="3680460" y="34385"/>
                </a:cubicBezTo>
                <a:lnTo>
                  <a:pt x="3832003" y="34385"/>
                </a:lnTo>
                <a:cubicBezTo>
                  <a:pt x="3849434" y="34385"/>
                  <a:pt x="3863816" y="47244"/>
                  <a:pt x="3863816" y="63056"/>
                </a:cubicBezTo>
                <a:lnTo>
                  <a:pt x="3863816" y="214789"/>
                </a:lnTo>
                <a:cubicBezTo>
                  <a:pt x="3863816" y="230505"/>
                  <a:pt x="3849529" y="243459"/>
                  <a:pt x="3832003" y="243459"/>
                </a:cubicBezTo>
                <a:lnTo>
                  <a:pt x="3680460" y="243459"/>
                </a:lnTo>
                <a:cubicBezTo>
                  <a:pt x="3663029" y="243459"/>
                  <a:pt x="3648647" y="230600"/>
                  <a:pt x="3648647" y="214789"/>
                </a:cubicBezTo>
                <a:lnTo>
                  <a:pt x="3648647" y="62960"/>
                </a:lnTo>
                <a:close/>
                <a:moveTo>
                  <a:pt x="3372422" y="63056"/>
                </a:moveTo>
                <a:cubicBezTo>
                  <a:pt x="3372422" y="47339"/>
                  <a:pt x="3386709" y="34385"/>
                  <a:pt x="3404235" y="34385"/>
                </a:cubicBezTo>
                <a:lnTo>
                  <a:pt x="3555778" y="34385"/>
                </a:lnTo>
                <a:cubicBezTo>
                  <a:pt x="3573209" y="34385"/>
                  <a:pt x="3587591" y="47244"/>
                  <a:pt x="3587591" y="63056"/>
                </a:cubicBezTo>
                <a:lnTo>
                  <a:pt x="3587591" y="214789"/>
                </a:lnTo>
                <a:cubicBezTo>
                  <a:pt x="3587591" y="230505"/>
                  <a:pt x="3573304" y="243459"/>
                  <a:pt x="3555778" y="243459"/>
                </a:cubicBezTo>
                <a:lnTo>
                  <a:pt x="3404235" y="243459"/>
                </a:lnTo>
                <a:cubicBezTo>
                  <a:pt x="3386804" y="243459"/>
                  <a:pt x="3372422" y="230600"/>
                  <a:pt x="3372422" y="214789"/>
                </a:cubicBezTo>
                <a:lnTo>
                  <a:pt x="3372422" y="62960"/>
                </a:lnTo>
                <a:close/>
                <a:moveTo>
                  <a:pt x="3096197" y="63056"/>
                </a:moveTo>
                <a:cubicBezTo>
                  <a:pt x="3096197" y="47339"/>
                  <a:pt x="3110484" y="34385"/>
                  <a:pt x="3128010" y="34385"/>
                </a:cubicBezTo>
                <a:lnTo>
                  <a:pt x="3279553" y="34385"/>
                </a:lnTo>
                <a:cubicBezTo>
                  <a:pt x="3296984" y="34385"/>
                  <a:pt x="3311366" y="47244"/>
                  <a:pt x="3311366" y="63056"/>
                </a:cubicBezTo>
                <a:lnTo>
                  <a:pt x="3311366" y="214789"/>
                </a:lnTo>
                <a:cubicBezTo>
                  <a:pt x="3311366" y="230505"/>
                  <a:pt x="3297079" y="243459"/>
                  <a:pt x="3279553" y="243459"/>
                </a:cubicBezTo>
                <a:lnTo>
                  <a:pt x="3128010" y="243459"/>
                </a:lnTo>
                <a:cubicBezTo>
                  <a:pt x="3110579" y="243459"/>
                  <a:pt x="3096197" y="230600"/>
                  <a:pt x="3096197" y="214789"/>
                </a:cubicBezTo>
                <a:lnTo>
                  <a:pt x="3096197" y="62960"/>
                </a:lnTo>
                <a:close/>
                <a:moveTo>
                  <a:pt x="2819972" y="63056"/>
                </a:moveTo>
                <a:cubicBezTo>
                  <a:pt x="2819972" y="47339"/>
                  <a:pt x="2834259" y="34385"/>
                  <a:pt x="2851785" y="34385"/>
                </a:cubicBezTo>
                <a:lnTo>
                  <a:pt x="3003328" y="34385"/>
                </a:lnTo>
                <a:cubicBezTo>
                  <a:pt x="3020759" y="34385"/>
                  <a:pt x="3035141" y="47244"/>
                  <a:pt x="3035141" y="63056"/>
                </a:cubicBezTo>
                <a:lnTo>
                  <a:pt x="3035141" y="214789"/>
                </a:lnTo>
                <a:cubicBezTo>
                  <a:pt x="3035141" y="230505"/>
                  <a:pt x="3020854" y="243459"/>
                  <a:pt x="3003328" y="243459"/>
                </a:cubicBezTo>
                <a:lnTo>
                  <a:pt x="2851785" y="243459"/>
                </a:lnTo>
                <a:cubicBezTo>
                  <a:pt x="2834354" y="243459"/>
                  <a:pt x="2819972" y="230600"/>
                  <a:pt x="2819972" y="214789"/>
                </a:cubicBezTo>
                <a:lnTo>
                  <a:pt x="2819972" y="62960"/>
                </a:lnTo>
                <a:close/>
                <a:moveTo>
                  <a:pt x="2543747" y="63056"/>
                </a:moveTo>
                <a:cubicBezTo>
                  <a:pt x="2543747" y="47339"/>
                  <a:pt x="2558034" y="34385"/>
                  <a:pt x="2575560" y="34385"/>
                </a:cubicBezTo>
                <a:lnTo>
                  <a:pt x="2727103" y="34385"/>
                </a:lnTo>
                <a:cubicBezTo>
                  <a:pt x="2744534" y="34385"/>
                  <a:pt x="2758916" y="47244"/>
                  <a:pt x="2758916" y="63056"/>
                </a:cubicBezTo>
                <a:lnTo>
                  <a:pt x="2758916" y="214789"/>
                </a:lnTo>
                <a:cubicBezTo>
                  <a:pt x="2758916" y="230505"/>
                  <a:pt x="2744629" y="243459"/>
                  <a:pt x="2727103" y="243459"/>
                </a:cubicBezTo>
                <a:lnTo>
                  <a:pt x="2575560" y="243459"/>
                </a:lnTo>
                <a:cubicBezTo>
                  <a:pt x="2558129" y="243459"/>
                  <a:pt x="2543747" y="230600"/>
                  <a:pt x="2543747" y="214789"/>
                </a:cubicBezTo>
                <a:lnTo>
                  <a:pt x="2543747" y="62960"/>
                </a:lnTo>
                <a:close/>
                <a:moveTo>
                  <a:pt x="2267522" y="63056"/>
                </a:moveTo>
                <a:cubicBezTo>
                  <a:pt x="2267522" y="47339"/>
                  <a:pt x="2281809" y="34385"/>
                  <a:pt x="2299335" y="34385"/>
                </a:cubicBezTo>
                <a:lnTo>
                  <a:pt x="2450878" y="34385"/>
                </a:lnTo>
                <a:cubicBezTo>
                  <a:pt x="2468309" y="34385"/>
                  <a:pt x="2482691" y="47244"/>
                  <a:pt x="2482691" y="63056"/>
                </a:cubicBezTo>
                <a:lnTo>
                  <a:pt x="2482691" y="214789"/>
                </a:lnTo>
                <a:cubicBezTo>
                  <a:pt x="2482691" y="230505"/>
                  <a:pt x="2468404" y="243459"/>
                  <a:pt x="2450878" y="243459"/>
                </a:cubicBezTo>
                <a:lnTo>
                  <a:pt x="2299335" y="243459"/>
                </a:lnTo>
                <a:cubicBezTo>
                  <a:pt x="2281904" y="243459"/>
                  <a:pt x="2267522" y="230600"/>
                  <a:pt x="2267522" y="214789"/>
                </a:cubicBezTo>
                <a:lnTo>
                  <a:pt x="2267522" y="62960"/>
                </a:lnTo>
                <a:close/>
                <a:moveTo>
                  <a:pt x="1991297" y="63056"/>
                </a:moveTo>
                <a:cubicBezTo>
                  <a:pt x="1991297" y="47339"/>
                  <a:pt x="2005584" y="34385"/>
                  <a:pt x="2023110" y="34385"/>
                </a:cubicBezTo>
                <a:lnTo>
                  <a:pt x="2174653" y="34385"/>
                </a:lnTo>
                <a:cubicBezTo>
                  <a:pt x="2192084" y="34385"/>
                  <a:pt x="2206466" y="47244"/>
                  <a:pt x="2206466" y="63056"/>
                </a:cubicBezTo>
                <a:lnTo>
                  <a:pt x="2206466" y="214789"/>
                </a:lnTo>
                <a:cubicBezTo>
                  <a:pt x="2206466" y="230505"/>
                  <a:pt x="2192179" y="243459"/>
                  <a:pt x="2174653" y="243459"/>
                </a:cubicBezTo>
                <a:lnTo>
                  <a:pt x="2023110" y="243459"/>
                </a:lnTo>
                <a:cubicBezTo>
                  <a:pt x="2005679" y="243459"/>
                  <a:pt x="1991297" y="230600"/>
                  <a:pt x="1991297" y="214789"/>
                </a:cubicBezTo>
                <a:lnTo>
                  <a:pt x="1991297" y="62960"/>
                </a:lnTo>
                <a:close/>
                <a:moveTo>
                  <a:pt x="1715072" y="63056"/>
                </a:moveTo>
                <a:cubicBezTo>
                  <a:pt x="1715072" y="47339"/>
                  <a:pt x="1729359" y="34385"/>
                  <a:pt x="1746885" y="34385"/>
                </a:cubicBezTo>
                <a:lnTo>
                  <a:pt x="1898428" y="34385"/>
                </a:lnTo>
                <a:cubicBezTo>
                  <a:pt x="1915859" y="34385"/>
                  <a:pt x="1930241" y="47244"/>
                  <a:pt x="1930241" y="63056"/>
                </a:cubicBezTo>
                <a:lnTo>
                  <a:pt x="1930241" y="214789"/>
                </a:lnTo>
                <a:cubicBezTo>
                  <a:pt x="1930241" y="230505"/>
                  <a:pt x="1915954" y="243459"/>
                  <a:pt x="1898428" y="243459"/>
                </a:cubicBezTo>
                <a:lnTo>
                  <a:pt x="1746885" y="243459"/>
                </a:lnTo>
                <a:cubicBezTo>
                  <a:pt x="1729454" y="243459"/>
                  <a:pt x="1715072" y="230600"/>
                  <a:pt x="1715072" y="214789"/>
                </a:cubicBezTo>
                <a:lnTo>
                  <a:pt x="1715072" y="62960"/>
                </a:lnTo>
                <a:close/>
                <a:moveTo>
                  <a:pt x="1438847" y="63056"/>
                </a:moveTo>
                <a:cubicBezTo>
                  <a:pt x="1438847" y="47339"/>
                  <a:pt x="1453134" y="34385"/>
                  <a:pt x="1470660" y="34385"/>
                </a:cubicBezTo>
                <a:lnTo>
                  <a:pt x="1622203" y="34385"/>
                </a:lnTo>
                <a:cubicBezTo>
                  <a:pt x="1639634" y="34385"/>
                  <a:pt x="1654016" y="47244"/>
                  <a:pt x="1654016" y="63056"/>
                </a:cubicBezTo>
                <a:lnTo>
                  <a:pt x="1654016" y="214789"/>
                </a:lnTo>
                <a:cubicBezTo>
                  <a:pt x="1654016" y="230505"/>
                  <a:pt x="1639729" y="243459"/>
                  <a:pt x="1622203" y="243459"/>
                </a:cubicBezTo>
                <a:lnTo>
                  <a:pt x="1470660" y="243459"/>
                </a:lnTo>
                <a:cubicBezTo>
                  <a:pt x="1453229" y="243459"/>
                  <a:pt x="1438847" y="230600"/>
                  <a:pt x="1438847" y="214789"/>
                </a:cubicBezTo>
                <a:lnTo>
                  <a:pt x="1438847" y="62960"/>
                </a:lnTo>
                <a:close/>
                <a:moveTo>
                  <a:pt x="1162622" y="63056"/>
                </a:moveTo>
                <a:cubicBezTo>
                  <a:pt x="1162622" y="47339"/>
                  <a:pt x="1176909" y="34385"/>
                  <a:pt x="1194435" y="34385"/>
                </a:cubicBezTo>
                <a:lnTo>
                  <a:pt x="1345978" y="34385"/>
                </a:lnTo>
                <a:cubicBezTo>
                  <a:pt x="1363409" y="34385"/>
                  <a:pt x="1377791" y="47244"/>
                  <a:pt x="1377791" y="63056"/>
                </a:cubicBezTo>
                <a:lnTo>
                  <a:pt x="1377791" y="214789"/>
                </a:lnTo>
                <a:cubicBezTo>
                  <a:pt x="1377791" y="230505"/>
                  <a:pt x="1363504" y="243459"/>
                  <a:pt x="1345978" y="243459"/>
                </a:cubicBezTo>
                <a:lnTo>
                  <a:pt x="1194435" y="243459"/>
                </a:lnTo>
                <a:cubicBezTo>
                  <a:pt x="1177004" y="243459"/>
                  <a:pt x="1162622" y="230600"/>
                  <a:pt x="1162622" y="214789"/>
                </a:cubicBezTo>
                <a:lnTo>
                  <a:pt x="1162622" y="62960"/>
                </a:lnTo>
                <a:close/>
                <a:moveTo>
                  <a:pt x="886397" y="63056"/>
                </a:moveTo>
                <a:cubicBezTo>
                  <a:pt x="886397" y="47339"/>
                  <a:pt x="900684" y="34385"/>
                  <a:pt x="918210" y="34385"/>
                </a:cubicBezTo>
                <a:lnTo>
                  <a:pt x="1069753" y="34385"/>
                </a:lnTo>
                <a:cubicBezTo>
                  <a:pt x="1087184" y="34385"/>
                  <a:pt x="1101566" y="47244"/>
                  <a:pt x="1101566" y="63056"/>
                </a:cubicBezTo>
                <a:lnTo>
                  <a:pt x="1101566" y="214789"/>
                </a:lnTo>
                <a:cubicBezTo>
                  <a:pt x="1101566" y="230505"/>
                  <a:pt x="1087279" y="243459"/>
                  <a:pt x="1069753" y="243459"/>
                </a:cubicBezTo>
                <a:lnTo>
                  <a:pt x="918210" y="243459"/>
                </a:lnTo>
                <a:cubicBezTo>
                  <a:pt x="900779" y="243459"/>
                  <a:pt x="886397" y="230600"/>
                  <a:pt x="886397" y="214789"/>
                </a:cubicBezTo>
                <a:lnTo>
                  <a:pt x="886397" y="62960"/>
                </a:lnTo>
                <a:close/>
                <a:moveTo>
                  <a:pt x="610172" y="63056"/>
                </a:moveTo>
                <a:cubicBezTo>
                  <a:pt x="610172" y="47339"/>
                  <a:pt x="624459" y="34385"/>
                  <a:pt x="641985" y="34385"/>
                </a:cubicBezTo>
                <a:lnTo>
                  <a:pt x="793528" y="34385"/>
                </a:lnTo>
                <a:cubicBezTo>
                  <a:pt x="810959" y="34385"/>
                  <a:pt x="825341" y="47244"/>
                  <a:pt x="825341" y="63056"/>
                </a:cubicBezTo>
                <a:lnTo>
                  <a:pt x="825341" y="214789"/>
                </a:lnTo>
                <a:cubicBezTo>
                  <a:pt x="825341" y="230505"/>
                  <a:pt x="811054" y="243459"/>
                  <a:pt x="793528" y="243459"/>
                </a:cubicBezTo>
                <a:lnTo>
                  <a:pt x="641985" y="243459"/>
                </a:lnTo>
                <a:cubicBezTo>
                  <a:pt x="624554" y="243459"/>
                  <a:pt x="610172" y="230600"/>
                  <a:pt x="610172" y="214789"/>
                </a:cubicBezTo>
                <a:lnTo>
                  <a:pt x="610172" y="62960"/>
                </a:lnTo>
                <a:close/>
                <a:moveTo>
                  <a:pt x="333947" y="63056"/>
                </a:moveTo>
                <a:cubicBezTo>
                  <a:pt x="333947" y="47339"/>
                  <a:pt x="348234" y="34385"/>
                  <a:pt x="365760" y="34385"/>
                </a:cubicBezTo>
                <a:lnTo>
                  <a:pt x="517303" y="34385"/>
                </a:lnTo>
                <a:cubicBezTo>
                  <a:pt x="534734" y="34385"/>
                  <a:pt x="549116" y="47244"/>
                  <a:pt x="549116" y="63056"/>
                </a:cubicBezTo>
                <a:lnTo>
                  <a:pt x="549116" y="214789"/>
                </a:lnTo>
                <a:cubicBezTo>
                  <a:pt x="549116" y="230505"/>
                  <a:pt x="534829" y="243459"/>
                  <a:pt x="517303" y="243459"/>
                </a:cubicBezTo>
                <a:lnTo>
                  <a:pt x="365760" y="243459"/>
                </a:lnTo>
                <a:cubicBezTo>
                  <a:pt x="348329" y="243459"/>
                  <a:pt x="333947" y="230600"/>
                  <a:pt x="333947" y="214789"/>
                </a:cubicBezTo>
                <a:lnTo>
                  <a:pt x="333947" y="62960"/>
                </a:lnTo>
                <a:close/>
                <a:moveTo>
                  <a:pt x="57722" y="63056"/>
                </a:moveTo>
                <a:cubicBezTo>
                  <a:pt x="57722" y="47339"/>
                  <a:pt x="72009" y="34385"/>
                  <a:pt x="89535" y="34385"/>
                </a:cubicBezTo>
                <a:lnTo>
                  <a:pt x="241078" y="34385"/>
                </a:lnTo>
                <a:cubicBezTo>
                  <a:pt x="258509" y="34385"/>
                  <a:pt x="272891" y="47244"/>
                  <a:pt x="272891" y="63056"/>
                </a:cubicBezTo>
                <a:lnTo>
                  <a:pt x="272891" y="214789"/>
                </a:lnTo>
                <a:cubicBezTo>
                  <a:pt x="272891" y="230505"/>
                  <a:pt x="258604" y="243459"/>
                  <a:pt x="241078" y="243459"/>
                </a:cubicBezTo>
                <a:lnTo>
                  <a:pt x="89535" y="243459"/>
                </a:lnTo>
                <a:cubicBezTo>
                  <a:pt x="72104" y="243459"/>
                  <a:pt x="57722" y="230600"/>
                  <a:pt x="57722" y="214789"/>
                </a:cubicBezTo>
                <a:lnTo>
                  <a:pt x="57722" y="62960"/>
                </a:lnTo>
                <a:close/>
              </a:path>
            </a:pathLst>
          </a:custGeom>
          <a:solidFill>
            <a:srgbClr val="FFFFFF">
              <a:alpha val="352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 name="Google Shape;117;p14"/>
          <p:cNvSpPr/>
          <p:nvPr/>
        </p:nvSpPr>
        <p:spPr>
          <a:xfrm>
            <a:off x="8566974" y="414360"/>
            <a:ext cx="159300" cy="159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118" name="Shape 118"/>
        <p:cNvGrpSpPr/>
        <p:nvPr/>
      </p:nvGrpSpPr>
      <p:grpSpPr>
        <a:xfrm>
          <a:off x="0" y="0"/>
          <a:ext cx="0" cy="0"/>
          <a:chOff x="0" y="0"/>
          <a:chExt cx="0" cy="0"/>
        </a:xfrm>
      </p:grpSpPr>
      <p:pic>
        <p:nvPicPr>
          <p:cNvPr id="119" name="Google Shape;119;p15"/>
          <p:cNvPicPr preferRelativeResize="0"/>
          <p:nvPr/>
        </p:nvPicPr>
        <p:blipFill rotWithShape="1">
          <a:blip r:embed="rId2">
            <a:alphaModFix amt="22000"/>
          </a:blip>
          <a:srcRect b="0" l="700" r="690" t="0"/>
          <a:stretch/>
        </p:blipFill>
        <p:spPr>
          <a:xfrm>
            <a:off x="0" y="0"/>
            <a:ext cx="9144002" cy="5143501"/>
          </a:xfrm>
          <a:prstGeom prst="rect">
            <a:avLst/>
          </a:prstGeom>
          <a:noFill/>
          <a:ln>
            <a:noFill/>
          </a:ln>
        </p:spPr>
      </p:pic>
      <p:sp>
        <p:nvSpPr>
          <p:cNvPr id="120" name="Google Shape;120;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1" name="Google Shape;121;p15"/>
          <p:cNvSpPr/>
          <p:nvPr/>
        </p:nvSpPr>
        <p:spPr>
          <a:xfrm>
            <a:off x="7950583" y="288516"/>
            <a:ext cx="890429" cy="4566468"/>
          </a:xfrm>
          <a:custGeom>
            <a:rect b="b" l="l" r="r" t="t"/>
            <a:pathLst>
              <a:path extrusionOk="0" h="1944916" w="379245">
                <a:moveTo>
                  <a:pt x="0" y="1944917"/>
                </a:moveTo>
                <a:lnTo>
                  <a:pt x="379245" y="1944917"/>
                </a:lnTo>
                <a:lnTo>
                  <a:pt x="379245" y="0"/>
                </a:ln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 name="Google Shape;122;p15"/>
          <p:cNvSpPr/>
          <p:nvPr/>
        </p:nvSpPr>
        <p:spPr>
          <a:xfrm rot="5400000">
            <a:off x="-4340743" y="1338102"/>
            <a:ext cx="8775937" cy="938517"/>
          </a:xfrm>
          <a:custGeom>
            <a:rect b="b" l="l" r="r" t="t"/>
            <a:pathLst>
              <a:path extrusionOk="0" h="1165860" w="10935747">
                <a:moveTo>
                  <a:pt x="5467826" y="0"/>
                </a:moveTo>
                <a:lnTo>
                  <a:pt x="0" y="0"/>
                </a:lnTo>
                <a:lnTo>
                  <a:pt x="0" y="1165860"/>
                </a:lnTo>
                <a:lnTo>
                  <a:pt x="10935748" y="1165860"/>
                </a:lnTo>
                <a:lnTo>
                  <a:pt x="10935748" y="0"/>
                </a:lnTo>
                <a:lnTo>
                  <a:pt x="5467922" y="0"/>
                </a:lnTo>
                <a:close/>
                <a:moveTo>
                  <a:pt x="10672572" y="57245"/>
                </a:moveTo>
                <a:cubicBezTo>
                  <a:pt x="10672572" y="42958"/>
                  <a:pt x="10687336" y="31242"/>
                  <a:pt x="10705434" y="31242"/>
                </a:cubicBezTo>
                <a:lnTo>
                  <a:pt x="10862310" y="31242"/>
                </a:lnTo>
                <a:cubicBezTo>
                  <a:pt x="10880408" y="31242"/>
                  <a:pt x="10895171" y="42958"/>
                  <a:pt x="10895171" y="57245"/>
                </a:cubicBezTo>
                <a:lnTo>
                  <a:pt x="10895171" y="195072"/>
                </a:lnTo>
                <a:cubicBezTo>
                  <a:pt x="10895171" y="209360"/>
                  <a:pt x="10880408" y="221075"/>
                  <a:pt x="10862310" y="221075"/>
                </a:cubicBezTo>
                <a:lnTo>
                  <a:pt x="10705434" y="221075"/>
                </a:lnTo>
                <a:cubicBezTo>
                  <a:pt x="10687336" y="221075"/>
                  <a:pt x="10672572" y="209360"/>
                  <a:pt x="10672572" y="195072"/>
                </a:cubicBezTo>
                <a:lnTo>
                  <a:pt x="10672572" y="57245"/>
                </a:lnTo>
                <a:close/>
                <a:moveTo>
                  <a:pt x="10386726" y="57245"/>
                </a:moveTo>
                <a:cubicBezTo>
                  <a:pt x="10386726" y="42958"/>
                  <a:pt x="10401491" y="31242"/>
                  <a:pt x="10419588" y="31242"/>
                </a:cubicBezTo>
                <a:lnTo>
                  <a:pt x="10576465" y="31242"/>
                </a:lnTo>
                <a:cubicBezTo>
                  <a:pt x="10594563" y="31242"/>
                  <a:pt x="10609326" y="42958"/>
                  <a:pt x="10609326" y="57245"/>
                </a:cubicBezTo>
                <a:lnTo>
                  <a:pt x="10609326" y="195072"/>
                </a:lnTo>
                <a:cubicBezTo>
                  <a:pt x="10609326" y="209360"/>
                  <a:pt x="10594563" y="221075"/>
                  <a:pt x="10576465" y="221075"/>
                </a:cubicBezTo>
                <a:lnTo>
                  <a:pt x="10419588" y="221075"/>
                </a:lnTo>
                <a:cubicBezTo>
                  <a:pt x="10401491" y="221075"/>
                  <a:pt x="10386726" y="209360"/>
                  <a:pt x="10386726" y="195072"/>
                </a:cubicBezTo>
                <a:lnTo>
                  <a:pt x="10386726" y="57245"/>
                </a:lnTo>
                <a:close/>
                <a:moveTo>
                  <a:pt x="10100881" y="57245"/>
                </a:moveTo>
                <a:cubicBezTo>
                  <a:pt x="10100881" y="42958"/>
                  <a:pt x="10115645" y="31242"/>
                  <a:pt x="10133743" y="31242"/>
                </a:cubicBezTo>
                <a:lnTo>
                  <a:pt x="10290620" y="31242"/>
                </a:lnTo>
                <a:cubicBezTo>
                  <a:pt x="10308717" y="31242"/>
                  <a:pt x="10323480" y="42958"/>
                  <a:pt x="10323480" y="57245"/>
                </a:cubicBezTo>
                <a:lnTo>
                  <a:pt x="10323480" y="195072"/>
                </a:lnTo>
                <a:cubicBezTo>
                  <a:pt x="10323480" y="209360"/>
                  <a:pt x="10308717" y="221075"/>
                  <a:pt x="10290620" y="221075"/>
                </a:cubicBezTo>
                <a:lnTo>
                  <a:pt x="10133743" y="221075"/>
                </a:lnTo>
                <a:cubicBezTo>
                  <a:pt x="10115645" y="221075"/>
                  <a:pt x="10100881" y="209360"/>
                  <a:pt x="10100881" y="195072"/>
                </a:cubicBezTo>
                <a:lnTo>
                  <a:pt x="10100881" y="57245"/>
                </a:lnTo>
                <a:close/>
                <a:moveTo>
                  <a:pt x="9815036" y="57245"/>
                </a:moveTo>
                <a:cubicBezTo>
                  <a:pt x="9815036" y="42958"/>
                  <a:pt x="9829800" y="31242"/>
                  <a:pt x="9847898" y="31242"/>
                </a:cubicBezTo>
                <a:lnTo>
                  <a:pt x="10004774" y="31242"/>
                </a:lnTo>
                <a:cubicBezTo>
                  <a:pt x="10022872" y="31242"/>
                  <a:pt x="10037635" y="42958"/>
                  <a:pt x="10037635" y="57245"/>
                </a:cubicBezTo>
                <a:lnTo>
                  <a:pt x="10037635" y="195072"/>
                </a:lnTo>
                <a:cubicBezTo>
                  <a:pt x="10037635" y="209360"/>
                  <a:pt x="10022872" y="221075"/>
                  <a:pt x="10004774" y="221075"/>
                </a:cubicBezTo>
                <a:lnTo>
                  <a:pt x="9847898" y="221075"/>
                </a:lnTo>
                <a:cubicBezTo>
                  <a:pt x="9829800" y="221075"/>
                  <a:pt x="9815036" y="209360"/>
                  <a:pt x="9815036" y="195072"/>
                </a:cubicBezTo>
                <a:lnTo>
                  <a:pt x="9815036" y="57245"/>
                </a:lnTo>
                <a:close/>
                <a:moveTo>
                  <a:pt x="9529191" y="57245"/>
                </a:moveTo>
                <a:cubicBezTo>
                  <a:pt x="9529191" y="42958"/>
                  <a:pt x="9543955" y="31242"/>
                  <a:pt x="9562052" y="31242"/>
                </a:cubicBezTo>
                <a:lnTo>
                  <a:pt x="9718929" y="31242"/>
                </a:lnTo>
                <a:cubicBezTo>
                  <a:pt x="9737027" y="31242"/>
                  <a:pt x="9751790" y="42958"/>
                  <a:pt x="9751790" y="57245"/>
                </a:cubicBezTo>
                <a:lnTo>
                  <a:pt x="9751790" y="195072"/>
                </a:lnTo>
                <a:cubicBezTo>
                  <a:pt x="9751790" y="209360"/>
                  <a:pt x="9737027" y="221075"/>
                  <a:pt x="9718929" y="221075"/>
                </a:cubicBezTo>
                <a:lnTo>
                  <a:pt x="9562052" y="221075"/>
                </a:lnTo>
                <a:cubicBezTo>
                  <a:pt x="9543955" y="221075"/>
                  <a:pt x="9529191" y="209360"/>
                  <a:pt x="9529191" y="195072"/>
                </a:cubicBezTo>
                <a:lnTo>
                  <a:pt x="9529191" y="57245"/>
                </a:lnTo>
                <a:close/>
                <a:moveTo>
                  <a:pt x="9243346" y="57245"/>
                </a:moveTo>
                <a:cubicBezTo>
                  <a:pt x="9243346" y="42958"/>
                  <a:pt x="9258109" y="31242"/>
                  <a:pt x="9276207" y="31242"/>
                </a:cubicBezTo>
                <a:lnTo>
                  <a:pt x="9433084" y="31242"/>
                </a:lnTo>
                <a:cubicBezTo>
                  <a:pt x="9451181" y="31242"/>
                  <a:pt x="9465945" y="42958"/>
                  <a:pt x="9465945" y="57245"/>
                </a:cubicBezTo>
                <a:lnTo>
                  <a:pt x="9465945" y="195072"/>
                </a:lnTo>
                <a:cubicBezTo>
                  <a:pt x="9465945" y="209360"/>
                  <a:pt x="9451181" y="221075"/>
                  <a:pt x="9433084" y="221075"/>
                </a:cubicBezTo>
                <a:lnTo>
                  <a:pt x="9276207" y="221075"/>
                </a:lnTo>
                <a:cubicBezTo>
                  <a:pt x="9258109" y="221075"/>
                  <a:pt x="9243346" y="209360"/>
                  <a:pt x="9243346" y="195072"/>
                </a:cubicBezTo>
                <a:lnTo>
                  <a:pt x="9243346" y="57245"/>
                </a:lnTo>
                <a:close/>
                <a:moveTo>
                  <a:pt x="8957500" y="57245"/>
                </a:moveTo>
                <a:cubicBezTo>
                  <a:pt x="8957500" y="42958"/>
                  <a:pt x="8972264" y="31242"/>
                  <a:pt x="8990362" y="31242"/>
                </a:cubicBezTo>
                <a:lnTo>
                  <a:pt x="9147239" y="31242"/>
                </a:lnTo>
                <a:cubicBezTo>
                  <a:pt x="9165336" y="31242"/>
                  <a:pt x="9180100" y="42958"/>
                  <a:pt x="9180100" y="57245"/>
                </a:cubicBezTo>
                <a:lnTo>
                  <a:pt x="9180100" y="195072"/>
                </a:lnTo>
                <a:cubicBezTo>
                  <a:pt x="9180100" y="209360"/>
                  <a:pt x="9165336" y="221075"/>
                  <a:pt x="9147239" y="221075"/>
                </a:cubicBezTo>
                <a:lnTo>
                  <a:pt x="8990362" y="221075"/>
                </a:lnTo>
                <a:cubicBezTo>
                  <a:pt x="8972264" y="221075"/>
                  <a:pt x="8957500" y="209360"/>
                  <a:pt x="8957500" y="195072"/>
                </a:cubicBezTo>
                <a:lnTo>
                  <a:pt x="8957500" y="57245"/>
                </a:lnTo>
                <a:close/>
                <a:moveTo>
                  <a:pt x="8671655" y="57245"/>
                </a:moveTo>
                <a:cubicBezTo>
                  <a:pt x="8671655" y="42958"/>
                  <a:pt x="8686419" y="31242"/>
                  <a:pt x="8704516" y="31242"/>
                </a:cubicBezTo>
                <a:lnTo>
                  <a:pt x="8861393" y="31242"/>
                </a:lnTo>
                <a:cubicBezTo>
                  <a:pt x="8879491" y="31242"/>
                  <a:pt x="8894255" y="42958"/>
                  <a:pt x="8894255" y="57245"/>
                </a:cubicBezTo>
                <a:lnTo>
                  <a:pt x="8894255" y="195072"/>
                </a:lnTo>
                <a:cubicBezTo>
                  <a:pt x="8894255" y="209360"/>
                  <a:pt x="8879491" y="221075"/>
                  <a:pt x="8861393" y="221075"/>
                </a:cubicBezTo>
                <a:lnTo>
                  <a:pt x="8704516" y="221075"/>
                </a:lnTo>
                <a:cubicBezTo>
                  <a:pt x="8686419" y="221075"/>
                  <a:pt x="8671655" y="209360"/>
                  <a:pt x="8671655" y="195072"/>
                </a:cubicBezTo>
                <a:lnTo>
                  <a:pt x="8671655" y="57245"/>
                </a:lnTo>
                <a:close/>
                <a:moveTo>
                  <a:pt x="8385810" y="57245"/>
                </a:moveTo>
                <a:cubicBezTo>
                  <a:pt x="8385810" y="42958"/>
                  <a:pt x="8400574" y="31242"/>
                  <a:pt x="8418671" y="31242"/>
                </a:cubicBezTo>
                <a:lnTo>
                  <a:pt x="8575548" y="31242"/>
                </a:lnTo>
                <a:cubicBezTo>
                  <a:pt x="8593645" y="31242"/>
                  <a:pt x="8608409" y="42958"/>
                  <a:pt x="8608409" y="57245"/>
                </a:cubicBezTo>
                <a:lnTo>
                  <a:pt x="8608409" y="195072"/>
                </a:lnTo>
                <a:cubicBezTo>
                  <a:pt x="8608409" y="209360"/>
                  <a:pt x="8593645" y="221075"/>
                  <a:pt x="8575548" y="221075"/>
                </a:cubicBezTo>
                <a:lnTo>
                  <a:pt x="8418671" y="221075"/>
                </a:lnTo>
                <a:cubicBezTo>
                  <a:pt x="8400574" y="221075"/>
                  <a:pt x="8385810" y="209360"/>
                  <a:pt x="8385810" y="195072"/>
                </a:cubicBezTo>
                <a:lnTo>
                  <a:pt x="8385810" y="57245"/>
                </a:lnTo>
                <a:close/>
                <a:moveTo>
                  <a:pt x="8099965" y="57245"/>
                </a:moveTo>
                <a:cubicBezTo>
                  <a:pt x="8099965" y="42958"/>
                  <a:pt x="8114729" y="31242"/>
                  <a:pt x="8132827" y="31242"/>
                </a:cubicBezTo>
                <a:lnTo>
                  <a:pt x="8289703" y="31242"/>
                </a:lnTo>
                <a:cubicBezTo>
                  <a:pt x="8307801" y="31242"/>
                  <a:pt x="8322564" y="42958"/>
                  <a:pt x="8322564" y="57245"/>
                </a:cubicBezTo>
                <a:lnTo>
                  <a:pt x="8322564" y="195072"/>
                </a:lnTo>
                <a:cubicBezTo>
                  <a:pt x="8322564" y="209360"/>
                  <a:pt x="8307801" y="221075"/>
                  <a:pt x="8289703" y="221075"/>
                </a:cubicBezTo>
                <a:lnTo>
                  <a:pt x="8132827" y="221075"/>
                </a:lnTo>
                <a:cubicBezTo>
                  <a:pt x="8114729" y="221075"/>
                  <a:pt x="8099965" y="209360"/>
                  <a:pt x="8099965" y="195072"/>
                </a:cubicBezTo>
                <a:lnTo>
                  <a:pt x="8099965" y="57245"/>
                </a:lnTo>
                <a:close/>
                <a:moveTo>
                  <a:pt x="7814120" y="57245"/>
                </a:moveTo>
                <a:cubicBezTo>
                  <a:pt x="7814120" y="42958"/>
                  <a:pt x="7828883" y="31242"/>
                  <a:pt x="7846981" y="31242"/>
                </a:cubicBezTo>
                <a:lnTo>
                  <a:pt x="8003858" y="31242"/>
                </a:lnTo>
                <a:cubicBezTo>
                  <a:pt x="8021955" y="31242"/>
                  <a:pt x="8036719" y="42958"/>
                  <a:pt x="8036719" y="57245"/>
                </a:cubicBezTo>
                <a:lnTo>
                  <a:pt x="8036719" y="195072"/>
                </a:lnTo>
                <a:cubicBezTo>
                  <a:pt x="8036719" y="209360"/>
                  <a:pt x="8021955" y="221075"/>
                  <a:pt x="8003858" y="221075"/>
                </a:cubicBezTo>
                <a:lnTo>
                  <a:pt x="7846981" y="221075"/>
                </a:lnTo>
                <a:cubicBezTo>
                  <a:pt x="7828883" y="221075"/>
                  <a:pt x="7814120" y="209360"/>
                  <a:pt x="7814120" y="195072"/>
                </a:cubicBezTo>
                <a:lnTo>
                  <a:pt x="7814120" y="57245"/>
                </a:lnTo>
                <a:close/>
                <a:moveTo>
                  <a:pt x="7528274" y="57245"/>
                </a:moveTo>
                <a:cubicBezTo>
                  <a:pt x="7528274" y="42958"/>
                  <a:pt x="7543038" y="31242"/>
                  <a:pt x="7561136" y="31242"/>
                </a:cubicBezTo>
                <a:lnTo>
                  <a:pt x="7718012" y="31242"/>
                </a:lnTo>
                <a:cubicBezTo>
                  <a:pt x="7736110" y="31242"/>
                  <a:pt x="7750874" y="42958"/>
                  <a:pt x="7750874" y="57245"/>
                </a:cubicBezTo>
                <a:lnTo>
                  <a:pt x="7750874" y="195072"/>
                </a:lnTo>
                <a:cubicBezTo>
                  <a:pt x="7750874" y="209360"/>
                  <a:pt x="7736110" y="221075"/>
                  <a:pt x="7718012" y="221075"/>
                </a:cubicBezTo>
                <a:lnTo>
                  <a:pt x="7561136" y="221075"/>
                </a:lnTo>
                <a:cubicBezTo>
                  <a:pt x="7543038" y="221075"/>
                  <a:pt x="7528274" y="209360"/>
                  <a:pt x="7528274" y="195072"/>
                </a:cubicBezTo>
                <a:lnTo>
                  <a:pt x="7528274" y="57245"/>
                </a:lnTo>
                <a:close/>
                <a:moveTo>
                  <a:pt x="7242429" y="57245"/>
                </a:moveTo>
                <a:cubicBezTo>
                  <a:pt x="7242429" y="42958"/>
                  <a:pt x="7257193" y="31242"/>
                  <a:pt x="7275290" y="31242"/>
                </a:cubicBezTo>
                <a:lnTo>
                  <a:pt x="7432168" y="31242"/>
                </a:lnTo>
                <a:cubicBezTo>
                  <a:pt x="7450265" y="31242"/>
                  <a:pt x="7465028" y="42958"/>
                  <a:pt x="7465028" y="57245"/>
                </a:cubicBezTo>
                <a:lnTo>
                  <a:pt x="7465028" y="195072"/>
                </a:lnTo>
                <a:cubicBezTo>
                  <a:pt x="7465028" y="209360"/>
                  <a:pt x="7450265" y="221075"/>
                  <a:pt x="7432168" y="221075"/>
                </a:cubicBezTo>
                <a:lnTo>
                  <a:pt x="7275290" y="221075"/>
                </a:lnTo>
                <a:cubicBezTo>
                  <a:pt x="7257193" y="221075"/>
                  <a:pt x="7242429" y="209360"/>
                  <a:pt x="7242429" y="195072"/>
                </a:cubicBezTo>
                <a:lnTo>
                  <a:pt x="7242429" y="57245"/>
                </a:lnTo>
                <a:close/>
                <a:moveTo>
                  <a:pt x="6956584" y="57245"/>
                </a:moveTo>
                <a:cubicBezTo>
                  <a:pt x="6956584" y="42958"/>
                  <a:pt x="6971348" y="31242"/>
                  <a:pt x="6989445" y="31242"/>
                </a:cubicBezTo>
                <a:lnTo>
                  <a:pt x="7146322" y="31242"/>
                </a:lnTo>
                <a:cubicBezTo>
                  <a:pt x="7164419" y="31242"/>
                  <a:pt x="7179183" y="42958"/>
                  <a:pt x="7179183" y="57245"/>
                </a:cubicBezTo>
                <a:lnTo>
                  <a:pt x="7179183" y="195072"/>
                </a:lnTo>
                <a:cubicBezTo>
                  <a:pt x="7179183" y="209360"/>
                  <a:pt x="7164419" y="221075"/>
                  <a:pt x="7146322" y="221075"/>
                </a:cubicBezTo>
                <a:lnTo>
                  <a:pt x="6989445" y="221075"/>
                </a:lnTo>
                <a:cubicBezTo>
                  <a:pt x="6971348" y="221075"/>
                  <a:pt x="6956584" y="209360"/>
                  <a:pt x="6956584" y="195072"/>
                </a:cubicBezTo>
                <a:lnTo>
                  <a:pt x="6956584" y="57245"/>
                </a:lnTo>
                <a:close/>
                <a:moveTo>
                  <a:pt x="6670739" y="57245"/>
                </a:moveTo>
                <a:cubicBezTo>
                  <a:pt x="6670739" y="42958"/>
                  <a:pt x="6685503" y="31242"/>
                  <a:pt x="6703600" y="31242"/>
                </a:cubicBezTo>
                <a:lnTo>
                  <a:pt x="6860477" y="31242"/>
                </a:lnTo>
                <a:cubicBezTo>
                  <a:pt x="6878574" y="31242"/>
                  <a:pt x="6893338" y="42958"/>
                  <a:pt x="6893338" y="57245"/>
                </a:cubicBezTo>
                <a:lnTo>
                  <a:pt x="6893338" y="195072"/>
                </a:lnTo>
                <a:cubicBezTo>
                  <a:pt x="6893338" y="209360"/>
                  <a:pt x="6878574" y="221075"/>
                  <a:pt x="6860477" y="221075"/>
                </a:cubicBezTo>
                <a:lnTo>
                  <a:pt x="6703600" y="221075"/>
                </a:lnTo>
                <a:cubicBezTo>
                  <a:pt x="6685503" y="221075"/>
                  <a:pt x="6670739" y="209360"/>
                  <a:pt x="6670739" y="195072"/>
                </a:cubicBezTo>
                <a:lnTo>
                  <a:pt x="6670739" y="57245"/>
                </a:lnTo>
                <a:close/>
                <a:moveTo>
                  <a:pt x="6384894" y="57245"/>
                </a:moveTo>
                <a:cubicBezTo>
                  <a:pt x="6384894" y="42958"/>
                  <a:pt x="6399657" y="31242"/>
                  <a:pt x="6417755" y="31242"/>
                </a:cubicBezTo>
                <a:lnTo>
                  <a:pt x="6574631" y="31242"/>
                </a:lnTo>
                <a:cubicBezTo>
                  <a:pt x="6592729" y="31242"/>
                  <a:pt x="6607493" y="42958"/>
                  <a:pt x="6607493" y="57245"/>
                </a:cubicBezTo>
                <a:lnTo>
                  <a:pt x="6607493" y="195072"/>
                </a:lnTo>
                <a:cubicBezTo>
                  <a:pt x="6607493" y="209360"/>
                  <a:pt x="6592729" y="221075"/>
                  <a:pt x="6574631" y="221075"/>
                </a:cubicBezTo>
                <a:lnTo>
                  <a:pt x="6417755" y="221075"/>
                </a:lnTo>
                <a:cubicBezTo>
                  <a:pt x="6399657" y="221075"/>
                  <a:pt x="6384894" y="209360"/>
                  <a:pt x="6384894" y="195072"/>
                </a:cubicBezTo>
                <a:lnTo>
                  <a:pt x="6384894" y="57245"/>
                </a:lnTo>
                <a:close/>
                <a:moveTo>
                  <a:pt x="6099048" y="57245"/>
                </a:moveTo>
                <a:cubicBezTo>
                  <a:pt x="6099048" y="42958"/>
                  <a:pt x="6113812" y="31242"/>
                  <a:pt x="6131910" y="31242"/>
                </a:cubicBezTo>
                <a:lnTo>
                  <a:pt x="6288786" y="31242"/>
                </a:lnTo>
                <a:cubicBezTo>
                  <a:pt x="6306884" y="31242"/>
                  <a:pt x="6321648" y="42958"/>
                  <a:pt x="6321648" y="57245"/>
                </a:cubicBezTo>
                <a:lnTo>
                  <a:pt x="6321648" y="195072"/>
                </a:lnTo>
                <a:cubicBezTo>
                  <a:pt x="6321648" y="209360"/>
                  <a:pt x="6306884" y="221075"/>
                  <a:pt x="6288786" y="221075"/>
                </a:cubicBezTo>
                <a:lnTo>
                  <a:pt x="6131910" y="221075"/>
                </a:lnTo>
                <a:cubicBezTo>
                  <a:pt x="6113812" y="221075"/>
                  <a:pt x="6099048" y="209360"/>
                  <a:pt x="6099048" y="195072"/>
                </a:cubicBezTo>
                <a:lnTo>
                  <a:pt x="6099048" y="57245"/>
                </a:lnTo>
                <a:close/>
                <a:moveTo>
                  <a:pt x="5813203" y="57245"/>
                </a:moveTo>
                <a:cubicBezTo>
                  <a:pt x="5813203" y="42958"/>
                  <a:pt x="5827967" y="31242"/>
                  <a:pt x="5846064" y="31242"/>
                </a:cubicBezTo>
                <a:lnTo>
                  <a:pt x="6002941" y="31242"/>
                </a:lnTo>
                <a:cubicBezTo>
                  <a:pt x="6021039" y="31242"/>
                  <a:pt x="6035802" y="42958"/>
                  <a:pt x="6035802" y="57245"/>
                </a:cubicBezTo>
                <a:lnTo>
                  <a:pt x="6035802" y="195072"/>
                </a:lnTo>
                <a:cubicBezTo>
                  <a:pt x="6035802" y="209360"/>
                  <a:pt x="6021039" y="221075"/>
                  <a:pt x="6002941" y="221075"/>
                </a:cubicBezTo>
                <a:lnTo>
                  <a:pt x="5846064" y="221075"/>
                </a:lnTo>
                <a:cubicBezTo>
                  <a:pt x="5827967" y="221075"/>
                  <a:pt x="5813203" y="209360"/>
                  <a:pt x="5813203" y="195072"/>
                </a:cubicBezTo>
                <a:lnTo>
                  <a:pt x="5813203" y="57245"/>
                </a:lnTo>
                <a:close/>
                <a:moveTo>
                  <a:pt x="5527358" y="57245"/>
                </a:moveTo>
                <a:cubicBezTo>
                  <a:pt x="5527358" y="42958"/>
                  <a:pt x="5542121" y="31242"/>
                  <a:pt x="5560219" y="31242"/>
                </a:cubicBezTo>
                <a:lnTo>
                  <a:pt x="5717095" y="31242"/>
                </a:lnTo>
                <a:cubicBezTo>
                  <a:pt x="5735193" y="31242"/>
                  <a:pt x="5749957" y="42958"/>
                  <a:pt x="5749957" y="57245"/>
                </a:cubicBezTo>
                <a:lnTo>
                  <a:pt x="5749957" y="195072"/>
                </a:lnTo>
                <a:cubicBezTo>
                  <a:pt x="5749957" y="209360"/>
                  <a:pt x="5735193" y="221075"/>
                  <a:pt x="5717095" y="221075"/>
                </a:cubicBezTo>
                <a:lnTo>
                  <a:pt x="5560219" y="221075"/>
                </a:lnTo>
                <a:cubicBezTo>
                  <a:pt x="5542121" y="221075"/>
                  <a:pt x="5527358" y="209360"/>
                  <a:pt x="5527358" y="195072"/>
                </a:cubicBezTo>
                <a:lnTo>
                  <a:pt x="5527358" y="57245"/>
                </a:lnTo>
                <a:close/>
                <a:moveTo>
                  <a:pt x="5204555" y="57245"/>
                </a:moveTo>
                <a:cubicBezTo>
                  <a:pt x="5204555" y="42958"/>
                  <a:pt x="5219319" y="31242"/>
                  <a:pt x="5237417" y="31242"/>
                </a:cubicBezTo>
                <a:lnTo>
                  <a:pt x="5394294" y="31242"/>
                </a:lnTo>
                <a:cubicBezTo>
                  <a:pt x="5412391" y="31242"/>
                  <a:pt x="5427155" y="42958"/>
                  <a:pt x="5427155" y="57245"/>
                </a:cubicBezTo>
                <a:lnTo>
                  <a:pt x="5427155" y="195072"/>
                </a:lnTo>
                <a:cubicBezTo>
                  <a:pt x="5427155" y="209360"/>
                  <a:pt x="5412391" y="221075"/>
                  <a:pt x="5394294" y="221075"/>
                </a:cubicBezTo>
                <a:lnTo>
                  <a:pt x="5237417" y="221075"/>
                </a:lnTo>
                <a:cubicBezTo>
                  <a:pt x="5219319" y="221075"/>
                  <a:pt x="5204555" y="209360"/>
                  <a:pt x="5204555" y="195072"/>
                </a:cubicBezTo>
                <a:lnTo>
                  <a:pt x="5204555" y="57245"/>
                </a:lnTo>
                <a:close/>
                <a:moveTo>
                  <a:pt x="4918710" y="57245"/>
                </a:moveTo>
                <a:cubicBezTo>
                  <a:pt x="4918710" y="42958"/>
                  <a:pt x="4933474" y="31242"/>
                  <a:pt x="4951571" y="31242"/>
                </a:cubicBezTo>
                <a:lnTo>
                  <a:pt x="5108448" y="31242"/>
                </a:lnTo>
                <a:cubicBezTo>
                  <a:pt x="5126545" y="31242"/>
                  <a:pt x="5141310" y="42958"/>
                  <a:pt x="5141310" y="57245"/>
                </a:cubicBezTo>
                <a:lnTo>
                  <a:pt x="5141310" y="195072"/>
                </a:lnTo>
                <a:cubicBezTo>
                  <a:pt x="5141310" y="209360"/>
                  <a:pt x="5126545" y="221075"/>
                  <a:pt x="5108448" y="221075"/>
                </a:cubicBezTo>
                <a:lnTo>
                  <a:pt x="4951571" y="221075"/>
                </a:lnTo>
                <a:cubicBezTo>
                  <a:pt x="4933474" y="221075"/>
                  <a:pt x="4918710" y="209360"/>
                  <a:pt x="4918710" y="195072"/>
                </a:cubicBezTo>
                <a:lnTo>
                  <a:pt x="4918710" y="57245"/>
                </a:lnTo>
                <a:close/>
                <a:moveTo>
                  <a:pt x="4632865" y="57245"/>
                </a:moveTo>
                <a:cubicBezTo>
                  <a:pt x="4632865" y="42958"/>
                  <a:pt x="4647629" y="31242"/>
                  <a:pt x="4665726" y="31242"/>
                </a:cubicBezTo>
                <a:lnTo>
                  <a:pt x="4822603" y="31242"/>
                </a:lnTo>
                <a:cubicBezTo>
                  <a:pt x="4840700" y="31242"/>
                  <a:pt x="4855464" y="42958"/>
                  <a:pt x="4855464" y="57245"/>
                </a:cubicBezTo>
                <a:lnTo>
                  <a:pt x="4855464" y="195072"/>
                </a:lnTo>
                <a:cubicBezTo>
                  <a:pt x="4855464" y="209360"/>
                  <a:pt x="4840700" y="221075"/>
                  <a:pt x="4822603" y="221075"/>
                </a:cubicBezTo>
                <a:lnTo>
                  <a:pt x="4665726" y="221075"/>
                </a:lnTo>
                <a:cubicBezTo>
                  <a:pt x="4647629" y="221075"/>
                  <a:pt x="4632865" y="209360"/>
                  <a:pt x="4632865" y="195072"/>
                </a:cubicBezTo>
                <a:lnTo>
                  <a:pt x="4632865" y="57245"/>
                </a:lnTo>
                <a:close/>
                <a:moveTo>
                  <a:pt x="4347020" y="57245"/>
                </a:moveTo>
                <a:cubicBezTo>
                  <a:pt x="4347020" y="42958"/>
                  <a:pt x="4361783" y="31242"/>
                  <a:pt x="4379881" y="31242"/>
                </a:cubicBezTo>
                <a:lnTo>
                  <a:pt x="4536758" y="31242"/>
                </a:lnTo>
                <a:cubicBezTo>
                  <a:pt x="4554855" y="31242"/>
                  <a:pt x="4569619" y="42958"/>
                  <a:pt x="4569619" y="57245"/>
                </a:cubicBezTo>
                <a:lnTo>
                  <a:pt x="4569619" y="195072"/>
                </a:lnTo>
                <a:cubicBezTo>
                  <a:pt x="4569619" y="209360"/>
                  <a:pt x="4554855" y="221075"/>
                  <a:pt x="4536758" y="221075"/>
                </a:cubicBezTo>
                <a:lnTo>
                  <a:pt x="4379881" y="221075"/>
                </a:lnTo>
                <a:cubicBezTo>
                  <a:pt x="4361783" y="221075"/>
                  <a:pt x="4347020" y="209360"/>
                  <a:pt x="4347020" y="195072"/>
                </a:cubicBezTo>
                <a:lnTo>
                  <a:pt x="4347020" y="57245"/>
                </a:lnTo>
                <a:close/>
                <a:moveTo>
                  <a:pt x="4061174" y="57245"/>
                </a:moveTo>
                <a:cubicBezTo>
                  <a:pt x="4061174" y="42958"/>
                  <a:pt x="4075938" y="31242"/>
                  <a:pt x="4094036" y="31242"/>
                </a:cubicBezTo>
                <a:lnTo>
                  <a:pt x="4250913" y="31242"/>
                </a:lnTo>
                <a:cubicBezTo>
                  <a:pt x="4269010" y="31242"/>
                  <a:pt x="4283774" y="42958"/>
                  <a:pt x="4283774" y="57245"/>
                </a:cubicBezTo>
                <a:lnTo>
                  <a:pt x="4283774" y="195072"/>
                </a:lnTo>
                <a:cubicBezTo>
                  <a:pt x="4283774" y="209360"/>
                  <a:pt x="4269010" y="221075"/>
                  <a:pt x="4250913" y="221075"/>
                </a:cubicBezTo>
                <a:lnTo>
                  <a:pt x="4094036" y="221075"/>
                </a:lnTo>
                <a:cubicBezTo>
                  <a:pt x="4075938" y="221075"/>
                  <a:pt x="4061174" y="209360"/>
                  <a:pt x="4061174" y="195072"/>
                </a:cubicBezTo>
                <a:lnTo>
                  <a:pt x="4061174" y="57245"/>
                </a:lnTo>
                <a:close/>
                <a:moveTo>
                  <a:pt x="3775329" y="57245"/>
                </a:moveTo>
                <a:cubicBezTo>
                  <a:pt x="3775329" y="42958"/>
                  <a:pt x="3790093" y="31242"/>
                  <a:pt x="3808190" y="31242"/>
                </a:cubicBezTo>
                <a:lnTo>
                  <a:pt x="3965067" y="31242"/>
                </a:lnTo>
                <a:cubicBezTo>
                  <a:pt x="3983165" y="31242"/>
                  <a:pt x="3997928" y="42958"/>
                  <a:pt x="3997928" y="57245"/>
                </a:cubicBezTo>
                <a:lnTo>
                  <a:pt x="3997928" y="195072"/>
                </a:lnTo>
                <a:cubicBezTo>
                  <a:pt x="3997928" y="209360"/>
                  <a:pt x="3983165" y="221075"/>
                  <a:pt x="3965067" y="221075"/>
                </a:cubicBezTo>
                <a:lnTo>
                  <a:pt x="3808190" y="221075"/>
                </a:lnTo>
                <a:cubicBezTo>
                  <a:pt x="3790093" y="221075"/>
                  <a:pt x="3775329" y="209360"/>
                  <a:pt x="3775329" y="195072"/>
                </a:cubicBezTo>
                <a:lnTo>
                  <a:pt x="3775329" y="57245"/>
                </a:lnTo>
                <a:close/>
                <a:moveTo>
                  <a:pt x="3489484" y="57245"/>
                </a:moveTo>
                <a:cubicBezTo>
                  <a:pt x="3489484" y="42958"/>
                  <a:pt x="3504248" y="31242"/>
                  <a:pt x="3522345" y="31242"/>
                </a:cubicBezTo>
                <a:lnTo>
                  <a:pt x="3679222" y="31242"/>
                </a:lnTo>
                <a:cubicBezTo>
                  <a:pt x="3697320" y="31242"/>
                  <a:pt x="3712083" y="42958"/>
                  <a:pt x="3712083" y="57245"/>
                </a:cubicBezTo>
                <a:lnTo>
                  <a:pt x="3712083" y="195072"/>
                </a:lnTo>
                <a:cubicBezTo>
                  <a:pt x="3712083" y="209360"/>
                  <a:pt x="3697320" y="221075"/>
                  <a:pt x="3679222" y="221075"/>
                </a:cubicBezTo>
                <a:lnTo>
                  <a:pt x="3522345" y="221075"/>
                </a:lnTo>
                <a:cubicBezTo>
                  <a:pt x="3504248" y="221075"/>
                  <a:pt x="3489484" y="209360"/>
                  <a:pt x="3489484" y="195072"/>
                </a:cubicBezTo>
                <a:lnTo>
                  <a:pt x="3489484" y="57245"/>
                </a:lnTo>
                <a:close/>
                <a:moveTo>
                  <a:pt x="3203639" y="57245"/>
                </a:moveTo>
                <a:cubicBezTo>
                  <a:pt x="3203639" y="42958"/>
                  <a:pt x="3218403" y="31242"/>
                  <a:pt x="3236500" y="31242"/>
                </a:cubicBezTo>
                <a:lnTo>
                  <a:pt x="3393377" y="31242"/>
                </a:lnTo>
                <a:cubicBezTo>
                  <a:pt x="3411474" y="31242"/>
                  <a:pt x="3426238" y="42958"/>
                  <a:pt x="3426238" y="57245"/>
                </a:cubicBezTo>
                <a:lnTo>
                  <a:pt x="3426238" y="195072"/>
                </a:lnTo>
                <a:cubicBezTo>
                  <a:pt x="3426238" y="209360"/>
                  <a:pt x="3411474" y="221075"/>
                  <a:pt x="3393377" y="221075"/>
                </a:cubicBezTo>
                <a:lnTo>
                  <a:pt x="3236500" y="221075"/>
                </a:lnTo>
                <a:cubicBezTo>
                  <a:pt x="3218403" y="221075"/>
                  <a:pt x="3203639" y="209360"/>
                  <a:pt x="3203639" y="195072"/>
                </a:cubicBezTo>
                <a:lnTo>
                  <a:pt x="3203639" y="57245"/>
                </a:lnTo>
                <a:close/>
                <a:moveTo>
                  <a:pt x="2917793" y="57245"/>
                </a:moveTo>
                <a:cubicBezTo>
                  <a:pt x="2917793" y="42958"/>
                  <a:pt x="2932557" y="31242"/>
                  <a:pt x="2950655" y="31242"/>
                </a:cubicBezTo>
                <a:lnTo>
                  <a:pt x="3107531" y="31242"/>
                </a:lnTo>
                <a:cubicBezTo>
                  <a:pt x="3125629" y="31242"/>
                  <a:pt x="3140393" y="42958"/>
                  <a:pt x="3140393" y="57245"/>
                </a:cubicBezTo>
                <a:lnTo>
                  <a:pt x="3140393" y="195072"/>
                </a:lnTo>
                <a:cubicBezTo>
                  <a:pt x="3140393" y="209360"/>
                  <a:pt x="3125629" y="221075"/>
                  <a:pt x="3107531" y="221075"/>
                </a:cubicBezTo>
                <a:lnTo>
                  <a:pt x="2950655" y="221075"/>
                </a:lnTo>
                <a:cubicBezTo>
                  <a:pt x="2932557" y="221075"/>
                  <a:pt x="2917793" y="209360"/>
                  <a:pt x="2917793" y="195072"/>
                </a:cubicBezTo>
                <a:lnTo>
                  <a:pt x="2917793" y="57245"/>
                </a:lnTo>
                <a:close/>
                <a:moveTo>
                  <a:pt x="2631948" y="57245"/>
                </a:moveTo>
                <a:cubicBezTo>
                  <a:pt x="2631948" y="42958"/>
                  <a:pt x="2646712" y="31242"/>
                  <a:pt x="2664809" y="31242"/>
                </a:cubicBezTo>
                <a:lnTo>
                  <a:pt x="2821686" y="31242"/>
                </a:lnTo>
                <a:cubicBezTo>
                  <a:pt x="2839784" y="31242"/>
                  <a:pt x="2854547" y="42958"/>
                  <a:pt x="2854547" y="57245"/>
                </a:cubicBezTo>
                <a:lnTo>
                  <a:pt x="2854547" y="195072"/>
                </a:lnTo>
                <a:cubicBezTo>
                  <a:pt x="2854547" y="209360"/>
                  <a:pt x="2839784" y="221075"/>
                  <a:pt x="2821686" y="221075"/>
                </a:cubicBezTo>
                <a:lnTo>
                  <a:pt x="2664809" y="221075"/>
                </a:lnTo>
                <a:cubicBezTo>
                  <a:pt x="2646712" y="221075"/>
                  <a:pt x="2631948" y="209360"/>
                  <a:pt x="2631948" y="195072"/>
                </a:cubicBezTo>
                <a:lnTo>
                  <a:pt x="2631948" y="57245"/>
                </a:lnTo>
                <a:close/>
                <a:moveTo>
                  <a:pt x="2346103" y="57245"/>
                </a:moveTo>
                <a:cubicBezTo>
                  <a:pt x="2346103" y="42958"/>
                  <a:pt x="2360867" y="31242"/>
                  <a:pt x="2378964" y="31242"/>
                </a:cubicBezTo>
                <a:lnTo>
                  <a:pt x="2535841" y="31242"/>
                </a:lnTo>
                <a:cubicBezTo>
                  <a:pt x="2553938" y="31242"/>
                  <a:pt x="2568702" y="42958"/>
                  <a:pt x="2568702" y="57245"/>
                </a:cubicBezTo>
                <a:lnTo>
                  <a:pt x="2568702" y="195072"/>
                </a:lnTo>
                <a:cubicBezTo>
                  <a:pt x="2568702" y="209360"/>
                  <a:pt x="2553938" y="221075"/>
                  <a:pt x="2535841" y="221075"/>
                </a:cubicBezTo>
                <a:lnTo>
                  <a:pt x="2378964" y="221075"/>
                </a:lnTo>
                <a:cubicBezTo>
                  <a:pt x="2360867" y="221075"/>
                  <a:pt x="2346103" y="209360"/>
                  <a:pt x="2346103" y="195072"/>
                </a:cubicBezTo>
                <a:lnTo>
                  <a:pt x="2346103" y="57245"/>
                </a:lnTo>
                <a:close/>
                <a:moveTo>
                  <a:pt x="2060258" y="57245"/>
                </a:moveTo>
                <a:cubicBezTo>
                  <a:pt x="2060258" y="42958"/>
                  <a:pt x="2075021" y="31242"/>
                  <a:pt x="2093119" y="31242"/>
                </a:cubicBezTo>
                <a:lnTo>
                  <a:pt x="2249996" y="31242"/>
                </a:lnTo>
                <a:cubicBezTo>
                  <a:pt x="2268093" y="31242"/>
                  <a:pt x="2282857" y="42958"/>
                  <a:pt x="2282857" y="57245"/>
                </a:cubicBezTo>
                <a:lnTo>
                  <a:pt x="2282857" y="195072"/>
                </a:lnTo>
                <a:cubicBezTo>
                  <a:pt x="2282857" y="209360"/>
                  <a:pt x="2268093" y="221075"/>
                  <a:pt x="2249996" y="221075"/>
                </a:cubicBezTo>
                <a:lnTo>
                  <a:pt x="2093119" y="221075"/>
                </a:lnTo>
                <a:cubicBezTo>
                  <a:pt x="2075021" y="221075"/>
                  <a:pt x="2060258" y="209360"/>
                  <a:pt x="2060258" y="195072"/>
                </a:cubicBezTo>
                <a:lnTo>
                  <a:pt x="2060258" y="57245"/>
                </a:lnTo>
                <a:close/>
                <a:moveTo>
                  <a:pt x="1774412" y="57245"/>
                </a:moveTo>
                <a:cubicBezTo>
                  <a:pt x="1774412" y="42958"/>
                  <a:pt x="1789176" y="31242"/>
                  <a:pt x="1807274" y="31242"/>
                </a:cubicBezTo>
                <a:lnTo>
                  <a:pt x="1964150" y="31242"/>
                </a:lnTo>
                <a:cubicBezTo>
                  <a:pt x="1982248" y="31242"/>
                  <a:pt x="1997012" y="42958"/>
                  <a:pt x="1997012" y="57245"/>
                </a:cubicBezTo>
                <a:lnTo>
                  <a:pt x="1997012" y="195072"/>
                </a:lnTo>
                <a:cubicBezTo>
                  <a:pt x="1997012" y="209360"/>
                  <a:pt x="1982248" y="221075"/>
                  <a:pt x="1964150" y="221075"/>
                </a:cubicBezTo>
                <a:lnTo>
                  <a:pt x="1807274" y="221075"/>
                </a:lnTo>
                <a:cubicBezTo>
                  <a:pt x="1789176" y="221075"/>
                  <a:pt x="1774412" y="209360"/>
                  <a:pt x="1774412" y="195072"/>
                </a:cubicBezTo>
                <a:lnTo>
                  <a:pt x="1774412" y="57245"/>
                </a:lnTo>
                <a:close/>
                <a:moveTo>
                  <a:pt x="1488567" y="57245"/>
                </a:moveTo>
                <a:cubicBezTo>
                  <a:pt x="1488567" y="42958"/>
                  <a:pt x="1503331" y="31242"/>
                  <a:pt x="1521428" y="31242"/>
                </a:cubicBezTo>
                <a:lnTo>
                  <a:pt x="1678305" y="31242"/>
                </a:lnTo>
                <a:cubicBezTo>
                  <a:pt x="1696403" y="31242"/>
                  <a:pt x="1711166" y="42958"/>
                  <a:pt x="1711166" y="57245"/>
                </a:cubicBezTo>
                <a:lnTo>
                  <a:pt x="1711166" y="195072"/>
                </a:lnTo>
                <a:cubicBezTo>
                  <a:pt x="1711166" y="209360"/>
                  <a:pt x="1696403" y="221075"/>
                  <a:pt x="1678305" y="221075"/>
                </a:cubicBezTo>
                <a:lnTo>
                  <a:pt x="1521428" y="221075"/>
                </a:lnTo>
                <a:cubicBezTo>
                  <a:pt x="1503331" y="221075"/>
                  <a:pt x="1488567" y="209360"/>
                  <a:pt x="1488567" y="195072"/>
                </a:cubicBezTo>
                <a:lnTo>
                  <a:pt x="1488567" y="57245"/>
                </a:lnTo>
                <a:close/>
                <a:moveTo>
                  <a:pt x="1202722" y="57245"/>
                </a:moveTo>
                <a:cubicBezTo>
                  <a:pt x="1202722" y="42958"/>
                  <a:pt x="1217486" y="31242"/>
                  <a:pt x="1235583" y="31242"/>
                </a:cubicBezTo>
                <a:lnTo>
                  <a:pt x="1392460" y="31242"/>
                </a:lnTo>
                <a:cubicBezTo>
                  <a:pt x="1410557" y="31242"/>
                  <a:pt x="1425321" y="42958"/>
                  <a:pt x="1425321" y="57245"/>
                </a:cubicBezTo>
                <a:lnTo>
                  <a:pt x="1425321" y="195072"/>
                </a:lnTo>
                <a:cubicBezTo>
                  <a:pt x="1425321" y="209360"/>
                  <a:pt x="1410557" y="221075"/>
                  <a:pt x="1392460" y="221075"/>
                </a:cubicBezTo>
                <a:lnTo>
                  <a:pt x="1235583" y="221075"/>
                </a:lnTo>
                <a:cubicBezTo>
                  <a:pt x="1217486" y="221075"/>
                  <a:pt x="1202722" y="209360"/>
                  <a:pt x="1202722" y="195072"/>
                </a:cubicBezTo>
                <a:lnTo>
                  <a:pt x="1202722" y="57245"/>
                </a:lnTo>
                <a:close/>
                <a:moveTo>
                  <a:pt x="916877" y="57245"/>
                </a:moveTo>
                <a:cubicBezTo>
                  <a:pt x="916877" y="42958"/>
                  <a:pt x="931640" y="31242"/>
                  <a:pt x="949738" y="31242"/>
                </a:cubicBezTo>
                <a:lnTo>
                  <a:pt x="1106615" y="31242"/>
                </a:lnTo>
                <a:cubicBezTo>
                  <a:pt x="1124712" y="31242"/>
                  <a:pt x="1139476" y="42958"/>
                  <a:pt x="1139476" y="57245"/>
                </a:cubicBezTo>
                <a:lnTo>
                  <a:pt x="1139476" y="195072"/>
                </a:lnTo>
                <a:cubicBezTo>
                  <a:pt x="1139476" y="209360"/>
                  <a:pt x="1124712" y="221075"/>
                  <a:pt x="1106615" y="221075"/>
                </a:cubicBezTo>
                <a:lnTo>
                  <a:pt x="949738" y="221075"/>
                </a:lnTo>
                <a:cubicBezTo>
                  <a:pt x="931640" y="221075"/>
                  <a:pt x="916877" y="209360"/>
                  <a:pt x="916877" y="195072"/>
                </a:cubicBezTo>
                <a:lnTo>
                  <a:pt x="916877" y="57245"/>
                </a:lnTo>
                <a:close/>
                <a:moveTo>
                  <a:pt x="631031" y="57245"/>
                </a:moveTo>
                <a:cubicBezTo>
                  <a:pt x="631031" y="42958"/>
                  <a:pt x="645795" y="31242"/>
                  <a:pt x="663893" y="31242"/>
                </a:cubicBezTo>
                <a:lnTo>
                  <a:pt x="820769" y="31242"/>
                </a:lnTo>
                <a:cubicBezTo>
                  <a:pt x="838867" y="31242"/>
                  <a:pt x="853631" y="42958"/>
                  <a:pt x="853631" y="57245"/>
                </a:cubicBezTo>
                <a:lnTo>
                  <a:pt x="853631" y="195072"/>
                </a:lnTo>
                <a:cubicBezTo>
                  <a:pt x="853631" y="209360"/>
                  <a:pt x="838867" y="221075"/>
                  <a:pt x="820769" y="221075"/>
                </a:cubicBezTo>
                <a:lnTo>
                  <a:pt x="663893" y="221075"/>
                </a:lnTo>
                <a:cubicBezTo>
                  <a:pt x="645795" y="221075"/>
                  <a:pt x="631031" y="209360"/>
                  <a:pt x="631031" y="195072"/>
                </a:cubicBezTo>
                <a:lnTo>
                  <a:pt x="631031" y="57245"/>
                </a:lnTo>
                <a:close/>
                <a:moveTo>
                  <a:pt x="345186" y="57245"/>
                </a:moveTo>
                <a:cubicBezTo>
                  <a:pt x="345186" y="42958"/>
                  <a:pt x="359950" y="31242"/>
                  <a:pt x="378047" y="31242"/>
                </a:cubicBezTo>
                <a:lnTo>
                  <a:pt x="534924" y="31242"/>
                </a:lnTo>
                <a:cubicBezTo>
                  <a:pt x="553022" y="31242"/>
                  <a:pt x="567785" y="42958"/>
                  <a:pt x="567785" y="57245"/>
                </a:cubicBezTo>
                <a:lnTo>
                  <a:pt x="567785" y="195072"/>
                </a:lnTo>
                <a:cubicBezTo>
                  <a:pt x="567785" y="209360"/>
                  <a:pt x="553022" y="221075"/>
                  <a:pt x="534924" y="221075"/>
                </a:cubicBezTo>
                <a:lnTo>
                  <a:pt x="378047" y="221075"/>
                </a:lnTo>
                <a:cubicBezTo>
                  <a:pt x="359950" y="221075"/>
                  <a:pt x="345186" y="209360"/>
                  <a:pt x="345186" y="195072"/>
                </a:cubicBezTo>
                <a:lnTo>
                  <a:pt x="345186" y="57245"/>
                </a:lnTo>
                <a:close/>
                <a:moveTo>
                  <a:pt x="59341" y="57245"/>
                </a:moveTo>
                <a:cubicBezTo>
                  <a:pt x="59341" y="42958"/>
                  <a:pt x="74105" y="31242"/>
                  <a:pt x="92202" y="31242"/>
                </a:cubicBezTo>
                <a:lnTo>
                  <a:pt x="249079" y="31242"/>
                </a:lnTo>
                <a:cubicBezTo>
                  <a:pt x="267176" y="31242"/>
                  <a:pt x="281940" y="42958"/>
                  <a:pt x="281940" y="57245"/>
                </a:cubicBezTo>
                <a:lnTo>
                  <a:pt x="281940" y="195072"/>
                </a:lnTo>
                <a:cubicBezTo>
                  <a:pt x="281940" y="209360"/>
                  <a:pt x="267176" y="221075"/>
                  <a:pt x="249079" y="221075"/>
                </a:cubicBezTo>
                <a:lnTo>
                  <a:pt x="92583" y="221075"/>
                </a:lnTo>
                <a:cubicBezTo>
                  <a:pt x="74486" y="221075"/>
                  <a:pt x="59722" y="209360"/>
                  <a:pt x="59722" y="195072"/>
                </a:cubicBezTo>
                <a:lnTo>
                  <a:pt x="59722" y="57245"/>
                </a:lnTo>
                <a:close/>
                <a:moveTo>
                  <a:pt x="5290947" y="413575"/>
                </a:moveTo>
                <a:lnTo>
                  <a:pt x="5290947" y="721043"/>
                </a:lnTo>
                <a:cubicBezTo>
                  <a:pt x="5290947" y="778288"/>
                  <a:pt x="5231797" y="825151"/>
                  <a:pt x="5159407" y="825151"/>
                </a:cubicBezTo>
                <a:lnTo>
                  <a:pt x="4628198" y="825151"/>
                </a:lnTo>
                <a:cubicBezTo>
                  <a:pt x="4555808" y="825151"/>
                  <a:pt x="4496657" y="778288"/>
                  <a:pt x="4496657" y="721043"/>
                </a:cubicBezTo>
                <a:lnTo>
                  <a:pt x="4496657" y="413575"/>
                </a:lnTo>
                <a:cubicBezTo>
                  <a:pt x="4496657" y="356330"/>
                  <a:pt x="4555808" y="309467"/>
                  <a:pt x="4628198" y="309467"/>
                </a:cubicBezTo>
                <a:lnTo>
                  <a:pt x="5159407" y="309467"/>
                </a:lnTo>
                <a:cubicBezTo>
                  <a:pt x="5231797" y="309467"/>
                  <a:pt x="5290947" y="356330"/>
                  <a:pt x="5290947" y="413575"/>
                </a:cubicBezTo>
                <a:close/>
                <a:moveTo>
                  <a:pt x="4210812" y="413575"/>
                </a:moveTo>
                <a:lnTo>
                  <a:pt x="4210812" y="721043"/>
                </a:lnTo>
                <a:cubicBezTo>
                  <a:pt x="4210812" y="778288"/>
                  <a:pt x="4151662" y="825151"/>
                  <a:pt x="4079272" y="825151"/>
                </a:cubicBezTo>
                <a:lnTo>
                  <a:pt x="3548063" y="825151"/>
                </a:lnTo>
                <a:cubicBezTo>
                  <a:pt x="3475673" y="825151"/>
                  <a:pt x="3416522" y="778288"/>
                  <a:pt x="3416522" y="721043"/>
                </a:cubicBezTo>
                <a:lnTo>
                  <a:pt x="3416522" y="413575"/>
                </a:lnTo>
                <a:cubicBezTo>
                  <a:pt x="3416522" y="356330"/>
                  <a:pt x="3475673" y="309467"/>
                  <a:pt x="3548063" y="309467"/>
                </a:cubicBezTo>
                <a:lnTo>
                  <a:pt x="4079272" y="309467"/>
                </a:lnTo>
                <a:cubicBezTo>
                  <a:pt x="4151662" y="309467"/>
                  <a:pt x="4210812" y="356330"/>
                  <a:pt x="4210812" y="413575"/>
                </a:cubicBezTo>
                <a:close/>
                <a:moveTo>
                  <a:pt x="3130677" y="413575"/>
                </a:moveTo>
                <a:lnTo>
                  <a:pt x="3130677" y="721043"/>
                </a:lnTo>
                <a:cubicBezTo>
                  <a:pt x="3130677" y="778288"/>
                  <a:pt x="3071527" y="825151"/>
                  <a:pt x="2999137" y="825151"/>
                </a:cubicBezTo>
                <a:lnTo>
                  <a:pt x="2467928" y="825151"/>
                </a:lnTo>
                <a:cubicBezTo>
                  <a:pt x="2395538" y="825151"/>
                  <a:pt x="2336387" y="778288"/>
                  <a:pt x="2336387" y="721043"/>
                </a:cubicBezTo>
                <a:lnTo>
                  <a:pt x="2336387" y="413575"/>
                </a:lnTo>
                <a:cubicBezTo>
                  <a:pt x="2336387" y="356330"/>
                  <a:pt x="2395538" y="309467"/>
                  <a:pt x="2467928" y="309467"/>
                </a:cubicBezTo>
                <a:lnTo>
                  <a:pt x="2999137" y="309467"/>
                </a:lnTo>
                <a:cubicBezTo>
                  <a:pt x="3071527" y="309467"/>
                  <a:pt x="3130677" y="356330"/>
                  <a:pt x="3130677" y="413575"/>
                </a:cubicBezTo>
                <a:close/>
                <a:moveTo>
                  <a:pt x="2050542" y="413575"/>
                </a:moveTo>
                <a:lnTo>
                  <a:pt x="2050542" y="721043"/>
                </a:lnTo>
                <a:cubicBezTo>
                  <a:pt x="2050542" y="778288"/>
                  <a:pt x="1991392" y="825151"/>
                  <a:pt x="1919002" y="825151"/>
                </a:cubicBezTo>
                <a:lnTo>
                  <a:pt x="1387793" y="825151"/>
                </a:lnTo>
                <a:cubicBezTo>
                  <a:pt x="1315403" y="825151"/>
                  <a:pt x="1256252" y="778288"/>
                  <a:pt x="1256252" y="721043"/>
                </a:cubicBezTo>
                <a:lnTo>
                  <a:pt x="1256252" y="413575"/>
                </a:lnTo>
                <a:cubicBezTo>
                  <a:pt x="1256252" y="356330"/>
                  <a:pt x="1315403" y="309467"/>
                  <a:pt x="1387793" y="309467"/>
                </a:cubicBezTo>
                <a:lnTo>
                  <a:pt x="1919002" y="309467"/>
                </a:lnTo>
                <a:cubicBezTo>
                  <a:pt x="1991392" y="309467"/>
                  <a:pt x="2050542" y="356330"/>
                  <a:pt x="2050542" y="413575"/>
                </a:cubicBezTo>
                <a:close/>
                <a:moveTo>
                  <a:pt x="970407" y="413575"/>
                </a:moveTo>
                <a:lnTo>
                  <a:pt x="970407" y="721043"/>
                </a:lnTo>
                <a:cubicBezTo>
                  <a:pt x="970407" y="778288"/>
                  <a:pt x="911257" y="825151"/>
                  <a:pt x="838867" y="825151"/>
                </a:cubicBezTo>
                <a:lnTo>
                  <a:pt x="307658" y="825151"/>
                </a:lnTo>
                <a:cubicBezTo>
                  <a:pt x="235268" y="825151"/>
                  <a:pt x="176117" y="778288"/>
                  <a:pt x="176117" y="721043"/>
                </a:cubicBezTo>
                <a:lnTo>
                  <a:pt x="176117" y="413575"/>
                </a:lnTo>
                <a:cubicBezTo>
                  <a:pt x="176117" y="356330"/>
                  <a:pt x="235268" y="309467"/>
                  <a:pt x="307658" y="309467"/>
                </a:cubicBezTo>
                <a:lnTo>
                  <a:pt x="838867" y="309467"/>
                </a:lnTo>
                <a:cubicBezTo>
                  <a:pt x="911257" y="309467"/>
                  <a:pt x="970407" y="356330"/>
                  <a:pt x="970407" y="413575"/>
                </a:cubicBezTo>
                <a:close/>
                <a:moveTo>
                  <a:pt x="263081" y="1108615"/>
                </a:moveTo>
                <a:cubicBezTo>
                  <a:pt x="263081" y="1122902"/>
                  <a:pt x="248317" y="1134618"/>
                  <a:pt x="230219" y="1134618"/>
                </a:cubicBezTo>
                <a:lnTo>
                  <a:pt x="73343" y="1134618"/>
                </a:lnTo>
                <a:cubicBezTo>
                  <a:pt x="55245" y="1134618"/>
                  <a:pt x="40481" y="1122902"/>
                  <a:pt x="40481" y="1108615"/>
                </a:cubicBezTo>
                <a:lnTo>
                  <a:pt x="40481" y="970788"/>
                </a:lnTo>
                <a:cubicBezTo>
                  <a:pt x="40481" y="956501"/>
                  <a:pt x="55245" y="944785"/>
                  <a:pt x="73343" y="944785"/>
                </a:cubicBezTo>
                <a:lnTo>
                  <a:pt x="230219" y="944785"/>
                </a:lnTo>
                <a:cubicBezTo>
                  <a:pt x="248317" y="944785"/>
                  <a:pt x="263081" y="956501"/>
                  <a:pt x="263081" y="970788"/>
                </a:cubicBezTo>
                <a:lnTo>
                  <a:pt x="263081" y="1108615"/>
                </a:lnTo>
                <a:close/>
                <a:moveTo>
                  <a:pt x="548926" y="1108615"/>
                </a:moveTo>
                <a:cubicBezTo>
                  <a:pt x="548926" y="1122902"/>
                  <a:pt x="534162" y="1134618"/>
                  <a:pt x="516065" y="1134618"/>
                </a:cubicBezTo>
                <a:lnTo>
                  <a:pt x="359188" y="1134618"/>
                </a:lnTo>
                <a:cubicBezTo>
                  <a:pt x="341090" y="1134618"/>
                  <a:pt x="326326" y="1122902"/>
                  <a:pt x="326326" y="1108615"/>
                </a:cubicBezTo>
                <a:lnTo>
                  <a:pt x="326326" y="970788"/>
                </a:lnTo>
                <a:cubicBezTo>
                  <a:pt x="326326" y="956501"/>
                  <a:pt x="341090" y="944785"/>
                  <a:pt x="359188" y="944785"/>
                </a:cubicBezTo>
                <a:lnTo>
                  <a:pt x="516065" y="944785"/>
                </a:lnTo>
                <a:cubicBezTo>
                  <a:pt x="534162" y="944785"/>
                  <a:pt x="548926" y="956501"/>
                  <a:pt x="548926" y="970788"/>
                </a:cubicBezTo>
                <a:lnTo>
                  <a:pt x="548926" y="1108615"/>
                </a:lnTo>
                <a:close/>
                <a:moveTo>
                  <a:pt x="834771" y="1108615"/>
                </a:moveTo>
                <a:cubicBezTo>
                  <a:pt x="834771" y="1122902"/>
                  <a:pt x="820007" y="1134618"/>
                  <a:pt x="801910" y="1134618"/>
                </a:cubicBezTo>
                <a:lnTo>
                  <a:pt x="645033" y="1134618"/>
                </a:lnTo>
                <a:cubicBezTo>
                  <a:pt x="626936" y="1134618"/>
                  <a:pt x="612172" y="1122902"/>
                  <a:pt x="612172" y="1108615"/>
                </a:cubicBezTo>
                <a:lnTo>
                  <a:pt x="612172" y="970788"/>
                </a:lnTo>
                <a:cubicBezTo>
                  <a:pt x="612172" y="956501"/>
                  <a:pt x="626936" y="944785"/>
                  <a:pt x="645033" y="944785"/>
                </a:cubicBezTo>
                <a:lnTo>
                  <a:pt x="801910" y="944785"/>
                </a:lnTo>
                <a:cubicBezTo>
                  <a:pt x="820007" y="944785"/>
                  <a:pt x="834771" y="956501"/>
                  <a:pt x="834771" y="970788"/>
                </a:cubicBezTo>
                <a:lnTo>
                  <a:pt x="834771" y="1108615"/>
                </a:lnTo>
                <a:close/>
                <a:moveTo>
                  <a:pt x="1120616" y="1108615"/>
                </a:moveTo>
                <a:cubicBezTo>
                  <a:pt x="1120616" y="1122902"/>
                  <a:pt x="1105853" y="1134618"/>
                  <a:pt x="1087755" y="1134618"/>
                </a:cubicBezTo>
                <a:lnTo>
                  <a:pt x="930878" y="1134618"/>
                </a:lnTo>
                <a:cubicBezTo>
                  <a:pt x="912781" y="1134618"/>
                  <a:pt x="898017" y="1122902"/>
                  <a:pt x="898017" y="1108615"/>
                </a:cubicBezTo>
                <a:lnTo>
                  <a:pt x="898017" y="970788"/>
                </a:lnTo>
                <a:cubicBezTo>
                  <a:pt x="898017" y="956501"/>
                  <a:pt x="912781" y="944785"/>
                  <a:pt x="930878" y="944785"/>
                </a:cubicBezTo>
                <a:lnTo>
                  <a:pt x="1087755" y="944785"/>
                </a:lnTo>
                <a:cubicBezTo>
                  <a:pt x="1105853" y="944785"/>
                  <a:pt x="1120616" y="956501"/>
                  <a:pt x="1120616" y="970788"/>
                </a:cubicBezTo>
                <a:lnTo>
                  <a:pt x="1120616" y="1108615"/>
                </a:lnTo>
                <a:close/>
                <a:moveTo>
                  <a:pt x="1406462" y="1108615"/>
                </a:moveTo>
                <a:cubicBezTo>
                  <a:pt x="1406462" y="1122902"/>
                  <a:pt x="1391698" y="1134618"/>
                  <a:pt x="1373600" y="1134618"/>
                </a:cubicBezTo>
                <a:lnTo>
                  <a:pt x="1216724" y="1134618"/>
                </a:lnTo>
                <a:cubicBezTo>
                  <a:pt x="1198626" y="1134618"/>
                  <a:pt x="1183862" y="1122902"/>
                  <a:pt x="1183862" y="1108615"/>
                </a:cubicBezTo>
                <a:lnTo>
                  <a:pt x="1183862" y="970788"/>
                </a:lnTo>
                <a:cubicBezTo>
                  <a:pt x="1183862" y="956501"/>
                  <a:pt x="1198626" y="944785"/>
                  <a:pt x="1216724" y="944785"/>
                </a:cubicBezTo>
                <a:lnTo>
                  <a:pt x="1373600" y="944785"/>
                </a:lnTo>
                <a:cubicBezTo>
                  <a:pt x="1391698" y="944785"/>
                  <a:pt x="1406462" y="956501"/>
                  <a:pt x="1406462" y="970788"/>
                </a:cubicBezTo>
                <a:lnTo>
                  <a:pt x="1406462" y="1108615"/>
                </a:lnTo>
                <a:close/>
                <a:moveTo>
                  <a:pt x="1692307" y="1108615"/>
                </a:moveTo>
                <a:cubicBezTo>
                  <a:pt x="1692307" y="1122902"/>
                  <a:pt x="1677543" y="1134618"/>
                  <a:pt x="1659446" y="1134618"/>
                </a:cubicBezTo>
                <a:lnTo>
                  <a:pt x="1502569" y="1134618"/>
                </a:lnTo>
                <a:cubicBezTo>
                  <a:pt x="1484471" y="1134618"/>
                  <a:pt x="1469708" y="1122902"/>
                  <a:pt x="1469708" y="1108615"/>
                </a:cubicBezTo>
                <a:lnTo>
                  <a:pt x="1469708" y="970788"/>
                </a:lnTo>
                <a:cubicBezTo>
                  <a:pt x="1469708" y="956501"/>
                  <a:pt x="1484471" y="944785"/>
                  <a:pt x="1502569" y="944785"/>
                </a:cubicBezTo>
                <a:lnTo>
                  <a:pt x="1659446" y="944785"/>
                </a:lnTo>
                <a:cubicBezTo>
                  <a:pt x="1677543" y="944785"/>
                  <a:pt x="1692307" y="956501"/>
                  <a:pt x="1692307" y="970788"/>
                </a:cubicBezTo>
                <a:lnTo>
                  <a:pt x="1692307" y="1108615"/>
                </a:lnTo>
                <a:close/>
                <a:moveTo>
                  <a:pt x="1978152" y="1108615"/>
                </a:moveTo>
                <a:cubicBezTo>
                  <a:pt x="1978152" y="1122902"/>
                  <a:pt x="1963388" y="1134618"/>
                  <a:pt x="1945291" y="1134618"/>
                </a:cubicBezTo>
                <a:lnTo>
                  <a:pt x="1788414" y="1134618"/>
                </a:lnTo>
                <a:cubicBezTo>
                  <a:pt x="1770317" y="1134618"/>
                  <a:pt x="1755553" y="1122902"/>
                  <a:pt x="1755553" y="1108615"/>
                </a:cubicBezTo>
                <a:lnTo>
                  <a:pt x="1755553" y="970788"/>
                </a:lnTo>
                <a:cubicBezTo>
                  <a:pt x="1755553" y="956501"/>
                  <a:pt x="1770317" y="944785"/>
                  <a:pt x="1788414" y="944785"/>
                </a:cubicBezTo>
                <a:lnTo>
                  <a:pt x="1945291" y="944785"/>
                </a:lnTo>
                <a:cubicBezTo>
                  <a:pt x="1963388" y="944785"/>
                  <a:pt x="1978152" y="956501"/>
                  <a:pt x="1978152" y="970788"/>
                </a:cubicBezTo>
                <a:lnTo>
                  <a:pt x="1978152" y="1108615"/>
                </a:lnTo>
                <a:close/>
                <a:moveTo>
                  <a:pt x="2263997" y="1108615"/>
                </a:moveTo>
                <a:cubicBezTo>
                  <a:pt x="2263997" y="1122902"/>
                  <a:pt x="2249234" y="1134618"/>
                  <a:pt x="2231136" y="1134618"/>
                </a:cubicBezTo>
                <a:lnTo>
                  <a:pt x="2074259" y="1134618"/>
                </a:lnTo>
                <a:cubicBezTo>
                  <a:pt x="2056162" y="1134618"/>
                  <a:pt x="2041398" y="1122902"/>
                  <a:pt x="2041398" y="1108615"/>
                </a:cubicBezTo>
                <a:lnTo>
                  <a:pt x="2041398" y="970788"/>
                </a:lnTo>
                <a:cubicBezTo>
                  <a:pt x="2041398" y="956501"/>
                  <a:pt x="2056162" y="944785"/>
                  <a:pt x="2074259" y="944785"/>
                </a:cubicBezTo>
                <a:lnTo>
                  <a:pt x="2231136" y="944785"/>
                </a:lnTo>
                <a:cubicBezTo>
                  <a:pt x="2249234" y="944785"/>
                  <a:pt x="2263997" y="956501"/>
                  <a:pt x="2263997" y="970788"/>
                </a:cubicBezTo>
                <a:lnTo>
                  <a:pt x="2263997" y="1108615"/>
                </a:lnTo>
                <a:close/>
                <a:moveTo>
                  <a:pt x="2549843" y="1108615"/>
                </a:moveTo>
                <a:cubicBezTo>
                  <a:pt x="2549843" y="1122902"/>
                  <a:pt x="2535079" y="1134618"/>
                  <a:pt x="2516981" y="1134618"/>
                </a:cubicBezTo>
                <a:lnTo>
                  <a:pt x="2360105" y="1134618"/>
                </a:lnTo>
                <a:cubicBezTo>
                  <a:pt x="2342007" y="1134618"/>
                  <a:pt x="2327243" y="1122902"/>
                  <a:pt x="2327243" y="1108615"/>
                </a:cubicBezTo>
                <a:lnTo>
                  <a:pt x="2327243" y="970788"/>
                </a:lnTo>
                <a:cubicBezTo>
                  <a:pt x="2327243" y="956501"/>
                  <a:pt x="2342007" y="944785"/>
                  <a:pt x="2360105" y="944785"/>
                </a:cubicBezTo>
                <a:lnTo>
                  <a:pt x="2516981" y="944785"/>
                </a:lnTo>
                <a:cubicBezTo>
                  <a:pt x="2535079" y="944785"/>
                  <a:pt x="2549843" y="956501"/>
                  <a:pt x="2549843" y="970788"/>
                </a:cubicBezTo>
                <a:lnTo>
                  <a:pt x="2549843" y="1108615"/>
                </a:lnTo>
                <a:close/>
                <a:moveTo>
                  <a:pt x="2835688" y="1108615"/>
                </a:moveTo>
                <a:cubicBezTo>
                  <a:pt x="2835688" y="1122902"/>
                  <a:pt x="2820924" y="1134618"/>
                  <a:pt x="2802827" y="1134618"/>
                </a:cubicBezTo>
                <a:lnTo>
                  <a:pt x="2645950" y="1134618"/>
                </a:lnTo>
                <a:cubicBezTo>
                  <a:pt x="2627853" y="1134618"/>
                  <a:pt x="2613089" y="1122902"/>
                  <a:pt x="2613089" y="1108615"/>
                </a:cubicBezTo>
                <a:lnTo>
                  <a:pt x="2613089" y="970788"/>
                </a:lnTo>
                <a:cubicBezTo>
                  <a:pt x="2613089" y="956501"/>
                  <a:pt x="2627853" y="944785"/>
                  <a:pt x="2645950" y="944785"/>
                </a:cubicBezTo>
                <a:lnTo>
                  <a:pt x="2802827" y="944785"/>
                </a:lnTo>
                <a:cubicBezTo>
                  <a:pt x="2820924" y="944785"/>
                  <a:pt x="2835688" y="956501"/>
                  <a:pt x="2835688" y="970788"/>
                </a:cubicBezTo>
                <a:lnTo>
                  <a:pt x="2835688" y="1108615"/>
                </a:lnTo>
                <a:close/>
                <a:moveTo>
                  <a:pt x="3121533" y="1108615"/>
                </a:moveTo>
                <a:cubicBezTo>
                  <a:pt x="3121533" y="1122902"/>
                  <a:pt x="3106770" y="1134618"/>
                  <a:pt x="3088672" y="1134618"/>
                </a:cubicBezTo>
                <a:lnTo>
                  <a:pt x="2931795" y="1134618"/>
                </a:lnTo>
                <a:cubicBezTo>
                  <a:pt x="2913698" y="1134618"/>
                  <a:pt x="2898934" y="1122902"/>
                  <a:pt x="2898934" y="1108615"/>
                </a:cubicBezTo>
                <a:lnTo>
                  <a:pt x="2898934" y="970788"/>
                </a:lnTo>
                <a:cubicBezTo>
                  <a:pt x="2898934" y="956501"/>
                  <a:pt x="2913698" y="944785"/>
                  <a:pt x="2931795" y="944785"/>
                </a:cubicBezTo>
                <a:lnTo>
                  <a:pt x="3088672" y="944785"/>
                </a:lnTo>
                <a:cubicBezTo>
                  <a:pt x="3106770" y="944785"/>
                  <a:pt x="3121533" y="956501"/>
                  <a:pt x="3121533" y="970788"/>
                </a:cubicBezTo>
                <a:lnTo>
                  <a:pt x="3121533" y="1108615"/>
                </a:lnTo>
                <a:close/>
                <a:moveTo>
                  <a:pt x="3407378" y="1108615"/>
                </a:moveTo>
                <a:cubicBezTo>
                  <a:pt x="3407378" y="1122902"/>
                  <a:pt x="3392615" y="1134618"/>
                  <a:pt x="3374517" y="1134618"/>
                </a:cubicBezTo>
                <a:lnTo>
                  <a:pt x="3217640" y="1134618"/>
                </a:lnTo>
                <a:cubicBezTo>
                  <a:pt x="3199543" y="1134618"/>
                  <a:pt x="3184779" y="1122902"/>
                  <a:pt x="3184779" y="1108615"/>
                </a:cubicBezTo>
                <a:lnTo>
                  <a:pt x="3184779" y="970788"/>
                </a:lnTo>
                <a:cubicBezTo>
                  <a:pt x="3184779" y="956501"/>
                  <a:pt x="3199543" y="944785"/>
                  <a:pt x="3217640" y="944785"/>
                </a:cubicBezTo>
                <a:lnTo>
                  <a:pt x="3374517" y="944785"/>
                </a:lnTo>
                <a:cubicBezTo>
                  <a:pt x="3392615" y="944785"/>
                  <a:pt x="3407378" y="956501"/>
                  <a:pt x="3407378" y="970788"/>
                </a:cubicBezTo>
                <a:lnTo>
                  <a:pt x="3407378" y="1108615"/>
                </a:lnTo>
                <a:close/>
                <a:moveTo>
                  <a:pt x="3693224" y="1108615"/>
                </a:moveTo>
                <a:cubicBezTo>
                  <a:pt x="3693224" y="1122902"/>
                  <a:pt x="3678460" y="1134618"/>
                  <a:pt x="3660362" y="1134618"/>
                </a:cubicBezTo>
                <a:lnTo>
                  <a:pt x="3503486" y="1134618"/>
                </a:lnTo>
                <a:cubicBezTo>
                  <a:pt x="3485388" y="1134618"/>
                  <a:pt x="3470624" y="1122902"/>
                  <a:pt x="3470624" y="1108615"/>
                </a:cubicBezTo>
                <a:lnTo>
                  <a:pt x="3470624" y="970788"/>
                </a:lnTo>
                <a:cubicBezTo>
                  <a:pt x="3470624" y="956501"/>
                  <a:pt x="3485388" y="944785"/>
                  <a:pt x="3503486" y="944785"/>
                </a:cubicBezTo>
                <a:lnTo>
                  <a:pt x="3660362" y="944785"/>
                </a:lnTo>
                <a:cubicBezTo>
                  <a:pt x="3678460" y="944785"/>
                  <a:pt x="3693224" y="956501"/>
                  <a:pt x="3693224" y="970788"/>
                </a:cubicBezTo>
                <a:lnTo>
                  <a:pt x="3693224" y="1108615"/>
                </a:lnTo>
                <a:close/>
                <a:moveTo>
                  <a:pt x="3979069" y="1108615"/>
                </a:moveTo>
                <a:cubicBezTo>
                  <a:pt x="3979069" y="1122902"/>
                  <a:pt x="3964305" y="1134618"/>
                  <a:pt x="3946208" y="1134618"/>
                </a:cubicBezTo>
                <a:lnTo>
                  <a:pt x="3789331" y="1134618"/>
                </a:lnTo>
                <a:cubicBezTo>
                  <a:pt x="3771233" y="1134618"/>
                  <a:pt x="3756470" y="1122902"/>
                  <a:pt x="3756470" y="1108615"/>
                </a:cubicBezTo>
                <a:lnTo>
                  <a:pt x="3756470" y="970788"/>
                </a:lnTo>
                <a:cubicBezTo>
                  <a:pt x="3756470" y="956501"/>
                  <a:pt x="3771233" y="944785"/>
                  <a:pt x="3789331" y="944785"/>
                </a:cubicBezTo>
                <a:lnTo>
                  <a:pt x="3946208" y="944785"/>
                </a:lnTo>
                <a:cubicBezTo>
                  <a:pt x="3964305" y="944785"/>
                  <a:pt x="3979069" y="956501"/>
                  <a:pt x="3979069" y="970788"/>
                </a:cubicBezTo>
                <a:lnTo>
                  <a:pt x="3979069" y="1108615"/>
                </a:lnTo>
                <a:close/>
                <a:moveTo>
                  <a:pt x="4264914" y="1108615"/>
                </a:moveTo>
                <a:cubicBezTo>
                  <a:pt x="4264914" y="1122902"/>
                  <a:pt x="4250150" y="1134618"/>
                  <a:pt x="4232053" y="1134618"/>
                </a:cubicBezTo>
                <a:lnTo>
                  <a:pt x="4075176" y="1134618"/>
                </a:lnTo>
                <a:cubicBezTo>
                  <a:pt x="4057079" y="1134618"/>
                  <a:pt x="4042315" y="1122902"/>
                  <a:pt x="4042315" y="1108615"/>
                </a:cubicBezTo>
                <a:lnTo>
                  <a:pt x="4042315" y="970788"/>
                </a:lnTo>
                <a:cubicBezTo>
                  <a:pt x="4042315" y="956501"/>
                  <a:pt x="4057079" y="944785"/>
                  <a:pt x="4075176" y="944785"/>
                </a:cubicBezTo>
                <a:lnTo>
                  <a:pt x="4232053" y="944785"/>
                </a:lnTo>
                <a:cubicBezTo>
                  <a:pt x="4250150" y="944785"/>
                  <a:pt x="4264914" y="956501"/>
                  <a:pt x="4264914" y="970788"/>
                </a:cubicBezTo>
                <a:lnTo>
                  <a:pt x="4264914" y="1108615"/>
                </a:lnTo>
                <a:close/>
                <a:moveTo>
                  <a:pt x="4550759" y="1108615"/>
                </a:moveTo>
                <a:cubicBezTo>
                  <a:pt x="4550759" y="1122902"/>
                  <a:pt x="4535996" y="1134618"/>
                  <a:pt x="4517898" y="1134618"/>
                </a:cubicBezTo>
                <a:lnTo>
                  <a:pt x="4361022" y="1134618"/>
                </a:lnTo>
                <a:cubicBezTo>
                  <a:pt x="4342924" y="1134618"/>
                  <a:pt x="4328160" y="1122902"/>
                  <a:pt x="4328160" y="1108615"/>
                </a:cubicBezTo>
                <a:lnTo>
                  <a:pt x="4328160" y="970788"/>
                </a:lnTo>
                <a:cubicBezTo>
                  <a:pt x="4328160" y="956501"/>
                  <a:pt x="4342924" y="944785"/>
                  <a:pt x="4361022" y="944785"/>
                </a:cubicBezTo>
                <a:lnTo>
                  <a:pt x="4517898" y="944785"/>
                </a:lnTo>
                <a:cubicBezTo>
                  <a:pt x="4535996" y="944785"/>
                  <a:pt x="4550759" y="956501"/>
                  <a:pt x="4550759" y="970788"/>
                </a:cubicBezTo>
                <a:lnTo>
                  <a:pt x="4550759" y="1108615"/>
                </a:lnTo>
                <a:close/>
                <a:moveTo>
                  <a:pt x="4836605" y="1108615"/>
                </a:moveTo>
                <a:cubicBezTo>
                  <a:pt x="4836605" y="1122902"/>
                  <a:pt x="4821841" y="1134618"/>
                  <a:pt x="4803743" y="1134618"/>
                </a:cubicBezTo>
                <a:lnTo>
                  <a:pt x="4646867" y="1134618"/>
                </a:lnTo>
                <a:cubicBezTo>
                  <a:pt x="4628769" y="1134618"/>
                  <a:pt x="4614006" y="1122902"/>
                  <a:pt x="4614006" y="1108615"/>
                </a:cubicBezTo>
                <a:lnTo>
                  <a:pt x="4614006" y="970788"/>
                </a:lnTo>
                <a:cubicBezTo>
                  <a:pt x="4614006" y="956501"/>
                  <a:pt x="4628769" y="944785"/>
                  <a:pt x="4646867" y="944785"/>
                </a:cubicBezTo>
                <a:lnTo>
                  <a:pt x="4803743" y="944785"/>
                </a:lnTo>
                <a:cubicBezTo>
                  <a:pt x="4821841" y="944785"/>
                  <a:pt x="4836605" y="956501"/>
                  <a:pt x="4836605" y="970788"/>
                </a:cubicBezTo>
                <a:lnTo>
                  <a:pt x="4836605" y="1108615"/>
                </a:lnTo>
                <a:close/>
                <a:moveTo>
                  <a:pt x="5122450" y="1108615"/>
                </a:moveTo>
                <a:cubicBezTo>
                  <a:pt x="5122450" y="1122902"/>
                  <a:pt x="5107686" y="1134618"/>
                  <a:pt x="5089589" y="1134618"/>
                </a:cubicBezTo>
                <a:lnTo>
                  <a:pt x="4932712" y="1134618"/>
                </a:lnTo>
                <a:cubicBezTo>
                  <a:pt x="4914614" y="1134618"/>
                  <a:pt x="4899851" y="1122902"/>
                  <a:pt x="4899851" y="1108615"/>
                </a:cubicBezTo>
                <a:lnTo>
                  <a:pt x="4899851" y="970788"/>
                </a:lnTo>
                <a:cubicBezTo>
                  <a:pt x="4899851" y="956501"/>
                  <a:pt x="4914614" y="944785"/>
                  <a:pt x="4932712" y="944785"/>
                </a:cubicBezTo>
                <a:lnTo>
                  <a:pt x="5089589" y="944785"/>
                </a:lnTo>
                <a:cubicBezTo>
                  <a:pt x="5107686" y="944785"/>
                  <a:pt x="5122450" y="956501"/>
                  <a:pt x="5122450" y="970788"/>
                </a:cubicBezTo>
                <a:lnTo>
                  <a:pt x="5122450" y="1108615"/>
                </a:lnTo>
                <a:close/>
                <a:moveTo>
                  <a:pt x="5408295" y="1108615"/>
                </a:moveTo>
                <a:cubicBezTo>
                  <a:pt x="5408295" y="1122902"/>
                  <a:pt x="5393531" y="1134618"/>
                  <a:pt x="5375434" y="1134618"/>
                </a:cubicBezTo>
                <a:lnTo>
                  <a:pt x="5218557" y="1134618"/>
                </a:lnTo>
                <a:cubicBezTo>
                  <a:pt x="5200460" y="1134618"/>
                  <a:pt x="5185696" y="1122902"/>
                  <a:pt x="5185696" y="1108615"/>
                </a:cubicBezTo>
                <a:lnTo>
                  <a:pt x="5185696" y="970788"/>
                </a:lnTo>
                <a:cubicBezTo>
                  <a:pt x="5185696" y="956501"/>
                  <a:pt x="5200460" y="944785"/>
                  <a:pt x="5218557" y="944785"/>
                </a:cubicBezTo>
                <a:lnTo>
                  <a:pt x="5375434" y="944785"/>
                </a:lnTo>
                <a:cubicBezTo>
                  <a:pt x="5393531" y="944785"/>
                  <a:pt x="5408295" y="956501"/>
                  <a:pt x="5408295" y="970788"/>
                </a:cubicBezTo>
                <a:lnTo>
                  <a:pt x="5408295" y="1108615"/>
                </a:lnTo>
                <a:close/>
                <a:moveTo>
                  <a:pt x="5731098" y="1108615"/>
                </a:moveTo>
                <a:cubicBezTo>
                  <a:pt x="5731098" y="1122902"/>
                  <a:pt x="5716334" y="1134618"/>
                  <a:pt x="5698236" y="1134618"/>
                </a:cubicBezTo>
                <a:lnTo>
                  <a:pt x="5541360" y="1134618"/>
                </a:lnTo>
                <a:cubicBezTo>
                  <a:pt x="5523262" y="1134618"/>
                  <a:pt x="5508498" y="1122902"/>
                  <a:pt x="5508498" y="1108615"/>
                </a:cubicBezTo>
                <a:lnTo>
                  <a:pt x="5508498" y="970788"/>
                </a:lnTo>
                <a:cubicBezTo>
                  <a:pt x="5508498" y="956501"/>
                  <a:pt x="5523262" y="944785"/>
                  <a:pt x="5541360" y="944785"/>
                </a:cubicBezTo>
                <a:lnTo>
                  <a:pt x="5698236" y="944785"/>
                </a:lnTo>
                <a:cubicBezTo>
                  <a:pt x="5716334" y="944785"/>
                  <a:pt x="5731098" y="956501"/>
                  <a:pt x="5731098" y="970788"/>
                </a:cubicBezTo>
                <a:lnTo>
                  <a:pt x="5731098" y="1108615"/>
                </a:lnTo>
                <a:close/>
                <a:moveTo>
                  <a:pt x="6016943" y="1108615"/>
                </a:moveTo>
                <a:cubicBezTo>
                  <a:pt x="6016943" y="1122902"/>
                  <a:pt x="6002179" y="1134618"/>
                  <a:pt x="5984081" y="1134618"/>
                </a:cubicBezTo>
                <a:lnTo>
                  <a:pt x="5827205" y="1134618"/>
                </a:lnTo>
                <a:cubicBezTo>
                  <a:pt x="5809107" y="1134618"/>
                  <a:pt x="5794344" y="1122902"/>
                  <a:pt x="5794344" y="1108615"/>
                </a:cubicBezTo>
                <a:lnTo>
                  <a:pt x="5794344" y="970788"/>
                </a:lnTo>
                <a:cubicBezTo>
                  <a:pt x="5794344" y="956501"/>
                  <a:pt x="5809107" y="944785"/>
                  <a:pt x="5827205" y="944785"/>
                </a:cubicBezTo>
                <a:lnTo>
                  <a:pt x="5984081" y="944785"/>
                </a:lnTo>
                <a:cubicBezTo>
                  <a:pt x="6002179" y="944785"/>
                  <a:pt x="6016943" y="956501"/>
                  <a:pt x="6016943" y="970788"/>
                </a:cubicBezTo>
                <a:lnTo>
                  <a:pt x="6016943" y="1108615"/>
                </a:lnTo>
                <a:close/>
                <a:moveTo>
                  <a:pt x="6302788" y="1108615"/>
                </a:moveTo>
                <a:cubicBezTo>
                  <a:pt x="6302788" y="1122902"/>
                  <a:pt x="6288024" y="1134618"/>
                  <a:pt x="6269927" y="1134618"/>
                </a:cubicBezTo>
                <a:lnTo>
                  <a:pt x="6113050" y="1134618"/>
                </a:lnTo>
                <a:cubicBezTo>
                  <a:pt x="6094953" y="1134618"/>
                  <a:pt x="6080189" y="1122902"/>
                  <a:pt x="6080189" y="1108615"/>
                </a:cubicBezTo>
                <a:lnTo>
                  <a:pt x="6080189" y="970788"/>
                </a:lnTo>
                <a:cubicBezTo>
                  <a:pt x="6080189" y="956501"/>
                  <a:pt x="6094953" y="944785"/>
                  <a:pt x="6113050" y="944785"/>
                </a:cubicBezTo>
                <a:lnTo>
                  <a:pt x="6269927" y="944785"/>
                </a:lnTo>
                <a:cubicBezTo>
                  <a:pt x="6288024" y="944785"/>
                  <a:pt x="6302788" y="956501"/>
                  <a:pt x="6302788" y="970788"/>
                </a:cubicBezTo>
                <a:lnTo>
                  <a:pt x="6302788" y="1108615"/>
                </a:lnTo>
                <a:close/>
                <a:moveTo>
                  <a:pt x="6588633" y="1108615"/>
                </a:moveTo>
                <a:cubicBezTo>
                  <a:pt x="6588633" y="1122902"/>
                  <a:pt x="6573869" y="1134618"/>
                  <a:pt x="6555772" y="1134618"/>
                </a:cubicBezTo>
                <a:lnTo>
                  <a:pt x="6398895" y="1134618"/>
                </a:lnTo>
                <a:cubicBezTo>
                  <a:pt x="6380798" y="1134618"/>
                  <a:pt x="6366034" y="1122902"/>
                  <a:pt x="6366034" y="1108615"/>
                </a:cubicBezTo>
                <a:lnTo>
                  <a:pt x="6366034" y="970788"/>
                </a:lnTo>
                <a:cubicBezTo>
                  <a:pt x="6366034" y="956501"/>
                  <a:pt x="6380798" y="944785"/>
                  <a:pt x="6398895" y="944785"/>
                </a:cubicBezTo>
                <a:lnTo>
                  <a:pt x="6555772" y="944785"/>
                </a:lnTo>
                <a:cubicBezTo>
                  <a:pt x="6573869" y="944785"/>
                  <a:pt x="6588633" y="956501"/>
                  <a:pt x="6588633" y="970788"/>
                </a:cubicBezTo>
                <a:lnTo>
                  <a:pt x="6588633" y="1108615"/>
                </a:lnTo>
                <a:close/>
                <a:moveTo>
                  <a:pt x="6874478" y="1108615"/>
                </a:moveTo>
                <a:cubicBezTo>
                  <a:pt x="6874478" y="1122902"/>
                  <a:pt x="6859715" y="1134618"/>
                  <a:pt x="6841618" y="1134618"/>
                </a:cubicBezTo>
                <a:lnTo>
                  <a:pt x="6684740" y="1134618"/>
                </a:lnTo>
                <a:cubicBezTo>
                  <a:pt x="6666643" y="1134618"/>
                  <a:pt x="6651879" y="1122902"/>
                  <a:pt x="6651879" y="1108615"/>
                </a:cubicBezTo>
                <a:lnTo>
                  <a:pt x="6651879" y="970788"/>
                </a:lnTo>
                <a:cubicBezTo>
                  <a:pt x="6651879" y="956501"/>
                  <a:pt x="6666643" y="944785"/>
                  <a:pt x="6684740" y="944785"/>
                </a:cubicBezTo>
                <a:lnTo>
                  <a:pt x="6841618" y="944785"/>
                </a:lnTo>
                <a:cubicBezTo>
                  <a:pt x="6859715" y="944785"/>
                  <a:pt x="6874478" y="956501"/>
                  <a:pt x="6874478" y="970788"/>
                </a:cubicBezTo>
                <a:lnTo>
                  <a:pt x="6874478" y="1108615"/>
                </a:lnTo>
                <a:close/>
                <a:moveTo>
                  <a:pt x="7160324" y="1108615"/>
                </a:moveTo>
                <a:cubicBezTo>
                  <a:pt x="7160324" y="1122902"/>
                  <a:pt x="7145560" y="1134618"/>
                  <a:pt x="7127462" y="1134618"/>
                </a:cubicBezTo>
                <a:lnTo>
                  <a:pt x="6970586" y="1134618"/>
                </a:lnTo>
                <a:cubicBezTo>
                  <a:pt x="6952488" y="1134618"/>
                  <a:pt x="6937724" y="1122902"/>
                  <a:pt x="6937724" y="1108615"/>
                </a:cubicBezTo>
                <a:lnTo>
                  <a:pt x="6937724" y="970788"/>
                </a:lnTo>
                <a:cubicBezTo>
                  <a:pt x="6937724" y="956501"/>
                  <a:pt x="6952488" y="944785"/>
                  <a:pt x="6970586" y="944785"/>
                </a:cubicBezTo>
                <a:lnTo>
                  <a:pt x="7127462" y="944785"/>
                </a:lnTo>
                <a:cubicBezTo>
                  <a:pt x="7145560" y="944785"/>
                  <a:pt x="7160324" y="956501"/>
                  <a:pt x="7160324" y="970788"/>
                </a:cubicBezTo>
                <a:lnTo>
                  <a:pt x="7160324" y="1108615"/>
                </a:lnTo>
                <a:close/>
                <a:moveTo>
                  <a:pt x="7446169" y="1108615"/>
                </a:moveTo>
                <a:cubicBezTo>
                  <a:pt x="7446169" y="1122902"/>
                  <a:pt x="7431405" y="1134618"/>
                  <a:pt x="7413308" y="1134618"/>
                </a:cubicBezTo>
                <a:lnTo>
                  <a:pt x="7256431" y="1134618"/>
                </a:lnTo>
                <a:cubicBezTo>
                  <a:pt x="7238333" y="1134618"/>
                  <a:pt x="7223570" y="1122902"/>
                  <a:pt x="7223570" y="1108615"/>
                </a:cubicBezTo>
                <a:lnTo>
                  <a:pt x="7223570" y="970788"/>
                </a:lnTo>
                <a:cubicBezTo>
                  <a:pt x="7223570" y="956501"/>
                  <a:pt x="7238333" y="944785"/>
                  <a:pt x="7256431" y="944785"/>
                </a:cubicBezTo>
                <a:lnTo>
                  <a:pt x="7413308" y="944785"/>
                </a:lnTo>
                <a:cubicBezTo>
                  <a:pt x="7431405" y="944785"/>
                  <a:pt x="7446169" y="956501"/>
                  <a:pt x="7446169" y="970788"/>
                </a:cubicBezTo>
                <a:lnTo>
                  <a:pt x="7446169" y="1108615"/>
                </a:lnTo>
                <a:close/>
                <a:moveTo>
                  <a:pt x="7732014" y="1108615"/>
                </a:moveTo>
                <a:cubicBezTo>
                  <a:pt x="7732014" y="1122902"/>
                  <a:pt x="7717251" y="1134618"/>
                  <a:pt x="7699153" y="1134618"/>
                </a:cubicBezTo>
                <a:lnTo>
                  <a:pt x="7542277" y="1134618"/>
                </a:lnTo>
                <a:cubicBezTo>
                  <a:pt x="7524179" y="1134618"/>
                  <a:pt x="7509415" y="1122902"/>
                  <a:pt x="7509415" y="1108615"/>
                </a:cubicBezTo>
                <a:lnTo>
                  <a:pt x="7509415" y="970788"/>
                </a:lnTo>
                <a:cubicBezTo>
                  <a:pt x="7509415" y="956501"/>
                  <a:pt x="7524179" y="944785"/>
                  <a:pt x="7542277" y="944785"/>
                </a:cubicBezTo>
                <a:lnTo>
                  <a:pt x="7699153" y="944785"/>
                </a:lnTo>
                <a:cubicBezTo>
                  <a:pt x="7717251" y="944785"/>
                  <a:pt x="7732014" y="956501"/>
                  <a:pt x="7732014" y="970788"/>
                </a:cubicBezTo>
                <a:lnTo>
                  <a:pt x="7732014" y="1108615"/>
                </a:lnTo>
                <a:close/>
                <a:moveTo>
                  <a:pt x="8017860" y="1108615"/>
                </a:moveTo>
                <a:cubicBezTo>
                  <a:pt x="8017860" y="1122902"/>
                  <a:pt x="8003095" y="1134618"/>
                  <a:pt x="7984998" y="1134618"/>
                </a:cubicBezTo>
                <a:lnTo>
                  <a:pt x="7828121" y="1134618"/>
                </a:lnTo>
                <a:cubicBezTo>
                  <a:pt x="7810024" y="1134618"/>
                  <a:pt x="7795260" y="1122902"/>
                  <a:pt x="7795260" y="1108615"/>
                </a:cubicBezTo>
                <a:lnTo>
                  <a:pt x="7795260" y="970788"/>
                </a:lnTo>
                <a:cubicBezTo>
                  <a:pt x="7795260" y="956501"/>
                  <a:pt x="7810024" y="944785"/>
                  <a:pt x="7828121" y="944785"/>
                </a:cubicBezTo>
                <a:lnTo>
                  <a:pt x="7984998" y="944785"/>
                </a:lnTo>
                <a:cubicBezTo>
                  <a:pt x="8003095" y="944785"/>
                  <a:pt x="8017860" y="956501"/>
                  <a:pt x="8017860" y="970788"/>
                </a:cubicBezTo>
                <a:lnTo>
                  <a:pt x="8017860" y="1108615"/>
                </a:lnTo>
                <a:close/>
                <a:moveTo>
                  <a:pt x="8303705" y="1108615"/>
                </a:moveTo>
                <a:cubicBezTo>
                  <a:pt x="8303705" y="1122902"/>
                  <a:pt x="8288941" y="1134618"/>
                  <a:pt x="8270844" y="1134618"/>
                </a:cubicBezTo>
                <a:lnTo>
                  <a:pt x="8113967" y="1134618"/>
                </a:lnTo>
                <a:cubicBezTo>
                  <a:pt x="8095869" y="1134618"/>
                  <a:pt x="8081105" y="1122902"/>
                  <a:pt x="8081105" y="1108615"/>
                </a:cubicBezTo>
                <a:lnTo>
                  <a:pt x="8081105" y="970788"/>
                </a:lnTo>
                <a:cubicBezTo>
                  <a:pt x="8081105" y="956501"/>
                  <a:pt x="8095869" y="944785"/>
                  <a:pt x="8113967" y="944785"/>
                </a:cubicBezTo>
                <a:lnTo>
                  <a:pt x="8270844" y="944785"/>
                </a:lnTo>
                <a:cubicBezTo>
                  <a:pt x="8288941" y="944785"/>
                  <a:pt x="8303705" y="956501"/>
                  <a:pt x="8303705" y="970788"/>
                </a:cubicBezTo>
                <a:lnTo>
                  <a:pt x="8303705" y="1108615"/>
                </a:lnTo>
                <a:close/>
                <a:moveTo>
                  <a:pt x="8589550" y="1108615"/>
                </a:moveTo>
                <a:cubicBezTo>
                  <a:pt x="8589550" y="1122902"/>
                  <a:pt x="8574786" y="1134618"/>
                  <a:pt x="8556689" y="1134618"/>
                </a:cubicBezTo>
                <a:lnTo>
                  <a:pt x="8399812" y="1134618"/>
                </a:lnTo>
                <a:cubicBezTo>
                  <a:pt x="8381714" y="1134618"/>
                  <a:pt x="8366951" y="1122902"/>
                  <a:pt x="8366951" y="1108615"/>
                </a:cubicBezTo>
                <a:lnTo>
                  <a:pt x="8366951" y="970788"/>
                </a:lnTo>
                <a:cubicBezTo>
                  <a:pt x="8366951" y="956501"/>
                  <a:pt x="8381714" y="944785"/>
                  <a:pt x="8399812" y="944785"/>
                </a:cubicBezTo>
                <a:lnTo>
                  <a:pt x="8556689" y="944785"/>
                </a:lnTo>
                <a:cubicBezTo>
                  <a:pt x="8574786" y="944785"/>
                  <a:pt x="8589550" y="956501"/>
                  <a:pt x="8589550" y="970788"/>
                </a:cubicBezTo>
                <a:lnTo>
                  <a:pt x="8589550" y="1108615"/>
                </a:lnTo>
                <a:close/>
                <a:moveTo>
                  <a:pt x="8875395" y="1108615"/>
                </a:moveTo>
                <a:cubicBezTo>
                  <a:pt x="8875395" y="1122902"/>
                  <a:pt x="8860631" y="1134618"/>
                  <a:pt x="8842534" y="1134618"/>
                </a:cubicBezTo>
                <a:lnTo>
                  <a:pt x="8685657" y="1134618"/>
                </a:lnTo>
                <a:cubicBezTo>
                  <a:pt x="8667559" y="1134618"/>
                  <a:pt x="8652796" y="1122902"/>
                  <a:pt x="8652796" y="1108615"/>
                </a:cubicBezTo>
                <a:lnTo>
                  <a:pt x="8652796" y="970788"/>
                </a:lnTo>
                <a:cubicBezTo>
                  <a:pt x="8652796" y="956501"/>
                  <a:pt x="8667559" y="944785"/>
                  <a:pt x="8685657" y="944785"/>
                </a:cubicBezTo>
                <a:lnTo>
                  <a:pt x="8842534" y="944785"/>
                </a:lnTo>
                <a:cubicBezTo>
                  <a:pt x="8860631" y="944785"/>
                  <a:pt x="8875395" y="956501"/>
                  <a:pt x="8875395" y="970788"/>
                </a:cubicBezTo>
                <a:lnTo>
                  <a:pt x="8875395" y="1108615"/>
                </a:lnTo>
                <a:close/>
                <a:moveTo>
                  <a:pt x="9161240" y="1108615"/>
                </a:moveTo>
                <a:cubicBezTo>
                  <a:pt x="9161240" y="1122902"/>
                  <a:pt x="9146477" y="1134618"/>
                  <a:pt x="9128379" y="1134618"/>
                </a:cubicBezTo>
                <a:lnTo>
                  <a:pt x="8971502" y="1134618"/>
                </a:lnTo>
                <a:cubicBezTo>
                  <a:pt x="8953405" y="1134618"/>
                  <a:pt x="8938641" y="1122902"/>
                  <a:pt x="8938641" y="1108615"/>
                </a:cubicBezTo>
                <a:lnTo>
                  <a:pt x="8938641" y="970788"/>
                </a:lnTo>
                <a:cubicBezTo>
                  <a:pt x="8938641" y="956501"/>
                  <a:pt x="8953405" y="944785"/>
                  <a:pt x="8971502" y="944785"/>
                </a:cubicBezTo>
                <a:lnTo>
                  <a:pt x="9128379" y="944785"/>
                </a:lnTo>
                <a:cubicBezTo>
                  <a:pt x="9146477" y="944785"/>
                  <a:pt x="9161240" y="956501"/>
                  <a:pt x="9161240" y="970788"/>
                </a:cubicBezTo>
                <a:lnTo>
                  <a:pt x="9161240" y="1108615"/>
                </a:lnTo>
                <a:close/>
                <a:moveTo>
                  <a:pt x="9447086" y="1108615"/>
                </a:moveTo>
                <a:cubicBezTo>
                  <a:pt x="9447086" y="1122902"/>
                  <a:pt x="9432322" y="1134618"/>
                  <a:pt x="9414224" y="1134618"/>
                </a:cubicBezTo>
                <a:lnTo>
                  <a:pt x="9257348" y="1134618"/>
                </a:lnTo>
                <a:cubicBezTo>
                  <a:pt x="9239250" y="1134618"/>
                  <a:pt x="9224486" y="1122902"/>
                  <a:pt x="9224486" y="1108615"/>
                </a:cubicBezTo>
                <a:lnTo>
                  <a:pt x="9224486" y="970788"/>
                </a:lnTo>
                <a:cubicBezTo>
                  <a:pt x="9224486" y="956501"/>
                  <a:pt x="9239250" y="944785"/>
                  <a:pt x="9257348" y="944785"/>
                </a:cubicBezTo>
                <a:lnTo>
                  <a:pt x="9414224" y="944785"/>
                </a:lnTo>
                <a:cubicBezTo>
                  <a:pt x="9432322" y="944785"/>
                  <a:pt x="9447086" y="956501"/>
                  <a:pt x="9447086" y="970788"/>
                </a:cubicBezTo>
                <a:lnTo>
                  <a:pt x="9447086" y="1108615"/>
                </a:lnTo>
                <a:close/>
                <a:moveTo>
                  <a:pt x="9732931" y="1108615"/>
                </a:moveTo>
                <a:cubicBezTo>
                  <a:pt x="9732931" y="1122902"/>
                  <a:pt x="9718167" y="1134618"/>
                  <a:pt x="9700070" y="1134618"/>
                </a:cubicBezTo>
                <a:lnTo>
                  <a:pt x="9543192" y="1134618"/>
                </a:lnTo>
                <a:cubicBezTo>
                  <a:pt x="9525095" y="1134618"/>
                  <a:pt x="9510332" y="1122902"/>
                  <a:pt x="9510332" y="1108615"/>
                </a:cubicBezTo>
                <a:lnTo>
                  <a:pt x="9510332" y="970788"/>
                </a:lnTo>
                <a:cubicBezTo>
                  <a:pt x="9510332" y="956501"/>
                  <a:pt x="9525095" y="944785"/>
                  <a:pt x="9543192" y="944785"/>
                </a:cubicBezTo>
                <a:lnTo>
                  <a:pt x="9700070" y="944785"/>
                </a:lnTo>
                <a:cubicBezTo>
                  <a:pt x="9718167" y="944785"/>
                  <a:pt x="9732931" y="956501"/>
                  <a:pt x="9732931" y="970788"/>
                </a:cubicBezTo>
                <a:lnTo>
                  <a:pt x="9732931" y="1108615"/>
                </a:lnTo>
                <a:close/>
                <a:moveTo>
                  <a:pt x="10018776" y="1108615"/>
                </a:moveTo>
                <a:cubicBezTo>
                  <a:pt x="10018776" y="1122902"/>
                  <a:pt x="10004013" y="1134618"/>
                  <a:pt x="9985915" y="1134618"/>
                </a:cubicBezTo>
                <a:lnTo>
                  <a:pt x="9829038" y="1134618"/>
                </a:lnTo>
                <a:cubicBezTo>
                  <a:pt x="9810941" y="1134618"/>
                  <a:pt x="9796176" y="1122902"/>
                  <a:pt x="9796176" y="1108615"/>
                </a:cubicBezTo>
                <a:lnTo>
                  <a:pt x="9796176" y="970788"/>
                </a:lnTo>
                <a:cubicBezTo>
                  <a:pt x="9796176" y="956501"/>
                  <a:pt x="9810941" y="944785"/>
                  <a:pt x="9829038" y="944785"/>
                </a:cubicBezTo>
                <a:lnTo>
                  <a:pt x="9985915" y="944785"/>
                </a:lnTo>
                <a:cubicBezTo>
                  <a:pt x="10004013" y="944785"/>
                  <a:pt x="10018776" y="956501"/>
                  <a:pt x="10018776" y="970788"/>
                </a:cubicBezTo>
                <a:lnTo>
                  <a:pt x="10018776" y="1108615"/>
                </a:lnTo>
                <a:close/>
                <a:moveTo>
                  <a:pt x="10304621" y="1108615"/>
                </a:moveTo>
                <a:cubicBezTo>
                  <a:pt x="10304621" y="1122902"/>
                  <a:pt x="10289858" y="1134618"/>
                  <a:pt x="10271760" y="1134618"/>
                </a:cubicBezTo>
                <a:lnTo>
                  <a:pt x="10114884" y="1134618"/>
                </a:lnTo>
                <a:cubicBezTo>
                  <a:pt x="10096786" y="1134618"/>
                  <a:pt x="10082022" y="1122902"/>
                  <a:pt x="10082022" y="1108615"/>
                </a:cubicBezTo>
                <a:lnTo>
                  <a:pt x="10082022" y="970788"/>
                </a:lnTo>
                <a:cubicBezTo>
                  <a:pt x="10082022" y="956501"/>
                  <a:pt x="10096786" y="944785"/>
                  <a:pt x="10114884" y="944785"/>
                </a:cubicBezTo>
                <a:lnTo>
                  <a:pt x="10271760" y="944785"/>
                </a:lnTo>
                <a:cubicBezTo>
                  <a:pt x="10289858" y="944785"/>
                  <a:pt x="10304621" y="956501"/>
                  <a:pt x="10304621" y="970788"/>
                </a:cubicBezTo>
                <a:lnTo>
                  <a:pt x="10304621" y="1108615"/>
                </a:lnTo>
                <a:close/>
                <a:moveTo>
                  <a:pt x="10590466" y="1108615"/>
                </a:moveTo>
                <a:cubicBezTo>
                  <a:pt x="10590466" y="1122902"/>
                  <a:pt x="10575703" y="1134618"/>
                  <a:pt x="10557606" y="1134618"/>
                </a:cubicBezTo>
                <a:lnTo>
                  <a:pt x="10400728" y="1134618"/>
                </a:lnTo>
                <a:cubicBezTo>
                  <a:pt x="10382631" y="1134618"/>
                  <a:pt x="10367867" y="1122902"/>
                  <a:pt x="10367867" y="1108615"/>
                </a:cubicBezTo>
                <a:lnTo>
                  <a:pt x="10367867" y="970788"/>
                </a:lnTo>
                <a:cubicBezTo>
                  <a:pt x="10367867" y="956501"/>
                  <a:pt x="10382631" y="944785"/>
                  <a:pt x="10400728" y="944785"/>
                </a:cubicBezTo>
                <a:lnTo>
                  <a:pt x="10557606" y="944785"/>
                </a:lnTo>
                <a:cubicBezTo>
                  <a:pt x="10575703" y="944785"/>
                  <a:pt x="10590466" y="956501"/>
                  <a:pt x="10590466" y="970788"/>
                </a:cubicBezTo>
                <a:lnTo>
                  <a:pt x="10590466" y="1108615"/>
                </a:lnTo>
                <a:close/>
                <a:moveTo>
                  <a:pt x="10876312" y="1108615"/>
                </a:moveTo>
                <a:cubicBezTo>
                  <a:pt x="10876312" y="1122902"/>
                  <a:pt x="10861547" y="1134618"/>
                  <a:pt x="10843451" y="1134618"/>
                </a:cubicBezTo>
                <a:lnTo>
                  <a:pt x="10686573" y="1134618"/>
                </a:lnTo>
                <a:cubicBezTo>
                  <a:pt x="10668477" y="1134618"/>
                  <a:pt x="10653712" y="1122902"/>
                  <a:pt x="10653712" y="1108615"/>
                </a:cubicBezTo>
                <a:lnTo>
                  <a:pt x="10653712" y="970788"/>
                </a:lnTo>
                <a:cubicBezTo>
                  <a:pt x="10653712" y="956501"/>
                  <a:pt x="10668477" y="944785"/>
                  <a:pt x="10686573" y="944785"/>
                </a:cubicBezTo>
                <a:lnTo>
                  <a:pt x="10843451" y="944785"/>
                </a:lnTo>
                <a:cubicBezTo>
                  <a:pt x="10861547" y="944785"/>
                  <a:pt x="10876312" y="956501"/>
                  <a:pt x="10876312" y="970788"/>
                </a:cubicBezTo>
                <a:lnTo>
                  <a:pt x="10876312" y="1108615"/>
                </a:lnTo>
                <a:close/>
                <a:moveTo>
                  <a:pt x="5644706" y="721043"/>
                </a:moveTo>
                <a:lnTo>
                  <a:pt x="5644706" y="413575"/>
                </a:lnTo>
                <a:cubicBezTo>
                  <a:pt x="5644706" y="356330"/>
                  <a:pt x="5703856" y="309467"/>
                  <a:pt x="5776246" y="309467"/>
                </a:cubicBezTo>
                <a:lnTo>
                  <a:pt x="6307455" y="309467"/>
                </a:lnTo>
                <a:cubicBezTo>
                  <a:pt x="6379845" y="309467"/>
                  <a:pt x="6438996" y="356330"/>
                  <a:pt x="6438996" y="413575"/>
                </a:cubicBezTo>
                <a:lnTo>
                  <a:pt x="6438996" y="721043"/>
                </a:lnTo>
                <a:cubicBezTo>
                  <a:pt x="6438996" y="778288"/>
                  <a:pt x="6379845" y="825151"/>
                  <a:pt x="6307455" y="825151"/>
                </a:cubicBezTo>
                <a:lnTo>
                  <a:pt x="5776246" y="825151"/>
                </a:lnTo>
                <a:cubicBezTo>
                  <a:pt x="5703856" y="825151"/>
                  <a:pt x="5644706" y="778288"/>
                  <a:pt x="5644706" y="721043"/>
                </a:cubicBezTo>
                <a:close/>
                <a:moveTo>
                  <a:pt x="6724841" y="721043"/>
                </a:moveTo>
                <a:lnTo>
                  <a:pt x="6724841" y="413575"/>
                </a:lnTo>
                <a:cubicBezTo>
                  <a:pt x="6724841" y="356330"/>
                  <a:pt x="6783991" y="309467"/>
                  <a:pt x="6856381" y="309467"/>
                </a:cubicBezTo>
                <a:lnTo>
                  <a:pt x="7387590" y="309467"/>
                </a:lnTo>
                <a:cubicBezTo>
                  <a:pt x="7459980" y="309467"/>
                  <a:pt x="7519130" y="356330"/>
                  <a:pt x="7519130" y="413575"/>
                </a:cubicBezTo>
                <a:lnTo>
                  <a:pt x="7519130" y="721043"/>
                </a:lnTo>
                <a:cubicBezTo>
                  <a:pt x="7519130" y="778288"/>
                  <a:pt x="7459980" y="825151"/>
                  <a:pt x="7387590" y="825151"/>
                </a:cubicBezTo>
                <a:lnTo>
                  <a:pt x="6856381" y="825151"/>
                </a:lnTo>
                <a:cubicBezTo>
                  <a:pt x="6783991" y="825151"/>
                  <a:pt x="6724841" y="778288"/>
                  <a:pt x="6724841" y="721043"/>
                </a:cubicBezTo>
                <a:close/>
                <a:moveTo>
                  <a:pt x="7804976" y="721043"/>
                </a:moveTo>
                <a:lnTo>
                  <a:pt x="7804976" y="413575"/>
                </a:lnTo>
                <a:cubicBezTo>
                  <a:pt x="7804976" y="356330"/>
                  <a:pt x="7864126" y="309467"/>
                  <a:pt x="7936516" y="309467"/>
                </a:cubicBezTo>
                <a:lnTo>
                  <a:pt x="8467725" y="309467"/>
                </a:lnTo>
                <a:cubicBezTo>
                  <a:pt x="8540115" y="309467"/>
                  <a:pt x="8599265" y="356330"/>
                  <a:pt x="8599265" y="413575"/>
                </a:cubicBezTo>
                <a:lnTo>
                  <a:pt x="8599265" y="721043"/>
                </a:lnTo>
                <a:cubicBezTo>
                  <a:pt x="8599265" y="778288"/>
                  <a:pt x="8540115" y="825151"/>
                  <a:pt x="8467725" y="825151"/>
                </a:cubicBezTo>
                <a:lnTo>
                  <a:pt x="7936516" y="825151"/>
                </a:lnTo>
                <a:cubicBezTo>
                  <a:pt x="7864126" y="825151"/>
                  <a:pt x="7804976" y="778288"/>
                  <a:pt x="7804976" y="721043"/>
                </a:cubicBezTo>
                <a:close/>
                <a:moveTo>
                  <a:pt x="8885111" y="721043"/>
                </a:moveTo>
                <a:lnTo>
                  <a:pt x="8885111" y="413575"/>
                </a:lnTo>
                <a:cubicBezTo>
                  <a:pt x="8885111" y="356330"/>
                  <a:pt x="8944261" y="309467"/>
                  <a:pt x="9016651" y="309467"/>
                </a:cubicBezTo>
                <a:lnTo>
                  <a:pt x="9547860" y="309467"/>
                </a:lnTo>
                <a:cubicBezTo>
                  <a:pt x="9620250" y="309467"/>
                  <a:pt x="9679400" y="356330"/>
                  <a:pt x="9679400" y="413575"/>
                </a:cubicBezTo>
                <a:lnTo>
                  <a:pt x="9679400" y="721043"/>
                </a:lnTo>
                <a:cubicBezTo>
                  <a:pt x="9679400" y="778288"/>
                  <a:pt x="9620250" y="825151"/>
                  <a:pt x="9547860" y="825151"/>
                </a:cubicBezTo>
                <a:lnTo>
                  <a:pt x="9016651" y="825151"/>
                </a:lnTo>
                <a:cubicBezTo>
                  <a:pt x="8944261" y="825151"/>
                  <a:pt x="8885111" y="778288"/>
                  <a:pt x="8885111" y="721043"/>
                </a:cubicBezTo>
                <a:close/>
                <a:moveTo>
                  <a:pt x="9965245" y="721043"/>
                </a:moveTo>
                <a:lnTo>
                  <a:pt x="9965245" y="413575"/>
                </a:lnTo>
                <a:cubicBezTo>
                  <a:pt x="9965245" y="356330"/>
                  <a:pt x="10024396" y="309467"/>
                  <a:pt x="10096786" y="309467"/>
                </a:cubicBezTo>
                <a:lnTo>
                  <a:pt x="10627995" y="309467"/>
                </a:lnTo>
                <a:cubicBezTo>
                  <a:pt x="10700385" y="309467"/>
                  <a:pt x="10759535" y="356330"/>
                  <a:pt x="10759535" y="413575"/>
                </a:cubicBezTo>
                <a:lnTo>
                  <a:pt x="10759535" y="721043"/>
                </a:lnTo>
                <a:cubicBezTo>
                  <a:pt x="10759535" y="778288"/>
                  <a:pt x="10700385" y="825151"/>
                  <a:pt x="10627995" y="825151"/>
                </a:cubicBezTo>
                <a:lnTo>
                  <a:pt x="10096786" y="825151"/>
                </a:lnTo>
                <a:cubicBezTo>
                  <a:pt x="10024396" y="825151"/>
                  <a:pt x="9965245" y="778288"/>
                  <a:pt x="9965245" y="721043"/>
                </a:cubicBezTo>
                <a:close/>
              </a:path>
            </a:pathLst>
          </a:custGeom>
          <a:solidFill>
            <a:srgbClr val="FFFFFF">
              <a:alpha val="352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 name="Google Shape;123;p15"/>
          <p:cNvSpPr/>
          <p:nvPr/>
        </p:nvSpPr>
        <p:spPr>
          <a:xfrm>
            <a:off x="8566974" y="414360"/>
            <a:ext cx="159300" cy="159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124" name="Shape 124"/>
        <p:cNvGrpSpPr/>
        <p:nvPr/>
      </p:nvGrpSpPr>
      <p:grpSpPr>
        <a:xfrm>
          <a:off x="0" y="0"/>
          <a:ext cx="0" cy="0"/>
          <a:chOff x="0" y="0"/>
          <a:chExt cx="0" cy="0"/>
        </a:xfrm>
      </p:grpSpPr>
      <p:pic>
        <p:nvPicPr>
          <p:cNvPr id="125" name="Google Shape;125;p16"/>
          <p:cNvPicPr preferRelativeResize="0"/>
          <p:nvPr/>
        </p:nvPicPr>
        <p:blipFill rotWithShape="1">
          <a:blip r:embed="rId2">
            <a:alphaModFix amt="30000"/>
          </a:blip>
          <a:srcRect b="0" l="337" r="347" t="0"/>
          <a:stretch/>
        </p:blipFill>
        <p:spPr>
          <a:xfrm>
            <a:off x="0" y="0"/>
            <a:ext cx="9144002" cy="5143502"/>
          </a:xfrm>
          <a:prstGeom prst="rect">
            <a:avLst/>
          </a:prstGeom>
          <a:noFill/>
          <a:ln>
            <a:noFill/>
          </a:ln>
        </p:spPr>
      </p:pic>
      <p:sp>
        <p:nvSpPr>
          <p:cNvPr id="126" name="Google Shape;126;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7" name="Google Shape;127;p16"/>
          <p:cNvSpPr/>
          <p:nvPr/>
        </p:nvSpPr>
        <p:spPr>
          <a:xfrm>
            <a:off x="8566974" y="414360"/>
            <a:ext cx="159300" cy="159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128" name="Google Shape;128;p16"/>
          <p:cNvSpPr/>
          <p:nvPr/>
        </p:nvSpPr>
        <p:spPr>
          <a:xfrm flipH="1">
            <a:off x="-143452" y="4724172"/>
            <a:ext cx="9430908" cy="1145093"/>
          </a:xfrm>
          <a:custGeom>
            <a:rect b="b" l="l" r="r" t="t"/>
            <a:pathLst>
              <a:path extrusionOk="0" h="1283017" w="10566844">
                <a:moveTo>
                  <a:pt x="5283423" y="0"/>
                </a:moveTo>
                <a:lnTo>
                  <a:pt x="0" y="0"/>
                </a:lnTo>
                <a:lnTo>
                  <a:pt x="0" y="1283018"/>
                </a:lnTo>
                <a:lnTo>
                  <a:pt x="10566845" y="1283018"/>
                </a:lnTo>
                <a:lnTo>
                  <a:pt x="10566845" y="0"/>
                </a:lnTo>
                <a:lnTo>
                  <a:pt x="5283423" y="0"/>
                </a:lnTo>
                <a:close/>
                <a:moveTo>
                  <a:pt x="254222" y="1220057"/>
                </a:moveTo>
                <a:cubicBezTo>
                  <a:pt x="254222" y="1235774"/>
                  <a:pt x="239935" y="1248728"/>
                  <a:pt x="222409" y="1248728"/>
                </a:cubicBezTo>
                <a:lnTo>
                  <a:pt x="70866" y="1248728"/>
                </a:lnTo>
                <a:cubicBezTo>
                  <a:pt x="53435" y="1248728"/>
                  <a:pt x="39053" y="1235869"/>
                  <a:pt x="39053" y="1220057"/>
                </a:cubicBezTo>
                <a:lnTo>
                  <a:pt x="39053" y="1068324"/>
                </a:lnTo>
                <a:cubicBezTo>
                  <a:pt x="39053" y="1052608"/>
                  <a:pt x="53340" y="1039654"/>
                  <a:pt x="70866" y="1039654"/>
                </a:cubicBezTo>
                <a:lnTo>
                  <a:pt x="222409" y="1039654"/>
                </a:lnTo>
                <a:cubicBezTo>
                  <a:pt x="239840" y="1039654"/>
                  <a:pt x="254222" y="1052513"/>
                  <a:pt x="254222" y="1068324"/>
                </a:cubicBezTo>
                <a:lnTo>
                  <a:pt x="254222" y="1220057"/>
                </a:lnTo>
                <a:close/>
                <a:moveTo>
                  <a:pt x="530447" y="1220057"/>
                </a:moveTo>
                <a:cubicBezTo>
                  <a:pt x="530447" y="1235774"/>
                  <a:pt x="516160" y="1248728"/>
                  <a:pt x="498634" y="1248728"/>
                </a:cubicBezTo>
                <a:lnTo>
                  <a:pt x="347091" y="1248728"/>
                </a:lnTo>
                <a:cubicBezTo>
                  <a:pt x="329660" y="1248728"/>
                  <a:pt x="315278" y="1235869"/>
                  <a:pt x="315278" y="1220057"/>
                </a:cubicBezTo>
                <a:lnTo>
                  <a:pt x="315278" y="1068324"/>
                </a:lnTo>
                <a:cubicBezTo>
                  <a:pt x="315278" y="1052608"/>
                  <a:pt x="329565" y="1039654"/>
                  <a:pt x="347091" y="1039654"/>
                </a:cubicBezTo>
                <a:lnTo>
                  <a:pt x="498634" y="1039654"/>
                </a:lnTo>
                <a:cubicBezTo>
                  <a:pt x="516065" y="1039654"/>
                  <a:pt x="530447" y="1052513"/>
                  <a:pt x="530447" y="1068324"/>
                </a:cubicBezTo>
                <a:lnTo>
                  <a:pt x="530447" y="1220057"/>
                </a:lnTo>
                <a:close/>
                <a:moveTo>
                  <a:pt x="806672" y="1220057"/>
                </a:moveTo>
                <a:cubicBezTo>
                  <a:pt x="806672" y="1235774"/>
                  <a:pt x="792385" y="1248728"/>
                  <a:pt x="774859" y="1248728"/>
                </a:cubicBezTo>
                <a:lnTo>
                  <a:pt x="623316" y="1248728"/>
                </a:lnTo>
                <a:cubicBezTo>
                  <a:pt x="605885" y="1248728"/>
                  <a:pt x="591503" y="1235869"/>
                  <a:pt x="591503" y="1220057"/>
                </a:cubicBezTo>
                <a:lnTo>
                  <a:pt x="591503" y="1068324"/>
                </a:lnTo>
                <a:cubicBezTo>
                  <a:pt x="591503" y="1052608"/>
                  <a:pt x="605790" y="1039654"/>
                  <a:pt x="623316" y="1039654"/>
                </a:cubicBezTo>
                <a:lnTo>
                  <a:pt x="774859" y="1039654"/>
                </a:lnTo>
                <a:cubicBezTo>
                  <a:pt x="792290" y="1039654"/>
                  <a:pt x="806672" y="1052513"/>
                  <a:pt x="806672" y="1068324"/>
                </a:cubicBezTo>
                <a:lnTo>
                  <a:pt x="806672" y="1220057"/>
                </a:lnTo>
                <a:close/>
                <a:moveTo>
                  <a:pt x="1082897" y="1220057"/>
                </a:moveTo>
                <a:cubicBezTo>
                  <a:pt x="1082897" y="1235774"/>
                  <a:pt x="1068610" y="1248728"/>
                  <a:pt x="1051084" y="1248728"/>
                </a:cubicBezTo>
                <a:lnTo>
                  <a:pt x="899541" y="1248728"/>
                </a:lnTo>
                <a:cubicBezTo>
                  <a:pt x="882110" y="1248728"/>
                  <a:pt x="867728" y="1235869"/>
                  <a:pt x="867728" y="1220057"/>
                </a:cubicBezTo>
                <a:lnTo>
                  <a:pt x="867728" y="1068324"/>
                </a:lnTo>
                <a:cubicBezTo>
                  <a:pt x="867728" y="1052608"/>
                  <a:pt x="882015" y="1039654"/>
                  <a:pt x="899541" y="1039654"/>
                </a:cubicBezTo>
                <a:lnTo>
                  <a:pt x="1051084" y="1039654"/>
                </a:lnTo>
                <a:cubicBezTo>
                  <a:pt x="1068515" y="1039654"/>
                  <a:pt x="1082897" y="1052513"/>
                  <a:pt x="1082897" y="1068324"/>
                </a:cubicBezTo>
                <a:lnTo>
                  <a:pt x="1082897" y="1220057"/>
                </a:lnTo>
                <a:close/>
                <a:moveTo>
                  <a:pt x="1359122" y="1220057"/>
                </a:moveTo>
                <a:cubicBezTo>
                  <a:pt x="1359122" y="1235774"/>
                  <a:pt x="1344835" y="1248728"/>
                  <a:pt x="1327309" y="1248728"/>
                </a:cubicBezTo>
                <a:lnTo>
                  <a:pt x="1175766" y="1248728"/>
                </a:lnTo>
                <a:cubicBezTo>
                  <a:pt x="1158335" y="1248728"/>
                  <a:pt x="1143953" y="1235869"/>
                  <a:pt x="1143953" y="1220057"/>
                </a:cubicBezTo>
                <a:lnTo>
                  <a:pt x="1143953" y="1068324"/>
                </a:lnTo>
                <a:cubicBezTo>
                  <a:pt x="1143953" y="1052608"/>
                  <a:pt x="1158240" y="1039654"/>
                  <a:pt x="1175766" y="1039654"/>
                </a:cubicBezTo>
                <a:lnTo>
                  <a:pt x="1327309" y="1039654"/>
                </a:lnTo>
                <a:cubicBezTo>
                  <a:pt x="1344739" y="1039654"/>
                  <a:pt x="1359122" y="1052513"/>
                  <a:pt x="1359122" y="1068324"/>
                </a:cubicBezTo>
                <a:lnTo>
                  <a:pt x="1359122" y="1220057"/>
                </a:lnTo>
                <a:close/>
                <a:moveTo>
                  <a:pt x="1635347" y="1220057"/>
                </a:moveTo>
                <a:cubicBezTo>
                  <a:pt x="1635347" y="1235774"/>
                  <a:pt x="1621060" y="1248728"/>
                  <a:pt x="1603534" y="1248728"/>
                </a:cubicBezTo>
                <a:lnTo>
                  <a:pt x="1451991" y="1248728"/>
                </a:lnTo>
                <a:cubicBezTo>
                  <a:pt x="1434560" y="1248728"/>
                  <a:pt x="1420178" y="1235869"/>
                  <a:pt x="1420178" y="1220057"/>
                </a:cubicBezTo>
                <a:lnTo>
                  <a:pt x="1420178" y="1068324"/>
                </a:lnTo>
                <a:cubicBezTo>
                  <a:pt x="1420178" y="1052608"/>
                  <a:pt x="1434465" y="1039654"/>
                  <a:pt x="1451991" y="1039654"/>
                </a:cubicBezTo>
                <a:lnTo>
                  <a:pt x="1603534" y="1039654"/>
                </a:lnTo>
                <a:cubicBezTo>
                  <a:pt x="1620964" y="1039654"/>
                  <a:pt x="1635347" y="1052513"/>
                  <a:pt x="1635347" y="1068324"/>
                </a:cubicBezTo>
                <a:lnTo>
                  <a:pt x="1635347" y="1220057"/>
                </a:lnTo>
                <a:close/>
                <a:moveTo>
                  <a:pt x="1911572" y="1220057"/>
                </a:moveTo>
                <a:cubicBezTo>
                  <a:pt x="1911572" y="1235774"/>
                  <a:pt x="1897285" y="1248728"/>
                  <a:pt x="1879759" y="1248728"/>
                </a:cubicBezTo>
                <a:lnTo>
                  <a:pt x="1728216" y="1248728"/>
                </a:lnTo>
                <a:cubicBezTo>
                  <a:pt x="1710785" y="1248728"/>
                  <a:pt x="1696403" y="1235869"/>
                  <a:pt x="1696403" y="1220057"/>
                </a:cubicBezTo>
                <a:lnTo>
                  <a:pt x="1696403" y="1068324"/>
                </a:lnTo>
                <a:cubicBezTo>
                  <a:pt x="1696403" y="1052608"/>
                  <a:pt x="1710690" y="1039654"/>
                  <a:pt x="1728216" y="1039654"/>
                </a:cubicBezTo>
                <a:lnTo>
                  <a:pt x="1879759" y="1039654"/>
                </a:lnTo>
                <a:cubicBezTo>
                  <a:pt x="1897189" y="1039654"/>
                  <a:pt x="1911572" y="1052513"/>
                  <a:pt x="1911572" y="1068324"/>
                </a:cubicBezTo>
                <a:lnTo>
                  <a:pt x="1911572" y="1220057"/>
                </a:lnTo>
                <a:close/>
                <a:moveTo>
                  <a:pt x="2187797" y="1220057"/>
                </a:moveTo>
                <a:cubicBezTo>
                  <a:pt x="2187797" y="1235774"/>
                  <a:pt x="2173510" y="1248728"/>
                  <a:pt x="2155984" y="1248728"/>
                </a:cubicBezTo>
                <a:lnTo>
                  <a:pt x="2004441" y="1248728"/>
                </a:lnTo>
                <a:cubicBezTo>
                  <a:pt x="1987010" y="1248728"/>
                  <a:pt x="1972628" y="1235869"/>
                  <a:pt x="1972628" y="1220057"/>
                </a:cubicBezTo>
                <a:lnTo>
                  <a:pt x="1972628" y="1068324"/>
                </a:lnTo>
                <a:cubicBezTo>
                  <a:pt x="1972628" y="1052608"/>
                  <a:pt x="1986915" y="1039654"/>
                  <a:pt x="2004441" y="1039654"/>
                </a:cubicBezTo>
                <a:lnTo>
                  <a:pt x="2155984" y="1039654"/>
                </a:lnTo>
                <a:cubicBezTo>
                  <a:pt x="2173415" y="1039654"/>
                  <a:pt x="2187797" y="1052513"/>
                  <a:pt x="2187797" y="1068324"/>
                </a:cubicBezTo>
                <a:lnTo>
                  <a:pt x="2187797" y="1220057"/>
                </a:lnTo>
                <a:close/>
                <a:moveTo>
                  <a:pt x="2464022" y="1220057"/>
                </a:moveTo>
                <a:cubicBezTo>
                  <a:pt x="2464022" y="1235774"/>
                  <a:pt x="2449735" y="1248728"/>
                  <a:pt x="2432209" y="1248728"/>
                </a:cubicBezTo>
                <a:lnTo>
                  <a:pt x="2280666" y="1248728"/>
                </a:lnTo>
                <a:cubicBezTo>
                  <a:pt x="2263235" y="1248728"/>
                  <a:pt x="2248853" y="1235869"/>
                  <a:pt x="2248853" y="1220057"/>
                </a:cubicBezTo>
                <a:lnTo>
                  <a:pt x="2248853" y="1068324"/>
                </a:lnTo>
                <a:cubicBezTo>
                  <a:pt x="2248853" y="1052608"/>
                  <a:pt x="2263140" y="1039654"/>
                  <a:pt x="2280666" y="1039654"/>
                </a:cubicBezTo>
                <a:lnTo>
                  <a:pt x="2432209" y="1039654"/>
                </a:lnTo>
                <a:cubicBezTo>
                  <a:pt x="2449640" y="1039654"/>
                  <a:pt x="2464022" y="1052513"/>
                  <a:pt x="2464022" y="1068324"/>
                </a:cubicBezTo>
                <a:lnTo>
                  <a:pt x="2464022" y="1220057"/>
                </a:lnTo>
                <a:close/>
                <a:moveTo>
                  <a:pt x="2740247" y="1220057"/>
                </a:moveTo>
                <a:cubicBezTo>
                  <a:pt x="2740247" y="1235774"/>
                  <a:pt x="2725960" y="1248728"/>
                  <a:pt x="2708434" y="1248728"/>
                </a:cubicBezTo>
                <a:lnTo>
                  <a:pt x="2556891" y="1248728"/>
                </a:lnTo>
                <a:cubicBezTo>
                  <a:pt x="2539460" y="1248728"/>
                  <a:pt x="2525078" y="1235869"/>
                  <a:pt x="2525078" y="1220057"/>
                </a:cubicBezTo>
                <a:lnTo>
                  <a:pt x="2525078" y="1068324"/>
                </a:lnTo>
                <a:cubicBezTo>
                  <a:pt x="2525078" y="1052608"/>
                  <a:pt x="2539365" y="1039654"/>
                  <a:pt x="2556891" y="1039654"/>
                </a:cubicBezTo>
                <a:lnTo>
                  <a:pt x="2708434" y="1039654"/>
                </a:lnTo>
                <a:cubicBezTo>
                  <a:pt x="2725865" y="1039654"/>
                  <a:pt x="2740247" y="1052513"/>
                  <a:pt x="2740247" y="1068324"/>
                </a:cubicBezTo>
                <a:lnTo>
                  <a:pt x="2740247" y="1220057"/>
                </a:lnTo>
                <a:close/>
                <a:moveTo>
                  <a:pt x="3016472" y="1220057"/>
                </a:moveTo>
                <a:cubicBezTo>
                  <a:pt x="3016472" y="1235774"/>
                  <a:pt x="3002185" y="1248728"/>
                  <a:pt x="2984659" y="1248728"/>
                </a:cubicBezTo>
                <a:lnTo>
                  <a:pt x="2833116" y="1248728"/>
                </a:lnTo>
                <a:cubicBezTo>
                  <a:pt x="2815685" y="1248728"/>
                  <a:pt x="2801303" y="1235869"/>
                  <a:pt x="2801303" y="1220057"/>
                </a:cubicBezTo>
                <a:lnTo>
                  <a:pt x="2801303" y="1068324"/>
                </a:lnTo>
                <a:cubicBezTo>
                  <a:pt x="2801303" y="1052608"/>
                  <a:pt x="2815590" y="1039654"/>
                  <a:pt x="2833116" y="1039654"/>
                </a:cubicBezTo>
                <a:lnTo>
                  <a:pt x="2984659" y="1039654"/>
                </a:lnTo>
                <a:cubicBezTo>
                  <a:pt x="3002090" y="1039654"/>
                  <a:pt x="3016472" y="1052513"/>
                  <a:pt x="3016472" y="1068324"/>
                </a:cubicBezTo>
                <a:lnTo>
                  <a:pt x="3016472" y="1220057"/>
                </a:lnTo>
                <a:close/>
                <a:moveTo>
                  <a:pt x="3292697" y="1220057"/>
                </a:moveTo>
                <a:cubicBezTo>
                  <a:pt x="3292697" y="1235774"/>
                  <a:pt x="3278410" y="1248728"/>
                  <a:pt x="3260884" y="1248728"/>
                </a:cubicBezTo>
                <a:lnTo>
                  <a:pt x="3109341" y="1248728"/>
                </a:lnTo>
                <a:cubicBezTo>
                  <a:pt x="3091910" y="1248728"/>
                  <a:pt x="3077528" y="1235869"/>
                  <a:pt x="3077528" y="1220057"/>
                </a:cubicBezTo>
                <a:lnTo>
                  <a:pt x="3077528" y="1068324"/>
                </a:lnTo>
                <a:cubicBezTo>
                  <a:pt x="3077528" y="1052608"/>
                  <a:pt x="3091815" y="1039654"/>
                  <a:pt x="3109341" y="1039654"/>
                </a:cubicBezTo>
                <a:lnTo>
                  <a:pt x="3260884" y="1039654"/>
                </a:lnTo>
                <a:cubicBezTo>
                  <a:pt x="3278315" y="1039654"/>
                  <a:pt x="3292697" y="1052513"/>
                  <a:pt x="3292697" y="1068324"/>
                </a:cubicBezTo>
                <a:lnTo>
                  <a:pt x="3292697" y="1220057"/>
                </a:lnTo>
                <a:close/>
                <a:moveTo>
                  <a:pt x="3568922" y="1220057"/>
                </a:moveTo>
                <a:cubicBezTo>
                  <a:pt x="3568922" y="1235774"/>
                  <a:pt x="3554635" y="1248728"/>
                  <a:pt x="3537109" y="1248728"/>
                </a:cubicBezTo>
                <a:lnTo>
                  <a:pt x="3385566" y="1248728"/>
                </a:lnTo>
                <a:cubicBezTo>
                  <a:pt x="3368135" y="1248728"/>
                  <a:pt x="3353753" y="1235869"/>
                  <a:pt x="3353753" y="1220057"/>
                </a:cubicBezTo>
                <a:lnTo>
                  <a:pt x="3353753" y="1068324"/>
                </a:lnTo>
                <a:cubicBezTo>
                  <a:pt x="3353753" y="1052608"/>
                  <a:pt x="3368040" y="1039654"/>
                  <a:pt x="3385566" y="1039654"/>
                </a:cubicBezTo>
                <a:lnTo>
                  <a:pt x="3537109" y="1039654"/>
                </a:lnTo>
                <a:cubicBezTo>
                  <a:pt x="3554540" y="1039654"/>
                  <a:pt x="3568922" y="1052513"/>
                  <a:pt x="3568922" y="1068324"/>
                </a:cubicBezTo>
                <a:lnTo>
                  <a:pt x="3568922" y="1220057"/>
                </a:lnTo>
                <a:close/>
                <a:moveTo>
                  <a:pt x="3845147" y="1220057"/>
                </a:moveTo>
                <a:cubicBezTo>
                  <a:pt x="3845147" y="1235774"/>
                  <a:pt x="3830860" y="1248728"/>
                  <a:pt x="3813334" y="1248728"/>
                </a:cubicBezTo>
                <a:lnTo>
                  <a:pt x="3661791" y="1248728"/>
                </a:lnTo>
                <a:cubicBezTo>
                  <a:pt x="3644360" y="1248728"/>
                  <a:pt x="3629978" y="1235869"/>
                  <a:pt x="3629978" y="1220057"/>
                </a:cubicBezTo>
                <a:lnTo>
                  <a:pt x="3629978" y="1068324"/>
                </a:lnTo>
                <a:cubicBezTo>
                  <a:pt x="3629978" y="1052608"/>
                  <a:pt x="3644265" y="1039654"/>
                  <a:pt x="3661791" y="1039654"/>
                </a:cubicBezTo>
                <a:lnTo>
                  <a:pt x="3813334" y="1039654"/>
                </a:lnTo>
                <a:cubicBezTo>
                  <a:pt x="3830765" y="1039654"/>
                  <a:pt x="3845147" y="1052513"/>
                  <a:pt x="3845147" y="1068324"/>
                </a:cubicBezTo>
                <a:lnTo>
                  <a:pt x="3845147" y="1220057"/>
                </a:lnTo>
                <a:close/>
                <a:moveTo>
                  <a:pt x="4121372" y="1220057"/>
                </a:moveTo>
                <a:cubicBezTo>
                  <a:pt x="4121372" y="1235774"/>
                  <a:pt x="4107085" y="1248728"/>
                  <a:pt x="4089559" y="1248728"/>
                </a:cubicBezTo>
                <a:lnTo>
                  <a:pt x="3938016" y="1248728"/>
                </a:lnTo>
                <a:cubicBezTo>
                  <a:pt x="3920585" y="1248728"/>
                  <a:pt x="3906203" y="1235869"/>
                  <a:pt x="3906203" y="1220057"/>
                </a:cubicBezTo>
                <a:lnTo>
                  <a:pt x="3906203" y="1068324"/>
                </a:lnTo>
                <a:cubicBezTo>
                  <a:pt x="3906203" y="1052608"/>
                  <a:pt x="3920490" y="1039654"/>
                  <a:pt x="3938016" y="1039654"/>
                </a:cubicBezTo>
                <a:lnTo>
                  <a:pt x="4089559" y="1039654"/>
                </a:lnTo>
                <a:cubicBezTo>
                  <a:pt x="4106990" y="1039654"/>
                  <a:pt x="4121372" y="1052513"/>
                  <a:pt x="4121372" y="1068324"/>
                </a:cubicBezTo>
                <a:lnTo>
                  <a:pt x="4121372" y="1220057"/>
                </a:lnTo>
                <a:close/>
                <a:moveTo>
                  <a:pt x="4397598" y="1220057"/>
                </a:moveTo>
                <a:cubicBezTo>
                  <a:pt x="4397598" y="1235774"/>
                  <a:pt x="4383310" y="1248728"/>
                  <a:pt x="4365784" y="1248728"/>
                </a:cubicBezTo>
                <a:lnTo>
                  <a:pt x="4214241" y="1248728"/>
                </a:lnTo>
                <a:cubicBezTo>
                  <a:pt x="4196810" y="1248728"/>
                  <a:pt x="4182428" y="1235869"/>
                  <a:pt x="4182428" y="1220057"/>
                </a:cubicBezTo>
                <a:lnTo>
                  <a:pt x="4182428" y="1068324"/>
                </a:lnTo>
                <a:cubicBezTo>
                  <a:pt x="4182428" y="1052608"/>
                  <a:pt x="4196715" y="1039654"/>
                  <a:pt x="4214241" y="1039654"/>
                </a:cubicBezTo>
                <a:lnTo>
                  <a:pt x="4365784" y="1039654"/>
                </a:lnTo>
                <a:cubicBezTo>
                  <a:pt x="4383215" y="1039654"/>
                  <a:pt x="4397598" y="1052513"/>
                  <a:pt x="4397598" y="1068324"/>
                </a:cubicBezTo>
                <a:lnTo>
                  <a:pt x="4397598" y="1220057"/>
                </a:lnTo>
                <a:close/>
                <a:moveTo>
                  <a:pt x="4673823" y="1220057"/>
                </a:moveTo>
                <a:cubicBezTo>
                  <a:pt x="4673823" y="1235774"/>
                  <a:pt x="4659535" y="1248728"/>
                  <a:pt x="4642009" y="1248728"/>
                </a:cubicBezTo>
                <a:lnTo>
                  <a:pt x="4490466" y="1248728"/>
                </a:lnTo>
                <a:cubicBezTo>
                  <a:pt x="4473035" y="1248728"/>
                  <a:pt x="4458653" y="1235869"/>
                  <a:pt x="4458653" y="1220057"/>
                </a:cubicBezTo>
                <a:lnTo>
                  <a:pt x="4458653" y="1068324"/>
                </a:lnTo>
                <a:cubicBezTo>
                  <a:pt x="4458653" y="1052608"/>
                  <a:pt x="4472940" y="1039654"/>
                  <a:pt x="4490466" y="1039654"/>
                </a:cubicBezTo>
                <a:lnTo>
                  <a:pt x="4642009" y="1039654"/>
                </a:lnTo>
                <a:cubicBezTo>
                  <a:pt x="4659440" y="1039654"/>
                  <a:pt x="4673823" y="1052513"/>
                  <a:pt x="4673823" y="1068324"/>
                </a:cubicBezTo>
                <a:lnTo>
                  <a:pt x="4673823" y="1220057"/>
                </a:lnTo>
                <a:close/>
                <a:moveTo>
                  <a:pt x="4950048" y="1220057"/>
                </a:moveTo>
                <a:cubicBezTo>
                  <a:pt x="4950048" y="1235774"/>
                  <a:pt x="4935760" y="1248728"/>
                  <a:pt x="4918234" y="1248728"/>
                </a:cubicBezTo>
                <a:lnTo>
                  <a:pt x="4766691" y="1248728"/>
                </a:lnTo>
                <a:cubicBezTo>
                  <a:pt x="4749260" y="1248728"/>
                  <a:pt x="4734878" y="1235869"/>
                  <a:pt x="4734878" y="1220057"/>
                </a:cubicBezTo>
                <a:lnTo>
                  <a:pt x="4734878" y="1068324"/>
                </a:lnTo>
                <a:cubicBezTo>
                  <a:pt x="4734878" y="1052608"/>
                  <a:pt x="4749165" y="1039654"/>
                  <a:pt x="4766691" y="1039654"/>
                </a:cubicBezTo>
                <a:lnTo>
                  <a:pt x="4918234" y="1039654"/>
                </a:lnTo>
                <a:cubicBezTo>
                  <a:pt x="4935665" y="1039654"/>
                  <a:pt x="4950048" y="1052513"/>
                  <a:pt x="4950048" y="1068324"/>
                </a:cubicBezTo>
                <a:lnTo>
                  <a:pt x="4950048" y="1220057"/>
                </a:lnTo>
                <a:close/>
                <a:moveTo>
                  <a:pt x="5226273" y="1220057"/>
                </a:moveTo>
                <a:cubicBezTo>
                  <a:pt x="5226273" y="1235774"/>
                  <a:pt x="5211985" y="1248728"/>
                  <a:pt x="5194459" y="1248728"/>
                </a:cubicBezTo>
                <a:lnTo>
                  <a:pt x="5042916" y="1248728"/>
                </a:lnTo>
                <a:cubicBezTo>
                  <a:pt x="5025485" y="1248728"/>
                  <a:pt x="5011103" y="1235869"/>
                  <a:pt x="5011103" y="1220057"/>
                </a:cubicBezTo>
                <a:lnTo>
                  <a:pt x="5011103" y="1068324"/>
                </a:lnTo>
                <a:cubicBezTo>
                  <a:pt x="5011103" y="1052608"/>
                  <a:pt x="5025390" y="1039654"/>
                  <a:pt x="5042916" y="1039654"/>
                </a:cubicBezTo>
                <a:lnTo>
                  <a:pt x="5194459" y="1039654"/>
                </a:lnTo>
                <a:cubicBezTo>
                  <a:pt x="5211890" y="1039654"/>
                  <a:pt x="5226273" y="1052513"/>
                  <a:pt x="5226273" y="1068324"/>
                </a:cubicBezTo>
                <a:lnTo>
                  <a:pt x="5226273" y="1220057"/>
                </a:lnTo>
                <a:close/>
                <a:moveTo>
                  <a:pt x="5538216" y="1220057"/>
                </a:moveTo>
                <a:cubicBezTo>
                  <a:pt x="5538216" y="1235774"/>
                  <a:pt x="5523929" y="1248728"/>
                  <a:pt x="5506403" y="1248728"/>
                </a:cubicBezTo>
                <a:lnTo>
                  <a:pt x="5354860" y="1248728"/>
                </a:lnTo>
                <a:cubicBezTo>
                  <a:pt x="5337429" y="1248728"/>
                  <a:pt x="5323046" y="1235869"/>
                  <a:pt x="5323046" y="1220057"/>
                </a:cubicBezTo>
                <a:lnTo>
                  <a:pt x="5323046" y="1068324"/>
                </a:lnTo>
                <a:cubicBezTo>
                  <a:pt x="5323046" y="1052608"/>
                  <a:pt x="5337334" y="1039654"/>
                  <a:pt x="5354860" y="1039654"/>
                </a:cubicBezTo>
                <a:lnTo>
                  <a:pt x="5506403" y="1039654"/>
                </a:lnTo>
                <a:cubicBezTo>
                  <a:pt x="5523833" y="1039654"/>
                  <a:pt x="5538216" y="1052513"/>
                  <a:pt x="5538216" y="1068324"/>
                </a:cubicBezTo>
                <a:lnTo>
                  <a:pt x="5538216" y="1220057"/>
                </a:lnTo>
                <a:close/>
                <a:moveTo>
                  <a:pt x="5814441" y="1220057"/>
                </a:moveTo>
                <a:cubicBezTo>
                  <a:pt x="5814441" y="1235774"/>
                  <a:pt x="5800154" y="1248728"/>
                  <a:pt x="5782628" y="1248728"/>
                </a:cubicBezTo>
                <a:lnTo>
                  <a:pt x="5631085" y="1248728"/>
                </a:lnTo>
                <a:cubicBezTo>
                  <a:pt x="5613654" y="1248728"/>
                  <a:pt x="5599271" y="1235869"/>
                  <a:pt x="5599271" y="1220057"/>
                </a:cubicBezTo>
                <a:lnTo>
                  <a:pt x="5599271" y="1068324"/>
                </a:lnTo>
                <a:cubicBezTo>
                  <a:pt x="5599271" y="1052608"/>
                  <a:pt x="5613559" y="1039654"/>
                  <a:pt x="5631085" y="1039654"/>
                </a:cubicBezTo>
                <a:lnTo>
                  <a:pt x="5782628" y="1039654"/>
                </a:lnTo>
                <a:cubicBezTo>
                  <a:pt x="5800058" y="1039654"/>
                  <a:pt x="5814441" y="1052513"/>
                  <a:pt x="5814441" y="1068324"/>
                </a:cubicBezTo>
                <a:lnTo>
                  <a:pt x="5814441" y="1220057"/>
                </a:lnTo>
                <a:close/>
                <a:moveTo>
                  <a:pt x="6090666" y="1220057"/>
                </a:moveTo>
                <a:cubicBezTo>
                  <a:pt x="6090666" y="1235774"/>
                  <a:pt x="6076379" y="1248728"/>
                  <a:pt x="6058853" y="1248728"/>
                </a:cubicBezTo>
                <a:lnTo>
                  <a:pt x="5907310" y="1248728"/>
                </a:lnTo>
                <a:cubicBezTo>
                  <a:pt x="5889879" y="1248728"/>
                  <a:pt x="5875496" y="1235869"/>
                  <a:pt x="5875496" y="1220057"/>
                </a:cubicBezTo>
                <a:lnTo>
                  <a:pt x="5875496" y="1068324"/>
                </a:lnTo>
                <a:cubicBezTo>
                  <a:pt x="5875496" y="1052608"/>
                  <a:pt x="5889784" y="1039654"/>
                  <a:pt x="5907310" y="1039654"/>
                </a:cubicBezTo>
                <a:lnTo>
                  <a:pt x="6058853" y="1039654"/>
                </a:lnTo>
                <a:cubicBezTo>
                  <a:pt x="6076283" y="1039654"/>
                  <a:pt x="6090666" y="1052513"/>
                  <a:pt x="6090666" y="1068324"/>
                </a:cubicBezTo>
                <a:lnTo>
                  <a:pt x="6090666" y="1220057"/>
                </a:lnTo>
                <a:close/>
                <a:moveTo>
                  <a:pt x="6366891" y="1220057"/>
                </a:moveTo>
                <a:cubicBezTo>
                  <a:pt x="6366891" y="1235774"/>
                  <a:pt x="6352604" y="1248728"/>
                  <a:pt x="6335078" y="1248728"/>
                </a:cubicBezTo>
                <a:lnTo>
                  <a:pt x="6183535" y="1248728"/>
                </a:lnTo>
                <a:cubicBezTo>
                  <a:pt x="6166104" y="1248728"/>
                  <a:pt x="6151721" y="1235869"/>
                  <a:pt x="6151721" y="1220057"/>
                </a:cubicBezTo>
                <a:lnTo>
                  <a:pt x="6151721" y="1068324"/>
                </a:lnTo>
                <a:cubicBezTo>
                  <a:pt x="6151721" y="1052608"/>
                  <a:pt x="6166009" y="1039654"/>
                  <a:pt x="6183535" y="1039654"/>
                </a:cubicBezTo>
                <a:lnTo>
                  <a:pt x="6335078" y="1039654"/>
                </a:lnTo>
                <a:cubicBezTo>
                  <a:pt x="6352508" y="1039654"/>
                  <a:pt x="6366891" y="1052513"/>
                  <a:pt x="6366891" y="1068324"/>
                </a:cubicBezTo>
                <a:lnTo>
                  <a:pt x="6366891" y="1220057"/>
                </a:lnTo>
                <a:close/>
                <a:moveTo>
                  <a:pt x="6643116" y="1220057"/>
                </a:moveTo>
                <a:cubicBezTo>
                  <a:pt x="6643116" y="1235774"/>
                  <a:pt x="6628829" y="1248728"/>
                  <a:pt x="6611303" y="1248728"/>
                </a:cubicBezTo>
                <a:lnTo>
                  <a:pt x="6459760" y="1248728"/>
                </a:lnTo>
                <a:cubicBezTo>
                  <a:pt x="6442329" y="1248728"/>
                  <a:pt x="6427946" y="1235869"/>
                  <a:pt x="6427946" y="1220057"/>
                </a:cubicBezTo>
                <a:lnTo>
                  <a:pt x="6427946" y="1068324"/>
                </a:lnTo>
                <a:cubicBezTo>
                  <a:pt x="6427946" y="1052608"/>
                  <a:pt x="6442234" y="1039654"/>
                  <a:pt x="6459760" y="1039654"/>
                </a:cubicBezTo>
                <a:lnTo>
                  <a:pt x="6611303" y="1039654"/>
                </a:lnTo>
                <a:cubicBezTo>
                  <a:pt x="6628733" y="1039654"/>
                  <a:pt x="6643116" y="1052513"/>
                  <a:pt x="6643116" y="1068324"/>
                </a:cubicBezTo>
                <a:lnTo>
                  <a:pt x="6643116" y="1220057"/>
                </a:lnTo>
                <a:close/>
                <a:moveTo>
                  <a:pt x="6919341" y="1220057"/>
                </a:moveTo>
                <a:cubicBezTo>
                  <a:pt x="6919341" y="1235774"/>
                  <a:pt x="6905054" y="1248728"/>
                  <a:pt x="6887528" y="1248728"/>
                </a:cubicBezTo>
                <a:lnTo>
                  <a:pt x="6735985" y="1248728"/>
                </a:lnTo>
                <a:cubicBezTo>
                  <a:pt x="6718554" y="1248728"/>
                  <a:pt x="6704171" y="1235869"/>
                  <a:pt x="6704171" y="1220057"/>
                </a:cubicBezTo>
                <a:lnTo>
                  <a:pt x="6704171" y="1068324"/>
                </a:lnTo>
                <a:cubicBezTo>
                  <a:pt x="6704171" y="1052608"/>
                  <a:pt x="6718459" y="1039654"/>
                  <a:pt x="6735985" y="1039654"/>
                </a:cubicBezTo>
                <a:lnTo>
                  <a:pt x="6887528" y="1039654"/>
                </a:lnTo>
                <a:cubicBezTo>
                  <a:pt x="6904958" y="1039654"/>
                  <a:pt x="6919341" y="1052513"/>
                  <a:pt x="6919341" y="1068324"/>
                </a:cubicBezTo>
                <a:lnTo>
                  <a:pt x="6919341" y="1220057"/>
                </a:lnTo>
                <a:close/>
                <a:moveTo>
                  <a:pt x="7195566" y="1220057"/>
                </a:moveTo>
                <a:cubicBezTo>
                  <a:pt x="7195566" y="1235774"/>
                  <a:pt x="7181279" y="1248728"/>
                  <a:pt x="7163753" y="1248728"/>
                </a:cubicBezTo>
                <a:lnTo>
                  <a:pt x="7012210" y="1248728"/>
                </a:lnTo>
                <a:cubicBezTo>
                  <a:pt x="6994779" y="1248728"/>
                  <a:pt x="6980396" y="1235869"/>
                  <a:pt x="6980396" y="1220057"/>
                </a:cubicBezTo>
                <a:lnTo>
                  <a:pt x="6980396" y="1068324"/>
                </a:lnTo>
                <a:cubicBezTo>
                  <a:pt x="6980396" y="1052608"/>
                  <a:pt x="6994684" y="1039654"/>
                  <a:pt x="7012210" y="1039654"/>
                </a:cubicBezTo>
                <a:lnTo>
                  <a:pt x="7163753" y="1039654"/>
                </a:lnTo>
                <a:cubicBezTo>
                  <a:pt x="7181183" y="1039654"/>
                  <a:pt x="7195566" y="1052513"/>
                  <a:pt x="7195566" y="1068324"/>
                </a:cubicBezTo>
                <a:lnTo>
                  <a:pt x="7195566" y="1220057"/>
                </a:lnTo>
                <a:close/>
                <a:moveTo>
                  <a:pt x="7471791" y="1220057"/>
                </a:moveTo>
                <a:cubicBezTo>
                  <a:pt x="7471791" y="1235774"/>
                  <a:pt x="7457504" y="1248728"/>
                  <a:pt x="7439978" y="1248728"/>
                </a:cubicBezTo>
                <a:lnTo>
                  <a:pt x="7288435" y="1248728"/>
                </a:lnTo>
                <a:cubicBezTo>
                  <a:pt x="7271004" y="1248728"/>
                  <a:pt x="7256621" y="1235869"/>
                  <a:pt x="7256621" y="1220057"/>
                </a:cubicBezTo>
                <a:lnTo>
                  <a:pt x="7256621" y="1068324"/>
                </a:lnTo>
                <a:cubicBezTo>
                  <a:pt x="7256621" y="1052608"/>
                  <a:pt x="7270909" y="1039654"/>
                  <a:pt x="7288435" y="1039654"/>
                </a:cubicBezTo>
                <a:lnTo>
                  <a:pt x="7439978" y="1039654"/>
                </a:lnTo>
                <a:cubicBezTo>
                  <a:pt x="7457408" y="1039654"/>
                  <a:pt x="7471791" y="1052513"/>
                  <a:pt x="7471791" y="1068324"/>
                </a:cubicBezTo>
                <a:lnTo>
                  <a:pt x="7471791" y="1220057"/>
                </a:lnTo>
                <a:close/>
                <a:moveTo>
                  <a:pt x="7748016" y="1220057"/>
                </a:moveTo>
                <a:cubicBezTo>
                  <a:pt x="7748016" y="1235774"/>
                  <a:pt x="7733729" y="1248728"/>
                  <a:pt x="7716203" y="1248728"/>
                </a:cubicBezTo>
                <a:lnTo>
                  <a:pt x="7564660" y="1248728"/>
                </a:lnTo>
                <a:cubicBezTo>
                  <a:pt x="7547229" y="1248728"/>
                  <a:pt x="7532846" y="1235869"/>
                  <a:pt x="7532846" y="1220057"/>
                </a:cubicBezTo>
                <a:lnTo>
                  <a:pt x="7532846" y="1068324"/>
                </a:lnTo>
                <a:cubicBezTo>
                  <a:pt x="7532846" y="1052608"/>
                  <a:pt x="7547134" y="1039654"/>
                  <a:pt x="7564660" y="1039654"/>
                </a:cubicBezTo>
                <a:lnTo>
                  <a:pt x="7716203" y="1039654"/>
                </a:lnTo>
                <a:cubicBezTo>
                  <a:pt x="7733633" y="1039654"/>
                  <a:pt x="7748016" y="1052513"/>
                  <a:pt x="7748016" y="1068324"/>
                </a:cubicBezTo>
                <a:lnTo>
                  <a:pt x="7748016" y="1220057"/>
                </a:lnTo>
                <a:close/>
                <a:moveTo>
                  <a:pt x="8024241" y="1220057"/>
                </a:moveTo>
                <a:cubicBezTo>
                  <a:pt x="8024241" y="1235774"/>
                  <a:pt x="8009954" y="1248728"/>
                  <a:pt x="7992428" y="1248728"/>
                </a:cubicBezTo>
                <a:lnTo>
                  <a:pt x="7840885" y="1248728"/>
                </a:lnTo>
                <a:cubicBezTo>
                  <a:pt x="7823454" y="1248728"/>
                  <a:pt x="7809071" y="1235869"/>
                  <a:pt x="7809071" y="1220057"/>
                </a:cubicBezTo>
                <a:lnTo>
                  <a:pt x="7809071" y="1068324"/>
                </a:lnTo>
                <a:cubicBezTo>
                  <a:pt x="7809071" y="1052608"/>
                  <a:pt x="7823359" y="1039654"/>
                  <a:pt x="7840885" y="1039654"/>
                </a:cubicBezTo>
                <a:lnTo>
                  <a:pt x="7992428" y="1039654"/>
                </a:lnTo>
                <a:cubicBezTo>
                  <a:pt x="8009858" y="1039654"/>
                  <a:pt x="8024241" y="1052513"/>
                  <a:pt x="8024241" y="1068324"/>
                </a:cubicBezTo>
                <a:lnTo>
                  <a:pt x="8024241" y="1220057"/>
                </a:lnTo>
                <a:close/>
                <a:moveTo>
                  <a:pt x="8300466" y="1220057"/>
                </a:moveTo>
                <a:cubicBezTo>
                  <a:pt x="8300466" y="1235774"/>
                  <a:pt x="8286179" y="1248728"/>
                  <a:pt x="8268653" y="1248728"/>
                </a:cubicBezTo>
                <a:lnTo>
                  <a:pt x="8117110" y="1248728"/>
                </a:lnTo>
                <a:cubicBezTo>
                  <a:pt x="8099679" y="1248728"/>
                  <a:pt x="8085296" y="1235869"/>
                  <a:pt x="8085296" y="1220057"/>
                </a:cubicBezTo>
                <a:lnTo>
                  <a:pt x="8085296" y="1068324"/>
                </a:lnTo>
                <a:cubicBezTo>
                  <a:pt x="8085296" y="1052608"/>
                  <a:pt x="8099584" y="1039654"/>
                  <a:pt x="8117110" y="1039654"/>
                </a:cubicBezTo>
                <a:lnTo>
                  <a:pt x="8268653" y="1039654"/>
                </a:lnTo>
                <a:cubicBezTo>
                  <a:pt x="8286083" y="1039654"/>
                  <a:pt x="8300466" y="1052513"/>
                  <a:pt x="8300466" y="1068324"/>
                </a:cubicBezTo>
                <a:lnTo>
                  <a:pt x="8300466" y="1220057"/>
                </a:lnTo>
                <a:close/>
                <a:moveTo>
                  <a:pt x="8576691" y="1220057"/>
                </a:moveTo>
                <a:cubicBezTo>
                  <a:pt x="8576691" y="1235774"/>
                  <a:pt x="8562404" y="1248728"/>
                  <a:pt x="8544877" y="1248728"/>
                </a:cubicBezTo>
                <a:lnTo>
                  <a:pt x="8393335" y="1248728"/>
                </a:lnTo>
                <a:cubicBezTo>
                  <a:pt x="8375904" y="1248728"/>
                  <a:pt x="8361521" y="1235869"/>
                  <a:pt x="8361521" y="1220057"/>
                </a:cubicBezTo>
                <a:lnTo>
                  <a:pt x="8361521" y="1068324"/>
                </a:lnTo>
                <a:cubicBezTo>
                  <a:pt x="8361521" y="1052608"/>
                  <a:pt x="8375809" y="1039654"/>
                  <a:pt x="8393335" y="1039654"/>
                </a:cubicBezTo>
                <a:lnTo>
                  <a:pt x="8544877" y="1039654"/>
                </a:lnTo>
                <a:cubicBezTo>
                  <a:pt x="8562308" y="1039654"/>
                  <a:pt x="8576691" y="1052513"/>
                  <a:pt x="8576691" y="1068324"/>
                </a:cubicBezTo>
                <a:lnTo>
                  <a:pt x="8576691" y="1220057"/>
                </a:lnTo>
                <a:close/>
                <a:moveTo>
                  <a:pt x="8852916" y="1220057"/>
                </a:moveTo>
                <a:cubicBezTo>
                  <a:pt x="8852916" y="1235774"/>
                  <a:pt x="8838629" y="1248728"/>
                  <a:pt x="8821102" y="1248728"/>
                </a:cubicBezTo>
                <a:lnTo>
                  <a:pt x="8669560" y="1248728"/>
                </a:lnTo>
                <a:cubicBezTo>
                  <a:pt x="8652129" y="1248728"/>
                  <a:pt x="8637746" y="1235869"/>
                  <a:pt x="8637746" y="1220057"/>
                </a:cubicBezTo>
                <a:lnTo>
                  <a:pt x="8637746" y="1068324"/>
                </a:lnTo>
                <a:cubicBezTo>
                  <a:pt x="8637746" y="1052608"/>
                  <a:pt x="8652034" y="1039654"/>
                  <a:pt x="8669560" y="1039654"/>
                </a:cubicBezTo>
                <a:lnTo>
                  <a:pt x="8821102" y="1039654"/>
                </a:lnTo>
                <a:cubicBezTo>
                  <a:pt x="8838533" y="1039654"/>
                  <a:pt x="8852916" y="1052513"/>
                  <a:pt x="8852916" y="1068324"/>
                </a:cubicBezTo>
                <a:lnTo>
                  <a:pt x="8852916" y="1220057"/>
                </a:lnTo>
                <a:close/>
                <a:moveTo>
                  <a:pt x="9129141" y="1220057"/>
                </a:moveTo>
                <a:cubicBezTo>
                  <a:pt x="9129141" y="1235774"/>
                  <a:pt x="9114854" y="1248728"/>
                  <a:pt x="9097327" y="1248728"/>
                </a:cubicBezTo>
                <a:lnTo>
                  <a:pt x="8945785" y="1248728"/>
                </a:lnTo>
                <a:cubicBezTo>
                  <a:pt x="8928354" y="1248728"/>
                  <a:pt x="8913971" y="1235869"/>
                  <a:pt x="8913971" y="1220057"/>
                </a:cubicBezTo>
                <a:lnTo>
                  <a:pt x="8913971" y="1068324"/>
                </a:lnTo>
                <a:cubicBezTo>
                  <a:pt x="8913971" y="1052608"/>
                  <a:pt x="8928259" y="1039654"/>
                  <a:pt x="8945785" y="1039654"/>
                </a:cubicBezTo>
                <a:lnTo>
                  <a:pt x="9097327" y="1039654"/>
                </a:lnTo>
                <a:cubicBezTo>
                  <a:pt x="9114758" y="1039654"/>
                  <a:pt x="9129141" y="1052513"/>
                  <a:pt x="9129141" y="1068324"/>
                </a:cubicBezTo>
                <a:lnTo>
                  <a:pt x="9129141" y="1220057"/>
                </a:lnTo>
                <a:close/>
                <a:moveTo>
                  <a:pt x="9405366" y="1220057"/>
                </a:moveTo>
                <a:cubicBezTo>
                  <a:pt x="9405366" y="1235774"/>
                  <a:pt x="9391079" y="1248728"/>
                  <a:pt x="9373552" y="1248728"/>
                </a:cubicBezTo>
                <a:lnTo>
                  <a:pt x="9222010" y="1248728"/>
                </a:lnTo>
                <a:cubicBezTo>
                  <a:pt x="9204579" y="1248728"/>
                  <a:pt x="9190196" y="1235869"/>
                  <a:pt x="9190196" y="1220057"/>
                </a:cubicBezTo>
                <a:lnTo>
                  <a:pt x="9190196" y="1068324"/>
                </a:lnTo>
                <a:cubicBezTo>
                  <a:pt x="9190196" y="1052608"/>
                  <a:pt x="9204484" y="1039654"/>
                  <a:pt x="9222010" y="1039654"/>
                </a:cubicBezTo>
                <a:lnTo>
                  <a:pt x="9373552" y="1039654"/>
                </a:lnTo>
                <a:cubicBezTo>
                  <a:pt x="9390983" y="1039654"/>
                  <a:pt x="9405366" y="1052513"/>
                  <a:pt x="9405366" y="1068324"/>
                </a:cubicBezTo>
                <a:lnTo>
                  <a:pt x="9405366" y="1220057"/>
                </a:lnTo>
                <a:close/>
                <a:moveTo>
                  <a:pt x="9681591" y="1220057"/>
                </a:moveTo>
                <a:cubicBezTo>
                  <a:pt x="9681591" y="1235774"/>
                  <a:pt x="9667304" y="1248728"/>
                  <a:pt x="9649777" y="1248728"/>
                </a:cubicBezTo>
                <a:lnTo>
                  <a:pt x="9498235" y="1248728"/>
                </a:lnTo>
                <a:cubicBezTo>
                  <a:pt x="9480804" y="1248728"/>
                  <a:pt x="9466421" y="1235869"/>
                  <a:pt x="9466421" y="1220057"/>
                </a:cubicBezTo>
                <a:lnTo>
                  <a:pt x="9466421" y="1068324"/>
                </a:lnTo>
                <a:cubicBezTo>
                  <a:pt x="9466421" y="1052608"/>
                  <a:pt x="9480709" y="1039654"/>
                  <a:pt x="9498235" y="1039654"/>
                </a:cubicBezTo>
                <a:lnTo>
                  <a:pt x="9649777" y="1039654"/>
                </a:lnTo>
                <a:cubicBezTo>
                  <a:pt x="9667208" y="1039654"/>
                  <a:pt x="9681591" y="1052513"/>
                  <a:pt x="9681591" y="1068324"/>
                </a:cubicBezTo>
                <a:lnTo>
                  <a:pt x="9681591" y="1220057"/>
                </a:lnTo>
                <a:close/>
                <a:moveTo>
                  <a:pt x="9957815" y="1220057"/>
                </a:moveTo>
                <a:cubicBezTo>
                  <a:pt x="9957815" y="1235774"/>
                  <a:pt x="9943528" y="1248728"/>
                  <a:pt x="9926002" y="1248728"/>
                </a:cubicBezTo>
                <a:lnTo>
                  <a:pt x="9774459" y="1248728"/>
                </a:lnTo>
                <a:cubicBezTo>
                  <a:pt x="9757029" y="1248728"/>
                  <a:pt x="9742646" y="1235869"/>
                  <a:pt x="9742646" y="1220057"/>
                </a:cubicBezTo>
                <a:lnTo>
                  <a:pt x="9742646" y="1068324"/>
                </a:lnTo>
                <a:cubicBezTo>
                  <a:pt x="9742646" y="1052608"/>
                  <a:pt x="9756934" y="1039654"/>
                  <a:pt x="9774459" y="1039654"/>
                </a:cubicBezTo>
                <a:lnTo>
                  <a:pt x="9926002" y="1039654"/>
                </a:lnTo>
                <a:cubicBezTo>
                  <a:pt x="9943434" y="1039654"/>
                  <a:pt x="9957815" y="1052513"/>
                  <a:pt x="9957815" y="1068324"/>
                </a:cubicBezTo>
                <a:lnTo>
                  <a:pt x="9957815" y="1220057"/>
                </a:lnTo>
                <a:close/>
                <a:moveTo>
                  <a:pt x="10234040" y="1220057"/>
                </a:moveTo>
                <a:cubicBezTo>
                  <a:pt x="10234040" y="1235774"/>
                  <a:pt x="10219753" y="1248728"/>
                  <a:pt x="10202227" y="1248728"/>
                </a:cubicBezTo>
                <a:lnTo>
                  <a:pt x="10050684" y="1248728"/>
                </a:lnTo>
                <a:cubicBezTo>
                  <a:pt x="10033254" y="1248728"/>
                  <a:pt x="10018871" y="1235869"/>
                  <a:pt x="10018871" y="1220057"/>
                </a:cubicBezTo>
                <a:lnTo>
                  <a:pt x="10018871" y="1068324"/>
                </a:lnTo>
                <a:cubicBezTo>
                  <a:pt x="10018871" y="1052608"/>
                  <a:pt x="10033159" y="1039654"/>
                  <a:pt x="10050684" y="1039654"/>
                </a:cubicBezTo>
                <a:lnTo>
                  <a:pt x="10202227" y="1039654"/>
                </a:lnTo>
                <a:cubicBezTo>
                  <a:pt x="10219659" y="1039654"/>
                  <a:pt x="10234040" y="1052513"/>
                  <a:pt x="10234040" y="1068324"/>
                </a:cubicBezTo>
                <a:lnTo>
                  <a:pt x="10234040" y="1220057"/>
                </a:lnTo>
                <a:close/>
                <a:moveTo>
                  <a:pt x="10510265" y="1220057"/>
                </a:moveTo>
                <a:cubicBezTo>
                  <a:pt x="10510265" y="1235774"/>
                  <a:pt x="10495978" y="1248728"/>
                  <a:pt x="10478452" y="1248728"/>
                </a:cubicBezTo>
                <a:lnTo>
                  <a:pt x="10326909" y="1248728"/>
                </a:lnTo>
                <a:cubicBezTo>
                  <a:pt x="10309479" y="1248728"/>
                  <a:pt x="10295096" y="1235869"/>
                  <a:pt x="10295096" y="1220057"/>
                </a:cubicBezTo>
                <a:lnTo>
                  <a:pt x="10295096" y="1068324"/>
                </a:lnTo>
                <a:cubicBezTo>
                  <a:pt x="10295096" y="1052608"/>
                  <a:pt x="10309384" y="1039654"/>
                  <a:pt x="10326909" y="1039654"/>
                </a:cubicBezTo>
                <a:lnTo>
                  <a:pt x="10478452" y="1039654"/>
                </a:lnTo>
                <a:cubicBezTo>
                  <a:pt x="10495884" y="1039654"/>
                  <a:pt x="10510265" y="1052513"/>
                  <a:pt x="10510265" y="1068324"/>
                </a:cubicBezTo>
                <a:lnTo>
                  <a:pt x="10510265" y="1220057"/>
                </a:lnTo>
                <a:close/>
                <a:moveTo>
                  <a:pt x="10313766" y="63056"/>
                </a:moveTo>
                <a:cubicBezTo>
                  <a:pt x="10313766" y="47339"/>
                  <a:pt x="10328053" y="34385"/>
                  <a:pt x="10345579" y="34385"/>
                </a:cubicBezTo>
                <a:lnTo>
                  <a:pt x="10497122" y="34385"/>
                </a:lnTo>
                <a:cubicBezTo>
                  <a:pt x="10514552" y="34385"/>
                  <a:pt x="10528935" y="47244"/>
                  <a:pt x="10528935" y="63056"/>
                </a:cubicBezTo>
                <a:lnTo>
                  <a:pt x="10528935" y="214789"/>
                </a:lnTo>
                <a:cubicBezTo>
                  <a:pt x="10528935" y="230505"/>
                  <a:pt x="10514648" y="243459"/>
                  <a:pt x="10497122" y="243459"/>
                </a:cubicBezTo>
                <a:lnTo>
                  <a:pt x="10345579" y="243459"/>
                </a:lnTo>
                <a:cubicBezTo>
                  <a:pt x="10328147" y="243459"/>
                  <a:pt x="10313766" y="230600"/>
                  <a:pt x="10313766" y="214789"/>
                </a:cubicBezTo>
                <a:lnTo>
                  <a:pt x="10313766" y="62960"/>
                </a:lnTo>
                <a:close/>
                <a:moveTo>
                  <a:pt x="10037541" y="63056"/>
                </a:moveTo>
                <a:cubicBezTo>
                  <a:pt x="10037541" y="47339"/>
                  <a:pt x="10051828" y="34385"/>
                  <a:pt x="10069354" y="34385"/>
                </a:cubicBezTo>
                <a:lnTo>
                  <a:pt x="10220897" y="34385"/>
                </a:lnTo>
                <a:cubicBezTo>
                  <a:pt x="10238327" y="34385"/>
                  <a:pt x="10252710" y="47244"/>
                  <a:pt x="10252710" y="63056"/>
                </a:cubicBezTo>
                <a:lnTo>
                  <a:pt x="10252710" y="214789"/>
                </a:lnTo>
                <a:cubicBezTo>
                  <a:pt x="10252710" y="230505"/>
                  <a:pt x="10238423" y="243459"/>
                  <a:pt x="10220897" y="243459"/>
                </a:cubicBezTo>
                <a:lnTo>
                  <a:pt x="10069354" y="243459"/>
                </a:lnTo>
                <a:cubicBezTo>
                  <a:pt x="10051922" y="243459"/>
                  <a:pt x="10037541" y="230600"/>
                  <a:pt x="10037541" y="214789"/>
                </a:cubicBezTo>
                <a:lnTo>
                  <a:pt x="10037541" y="62960"/>
                </a:lnTo>
                <a:close/>
                <a:moveTo>
                  <a:pt x="9761316" y="63056"/>
                </a:moveTo>
                <a:cubicBezTo>
                  <a:pt x="9761316" y="47339"/>
                  <a:pt x="9775603" y="34385"/>
                  <a:pt x="9793129" y="34385"/>
                </a:cubicBezTo>
                <a:lnTo>
                  <a:pt x="9944672" y="34385"/>
                </a:lnTo>
                <a:cubicBezTo>
                  <a:pt x="9962102" y="34385"/>
                  <a:pt x="9976485" y="47244"/>
                  <a:pt x="9976485" y="63056"/>
                </a:cubicBezTo>
                <a:lnTo>
                  <a:pt x="9976485" y="214789"/>
                </a:lnTo>
                <a:cubicBezTo>
                  <a:pt x="9976485" y="230505"/>
                  <a:pt x="9962198" y="243459"/>
                  <a:pt x="9944672" y="243459"/>
                </a:cubicBezTo>
                <a:lnTo>
                  <a:pt x="9793129" y="243459"/>
                </a:lnTo>
                <a:cubicBezTo>
                  <a:pt x="9775697" y="243459"/>
                  <a:pt x="9761316" y="230600"/>
                  <a:pt x="9761316" y="214789"/>
                </a:cubicBezTo>
                <a:lnTo>
                  <a:pt x="9761316" y="62960"/>
                </a:lnTo>
                <a:close/>
                <a:moveTo>
                  <a:pt x="9485090" y="63056"/>
                </a:moveTo>
                <a:cubicBezTo>
                  <a:pt x="9485090" y="47339"/>
                  <a:pt x="9499378" y="34385"/>
                  <a:pt x="9516904" y="34385"/>
                </a:cubicBezTo>
                <a:lnTo>
                  <a:pt x="9668446" y="34385"/>
                </a:lnTo>
                <a:cubicBezTo>
                  <a:pt x="9685877" y="34385"/>
                  <a:pt x="9700260" y="47244"/>
                  <a:pt x="9700260" y="63056"/>
                </a:cubicBezTo>
                <a:lnTo>
                  <a:pt x="9700260" y="214789"/>
                </a:lnTo>
                <a:cubicBezTo>
                  <a:pt x="9700260" y="230505"/>
                  <a:pt x="9685973" y="243459"/>
                  <a:pt x="9668446" y="243459"/>
                </a:cubicBezTo>
                <a:lnTo>
                  <a:pt x="9516904" y="243459"/>
                </a:lnTo>
                <a:cubicBezTo>
                  <a:pt x="9499473" y="243459"/>
                  <a:pt x="9485090" y="230600"/>
                  <a:pt x="9485090" y="214789"/>
                </a:cubicBezTo>
                <a:lnTo>
                  <a:pt x="9485090" y="62960"/>
                </a:lnTo>
                <a:close/>
                <a:moveTo>
                  <a:pt x="9208865" y="63056"/>
                </a:moveTo>
                <a:cubicBezTo>
                  <a:pt x="9208865" y="47339"/>
                  <a:pt x="9223153" y="34385"/>
                  <a:pt x="9240679" y="34385"/>
                </a:cubicBezTo>
                <a:lnTo>
                  <a:pt x="9392221" y="34385"/>
                </a:lnTo>
                <a:cubicBezTo>
                  <a:pt x="9409652" y="34385"/>
                  <a:pt x="9424035" y="47244"/>
                  <a:pt x="9424035" y="63056"/>
                </a:cubicBezTo>
                <a:lnTo>
                  <a:pt x="9424035" y="214789"/>
                </a:lnTo>
                <a:cubicBezTo>
                  <a:pt x="9424035" y="230505"/>
                  <a:pt x="9409748" y="243459"/>
                  <a:pt x="9392221" y="243459"/>
                </a:cubicBezTo>
                <a:lnTo>
                  <a:pt x="9240679" y="243459"/>
                </a:lnTo>
                <a:cubicBezTo>
                  <a:pt x="9223248" y="243459"/>
                  <a:pt x="9208865" y="230600"/>
                  <a:pt x="9208865" y="214789"/>
                </a:cubicBezTo>
                <a:lnTo>
                  <a:pt x="9208865" y="62960"/>
                </a:lnTo>
                <a:close/>
                <a:moveTo>
                  <a:pt x="8932640" y="63056"/>
                </a:moveTo>
                <a:cubicBezTo>
                  <a:pt x="8932640" y="47339"/>
                  <a:pt x="8946928" y="34385"/>
                  <a:pt x="8964454" y="34385"/>
                </a:cubicBezTo>
                <a:lnTo>
                  <a:pt x="9115996" y="34385"/>
                </a:lnTo>
                <a:cubicBezTo>
                  <a:pt x="9133427" y="34385"/>
                  <a:pt x="9147810" y="47244"/>
                  <a:pt x="9147810" y="63056"/>
                </a:cubicBezTo>
                <a:lnTo>
                  <a:pt x="9147810" y="214789"/>
                </a:lnTo>
                <a:cubicBezTo>
                  <a:pt x="9147810" y="230505"/>
                  <a:pt x="9133523" y="243459"/>
                  <a:pt x="9115996" y="243459"/>
                </a:cubicBezTo>
                <a:lnTo>
                  <a:pt x="8964454" y="243459"/>
                </a:lnTo>
                <a:cubicBezTo>
                  <a:pt x="8947023" y="243459"/>
                  <a:pt x="8932640" y="230600"/>
                  <a:pt x="8932640" y="214789"/>
                </a:cubicBezTo>
                <a:lnTo>
                  <a:pt x="8932640" y="62960"/>
                </a:lnTo>
                <a:close/>
                <a:moveTo>
                  <a:pt x="8656415" y="63056"/>
                </a:moveTo>
                <a:cubicBezTo>
                  <a:pt x="8656415" y="47339"/>
                  <a:pt x="8670703" y="34385"/>
                  <a:pt x="8688229" y="34385"/>
                </a:cubicBezTo>
                <a:lnTo>
                  <a:pt x="8839771" y="34385"/>
                </a:lnTo>
                <a:cubicBezTo>
                  <a:pt x="8857202" y="34385"/>
                  <a:pt x="8871585" y="47244"/>
                  <a:pt x="8871585" y="63056"/>
                </a:cubicBezTo>
                <a:lnTo>
                  <a:pt x="8871585" y="214789"/>
                </a:lnTo>
                <a:cubicBezTo>
                  <a:pt x="8871585" y="230505"/>
                  <a:pt x="8857298" y="243459"/>
                  <a:pt x="8839771" y="243459"/>
                </a:cubicBezTo>
                <a:lnTo>
                  <a:pt x="8688229" y="243459"/>
                </a:lnTo>
                <a:cubicBezTo>
                  <a:pt x="8670798" y="243459"/>
                  <a:pt x="8656415" y="230600"/>
                  <a:pt x="8656415" y="214789"/>
                </a:cubicBezTo>
                <a:lnTo>
                  <a:pt x="8656415" y="62960"/>
                </a:lnTo>
                <a:close/>
                <a:moveTo>
                  <a:pt x="8380190" y="63056"/>
                </a:moveTo>
                <a:cubicBezTo>
                  <a:pt x="8380190" y="47339"/>
                  <a:pt x="8394478" y="34385"/>
                  <a:pt x="8412004" y="34385"/>
                </a:cubicBezTo>
                <a:lnTo>
                  <a:pt x="8563546" y="34385"/>
                </a:lnTo>
                <a:cubicBezTo>
                  <a:pt x="8580977" y="34385"/>
                  <a:pt x="8595360" y="47244"/>
                  <a:pt x="8595360" y="63056"/>
                </a:cubicBezTo>
                <a:lnTo>
                  <a:pt x="8595360" y="214789"/>
                </a:lnTo>
                <a:cubicBezTo>
                  <a:pt x="8595360" y="230505"/>
                  <a:pt x="8581073" y="243459"/>
                  <a:pt x="8563546" y="243459"/>
                </a:cubicBezTo>
                <a:lnTo>
                  <a:pt x="8412004" y="243459"/>
                </a:lnTo>
                <a:cubicBezTo>
                  <a:pt x="8394573" y="243459"/>
                  <a:pt x="8380190" y="230600"/>
                  <a:pt x="8380190" y="214789"/>
                </a:cubicBezTo>
                <a:lnTo>
                  <a:pt x="8380190" y="62960"/>
                </a:lnTo>
                <a:close/>
                <a:moveTo>
                  <a:pt x="8103965" y="63056"/>
                </a:moveTo>
                <a:cubicBezTo>
                  <a:pt x="8103965" y="47339"/>
                  <a:pt x="8118253" y="34385"/>
                  <a:pt x="8135779" y="34385"/>
                </a:cubicBezTo>
                <a:lnTo>
                  <a:pt x="8287322" y="34385"/>
                </a:lnTo>
                <a:cubicBezTo>
                  <a:pt x="8304753" y="34385"/>
                  <a:pt x="8319135" y="47244"/>
                  <a:pt x="8319135" y="63056"/>
                </a:cubicBezTo>
                <a:lnTo>
                  <a:pt x="8319135" y="214789"/>
                </a:lnTo>
                <a:cubicBezTo>
                  <a:pt x="8319135" y="230505"/>
                  <a:pt x="8304848" y="243459"/>
                  <a:pt x="8287322" y="243459"/>
                </a:cubicBezTo>
                <a:lnTo>
                  <a:pt x="8135779" y="243459"/>
                </a:lnTo>
                <a:cubicBezTo>
                  <a:pt x="8118348" y="243459"/>
                  <a:pt x="8103965" y="230600"/>
                  <a:pt x="8103965" y="214789"/>
                </a:cubicBezTo>
                <a:lnTo>
                  <a:pt x="8103965" y="62960"/>
                </a:lnTo>
                <a:close/>
                <a:moveTo>
                  <a:pt x="7827740" y="63056"/>
                </a:moveTo>
                <a:cubicBezTo>
                  <a:pt x="7827740" y="47339"/>
                  <a:pt x="7842028" y="34385"/>
                  <a:pt x="7859554" y="34385"/>
                </a:cubicBezTo>
                <a:lnTo>
                  <a:pt x="8011097" y="34385"/>
                </a:lnTo>
                <a:cubicBezTo>
                  <a:pt x="8028528" y="34385"/>
                  <a:pt x="8042910" y="47244"/>
                  <a:pt x="8042910" y="63056"/>
                </a:cubicBezTo>
                <a:lnTo>
                  <a:pt x="8042910" y="214789"/>
                </a:lnTo>
                <a:cubicBezTo>
                  <a:pt x="8042910" y="230505"/>
                  <a:pt x="8028623" y="243459"/>
                  <a:pt x="8011097" y="243459"/>
                </a:cubicBezTo>
                <a:lnTo>
                  <a:pt x="7859554" y="243459"/>
                </a:lnTo>
                <a:cubicBezTo>
                  <a:pt x="7842123" y="243459"/>
                  <a:pt x="7827740" y="230600"/>
                  <a:pt x="7827740" y="214789"/>
                </a:cubicBezTo>
                <a:lnTo>
                  <a:pt x="7827740" y="62960"/>
                </a:lnTo>
                <a:close/>
                <a:moveTo>
                  <a:pt x="7551515" y="63056"/>
                </a:moveTo>
                <a:cubicBezTo>
                  <a:pt x="7551515" y="47339"/>
                  <a:pt x="7565803" y="34385"/>
                  <a:pt x="7583329" y="34385"/>
                </a:cubicBezTo>
                <a:lnTo>
                  <a:pt x="7734872" y="34385"/>
                </a:lnTo>
                <a:cubicBezTo>
                  <a:pt x="7752303" y="34385"/>
                  <a:pt x="7766685" y="47244"/>
                  <a:pt x="7766685" y="63056"/>
                </a:cubicBezTo>
                <a:lnTo>
                  <a:pt x="7766685" y="214789"/>
                </a:lnTo>
                <a:cubicBezTo>
                  <a:pt x="7766685" y="230505"/>
                  <a:pt x="7752398" y="243459"/>
                  <a:pt x="7734872" y="243459"/>
                </a:cubicBezTo>
                <a:lnTo>
                  <a:pt x="7583329" y="243459"/>
                </a:lnTo>
                <a:cubicBezTo>
                  <a:pt x="7565898" y="243459"/>
                  <a:pt x="7551515" y="230600"/>
                  <a:pt x="7551515" y="214789"/>
                </a:cubicBezTo>
                <a:lnTo>
                  <a:pt x="7551515" y="62960"/>
                </a:lnTo>
                <a:close/>
                <a:moveTo>
                  <a:pt x="7275290" y="63056"/>
                </a:moveTo>
                <a:cubicBezTo>
                  <a:pt x="7275290" y="47339"/>
                  <a:pt x="7289578" y="34385"/>
                  <a:pt x="7307104" y="34385"/>
                </a:cubicBezTo>
                <a:lnTo>
                  <a:pt x="7458647" y="34385"/>
                </a:lnTo>
                <a:cubicBezTo>
                  <a:pt x="7476078" y="34385"/>
                  <a:pt x="7490460" y="47244"/>
                  <a:pt x="7490460" y="63056"/>
                </a:cubicBezTo>
                <a:lnTo>
                  <a:pt x="7490460" y="214789"/>
                </a:lnTo>
                <a:cubicBezTo>
                  <a:pt x="7490460" y="230505"/>
                  <a:pt x="7476173" y="243459"/>
                  <a:pt x="7458647" y="243459"/>
                </a:cubicBezTo>
                <a:lnTo>
                  <a:pt x="7307104" y="243459"/>
                </a:lnTo>
                <a:cubicBezTo>
                  <a:pt x="7289673" y="243459"/>
                  <a:pt x="7275290" y="230600"/>
                  <a:pt x="7275290" y="214789"/>
                </a:cubicBezTo>
                <a:lnTo>
                  <a:pt x="7275290" y="62960"/>
                </a:lnTo>
                <a:close/>
                <a:moveTo>
                  <a:pt x="6999065" y="63056"/>
                </a:moveTo>
                <a:cubicBezTo>
                  <a:pt x="6999065" y="47339"/>
                  <a:pt x="7013353" y="34385"/>
                  <a:pt x="7030879" y="34385"/>
                </a:cubicBezTo>
                <a:lnTo>
                  <a:pt x="7182422" y="34385"/>
                </a:lnTo>
                <a:cubicBezTo>
                  <a:pt x="7199853" y="34385"/>
                  <a:pt x="7214235" y="47244"/>
                  <a:pt x="7214235" y="63056"/>
                </a:cubicBezTo>
                <a:lnTo>
                  <a:pt x="7214235" y="214789"/>
                </a:lnTo>
                <a:cubicBezTo>
                  <a:pt x="7214235" y="230505"/>
                  <a:pt x="7199948" y="243459"/>
                  <a:pt x="7182422" y="243459"/>
                </a:cubicBezTo>
                <a:lnTo>
                  <a:pt x="7030879" y="243459"/>
                </a:lnTo>
                <a:cubicBezTo>
                  <a:pt x="7013448" y="243459"/>
                  <a:pt x="6999065" y="230600"/>
                  <a:pt x="6999065" y="214789"/>
                </a:cubicBezTo>
                <a:lnTo>
                  <a:pt x="6999065" y="62960"/>
                </a:lnTo>
                <a:close/>
                <a:moveTo>
                  <a:pt x="6722840" y="63056"/>
                </a:moveTo>
                <a:cubicBezTo>
                  <a:pt x="6722840" y="47339"/>
                  <a:pt x="6737128" y="34385"/>
                  <a:pt x="6754654" y="34385"/>
                </a:cubicBezTo>
                <a:lnTo>
                  <a:pt x="6906197" y="34385"/>
                </a:lnTo>
                <a:cubicBezTo>
                  <a:pt x="6923628" y="34385"/>
                  <a:pt x="6938010" y="47244"/>
                  <a:pt x="6938010" y="63056"/>
                </a:cubicBezTo>
                <a:lnTo>
                  <a:pt x="6938010" y="214789"/>
                </a:lnTo>
                <a:cubicBezTo>
                  <a:pt x="6938010" y="230505"/>
                  <a:pt x="6923723" y="243459"/>
                  <a:pt x="6906197" y="243459"/>
                </a:cubicBezTo>
                <a:lnTo>
                  <a:pt x="6754654" y="243459"/>
                </a:lnTo>
                <a:cubicBezTo>
                  <a:pt x="6737223" y="243459"/>
                  <a:pt x="6722840" y="230600"/>
                  <a:pt x="6722840" y="214789"/>
                </a:cubicBezTo>
                <a:lnTo>
                  <a:pt x="6722840" y="62960"/>
                </a:lnTo>
                <a:close/>
                <a:moveTo>
                  <a:pt x="6446615" y="63056"/>
                </a:moveTo>
                <a:cubicBezTo>
                  <a:pt x="6446615" y="47339"/>
                  <a:pt x="6460903" y="34385"/>
                  <a:pt x="6478429" y="34385"/>
                </a:cubicBezTo>
                <a:lnTo>
                  <a:pt x="6629972" y="34385"/>
                </a:lnTo>
                <a:cubicBezTo>
                  <a:pt x="6647403" y="34385"/>
                  <a:pt x="6661785" y="47244"/>
                  <a:pt x="6661785" y="63056"/>
                </a:cubicBezTo>
                <a:lnTo>
                  <a:pt x="6661785" y="214789"/>
                </a:lnTo>
                <a:cubicBezTo>
                  <a:pt x="6661785" y="230505"/>
                  <a:pt x="6647498" y="243459"/>
                  <a:pt x="6629972" y="243459"/>
                </a:cubicBezTo>
                <a:lnTo>
                  <a:pt x="6478429" y="243459"/>
                </a:lnTo>
                <a:cubicBezTo>
                  <a:pt x="6460998" y="243459"/>
                  <a:pt x="6446615" y="230600"/>
                  <a:pt x="6446615" y="214789"/>
                </a:cubicBezTo>
                <a:lnTo>
                  <a:pt x="6446615" y="62960"/>
                </a:lnTo>
                <a:close/>
                <a:moveTo>
                  <a:pt x="6170390" y="63056"/>
                </a:moveTo>
                <a:cubicBezTo>
                  <a:pt x="6170390" y="47339"/>
                  <a:pt x="6184678" y="34385"/>
                  <a:pt x="6202204" y="34385"/>
                </a:cubicBezTo>
                <a:lnTo>
                  <a:pt x="6353747" y="34385"/>
                </a:lnTo>
                <a:cubicBezTo>
                  <a:pt x="6371178" y="34385"/>
                  <a:pt x="6385560" y="47244"/>
                  <a:pt x="6385560" y="63056"/>
                </a:cubicBezTo>
                <a:lnTo>
                  <a:pt x="6385560" y="214789"/>
                </a:lnTo>
                <a:cubicBezTo>
                  <a:pt x="6385560" y="230505"/>
                  <a:pt x="6371273" y="243459"/>
                  <a:pt x="6353747" y="243459"/>
                </a:cubicBezTo>
                <a:lnTo>
                  <a:pt x="6202204" y="243459"/>
                </a:lnTo>
                <a:cubicBezTo>
                  <a:pt x="6184773" y="243459"/>
                  <a:pt x="6170390" y="230600"/>
                  <a:pt x="6170390" y="214789"/>
                </a:cubicBezTo>
                <a:lnTo>
                  <a:pt x="6170390" y="62960"/>
                </a:lnTo>
                <a:close/>
                <a:moveTo>
                  <a:pt x="5894165" y="63056"/>
                </a:moveTo>
                <a:cubicBezTo>
                  <a:pt x="5894165" y="47339"/>
                  <a:pt x="5908453" y="34385"/>
                  <a:pt x="5925979" y="34385"/>
                </a:cubicBezTo>
                <a:lnTo>
                  <a:pt x="6077522" y="34385"/>
                </a:lnTo>
                <a:cubicBezTo>
                  <a:pt x="6094953" y="34385"/>
                  <a:pt x="6109335" y="47244"/>
                  <a:pt x="6109335" y="63056"/>
                </a:cubicBezTo>
                <a:lnTo>
                  <a:pt x="6109335" y="214789"/>
                </a:lnTo>
                <a:cubicBezTo>
                  <a:pt x="6109335" y="230505"/>
                  <a:pt x="6095048" y="243459"/>
                  <a:pt x="6077522" y="243459"/>
                </a:cubicBezTo>
                <a:lnTo>
                  <a:pt x="5925979" y="243459"/>
                </a:lnTo>
                <a:cubicBezTo>
                  <a:pt x="5908548" y="243459"/>
                  <a:pt x="5894165" y="230600"/>
                  <a:pt x="5894165" y="214789"/>
                </a:cubicBezTo>
                <a:lnTo>
                  <a:pt x="5894165" y="62960"/>
                </a:lnTo>
                <a:close/>
                <a:moveTo>
                  <a:pt x="5617940" y="63056"/>
                </a:moveTo>
                <a:cubicBezTo>
                  <a:pt x="5617940" y="47339"/>
                  <a:pt x="5632228" y="34385"/>
                  <a:pt x="5649754" y="34385"/>
                </a:cubicBezTo>
                <a:lnTo>
                  <a:pt x="5801297" y="34385"/>
                </a:lnTo>
                <a:cubicBezTo>
                  <a:pt x="5818728" y="34385"/>
                  <a:pt x="5833110" y="47244"/>
                  <a:pt x="5833110" y="63056"/>
                </a:cubicBezTo>
                <a:lnTo>
                  <a:pt x="5833110" y="214789"/>
                </a:lnTo>
                <a:cubicBezTo>
                  <a:pt x="5833110" y="230505"/>
                  <a:pt x="5818823" y="243459"/>
                  <a:pt x="5801297" y="243459"/>
                </a:cubicBezTo>
                <a:lnTo>
                  <a:pt x="5649754" y="243459"/>
                </a:lnTo>
                <a:cubicBezTo>
                  <a:pt x="5632323" y="243459"/>
                  <a:pt x="5617940" y="230600"/>
                  <a:pt x="5617940" y="214789"/>
                </a:cubicBezTo>
                <a:lnTo>
                  <a:pt x="5617940" y="62960"/>
                </a:lnTo>
                <a:close/>
                <a:moveTo>
                  <a:pt x="5341715" y="63056"/>
                </a:moveTo>
                <a:cubicBezTo>
                  <a:pt x="5341715" y="47339"/>
                  <a:pt x="5356003" y="34385"/>
                  <a:pt x="5373529" y="34385"/>
                </a:cubicBezTo>
                <a:lnTo>
                  <a:pt x="5525072" y="34385"/>
                </a:lnTo>
                <a:cubicBezTo>
                  <a:pt x="5542503" y="34385"/>
                  <a:pt x="5556885" y="47244"/>
                  <a:pt x="5556885" y="63056"/>
                </a:cubicBezTo>
                <a:lnTo>
                  <a:pt x="5556885" y="214789"/>
                </a:lnTo>
                <a:cubicBezTo>
                  <a:pt x="5556885" y="230505"/>
                  <a:pt x="5542598" y="243459"/>
                  <a:pt x="5525072" y="243459"/>
                </a:cubicBezTo>
                <a:lnTo>
                  <a:pt x="5373529" y="243459"/>
                </a:lnTo>
                <a:cubicBezTo>
                  <a:pt x="5356098" y="243459"/>
                  <a:pt x="5341715" y="230600"/>
                  <a:pt x="5341715" y="214789"/>
                </a:cubicBezTo>
                <a:lnTo>
                  <a:pt x="5341715" y="62960"/>
                </a:lnTo>
                <a:close/>
                <a:moveTo>
                  <a:pt x="5029772" y="63056"/>
                </a:moveTo>
                <a:cubicBezTo>
                  <a:pt x="5029772" y="47339"/>
                  <a:pt x="5044059" y="34385"/>
                  <a:pt x="5061585" y="34385"/>
                </a:cubicBezTo>
                <a:lnTo>
                  <a:pt x="5213128" y="34385"/>
                </a:lnTo>
                <a:cubicBezTo>
                  <a:pt x="5230559" y="34385"/>
                  <a:pt x="5244942" y="47244"/>
                  <a:pt x="5244942" y="63056"/>
                </a:cubicBezTo>
                <a:lnTo>
                  <a:pt x="5244942" y="214789"/>
                </a:lnTo>
                <a:cubicBezTo>
                  <a:pt x="5244942" y="230505"/>
                  <a:pt x="5230654" y="243459"/>
                  <a:pt x="5213128" y="243459"/>
                </a:cubicBezTo>
                <a:lnTo>
                  <a:pt x="5061585" y="243459"/>
                </a:lnTo>
                <a:cubicBezTo>
                  <a:pt x="5044155" y="243459"/>
                  <a:pt x="5029772" y="230600"/>
                  <a:pt x="5029772" y="214789"/>
                </a:cubicBezTo>
                <a:lnTo>
                  <a:pt x="5029772" y="62960"/>
                </a:lnTo>
                <a:close/>
                <a:moveTo>
                  <a:pt x="4753547" y="63056"/>
                </a:moveTo>
                <a:cubicBezTo>
                  <a:pt x="4753547" y="47339"/>
                  <a:pt x="4767834" y="34385"/>
                  <a:pt x="4785360" y="34385"/>
                </a:cubicBezTo>
                <a:lnTo>
                  <a:pt x="4936903" y="34385"/>
                </a:lnTo>
                <a:cubicBezTo>
                  <a:pt x="4954334" y="34385"/>
                  <a:pt x="4968717" y="47244"/>
                  <a:pt x="4968717" y="63056"/>
                </a:cubicBezTo>
                <a:lnTo>
                  <a:pt x="4968717" y="214789"/>
                </a:lnTo>
                <a:cubicBezTo>
                  <a:pt x="4968717" y="230505"/>
                  <a:pt x="4954429" y="243459"/>
                  <a:pt x="4936903" y="243459"/>
                </a:cubicBezTo>
                <a:lnTo>
                  <a:pt x="4785360" y="243459"/>
                </a:lnTo>
                <a:cubicBezTo>
                  <a:pt x="4767930" y="243459"/>
                  <a:pt x="4753547" y="230600"/>
                  <a:pt x="4753547" y="214789"/>
                </a:cubicBezTo>
                <a:lnTo>
                  <a:pt x="4753547" y="62960"/>
                </a:lnTo>
                <a:close/>
                <a:moveTo>
                  <a:pt x="4477322" y="63056"/>
                </a:moveTo>
                <a:cubicBezTo>
                  <a:pt x="4477322" y="47339"/>
                  <a:pt x="4491609" y="34385"/>
                  <a:pt x="4509135" y="34385"/>
                </a:cubicBezTo>
                <a:lnTo>
                  <a:pt x="4660678" y="34385"/>
                </a:lnTo>
                <a:cubicBezTo>
                  <a:pt x="4678109" y="34385"/>
                  <a:pt x="4692491" y="47244"/>
                  <a:pt x="4692491" y="63056"/>
                </a:cubicBezTo>
                <a:lnTo>
                  <a:pt x="4692491" y="214789"/>
                </a:lnTo>
                <a:cubicBezTo>
                  <a:pt x="4692491" y="230505"/>
                  <a:pt x="4678204" y="243459"/>
                  <a:pt x="4660678" y="243459"/>
                </a:cubicBezTo>
                <a:lnTo>
                  <a:pt x="4509135" y="243459"/>
                </a:lnTo>
                <a:cubicBezTo>
                  <a:pt x="4491705" y="243459"/>
                  <a:pt x="4477322" y="230600"/>
                  <a:pt x="4477322" y="214789"/>
                </a:cubicBezTo>
                <a:lnTo>
                  <a:pt x="4477322" y="62960"/>
                </a:lnTo>
                <a:close/>
                <a:moveTo>
                  <a:pt x="4201097" y="63056"/>
                </a:moveTo>
                <a:cubicBezTo>
                  <a:pt x="4201097" y="47339"/>
                  <a:pt x="4215384" y="34385"/>
                  <a:pt x="4232910" y="34385"/>
                </a:cubicBezTo>
                <a:lnTo>
                  <a:pt x="4384453" y="34385"/>
                </a:lnTo>
                <a:cubicBezTo>
                  <a:pt x="4401884" y="34385"/>
                  <a:pt x="4416266" y="47244"/>
                  <a:pt x="4416266" y="63056"/>
                </a:cubicBezTo>
                <a:lnTo>
                  <a:pt x="4416266" y="214789"/>
                </a:lnTo>
                <a:cubicBezTo>
                  <a:pt x="4416266" y="230505"/>
                  <a:pt x="4401979" y="243459"/>
                  <a:pt x="4384453" y="243459"/>
                </a:cubicBezTo>
                <a:lnTo>
                  <a:pt x="4232910" y="243459"/>
                </a:lnTo>
                <a:cubicBezTo>
                  <a:pt x="4215480" y="243459"/>
                  <a:pt x="4201097" y="230600"/>
                  <a:pt x="4201097" y="214789"/>
                </a:cubicBezTo>
                <a:lnTo>
                  <a:pt x="4201097" y="62960"/>
                </a:lnTo>
                <a:close/>
                <a:moveTo>
                  <a:pt x="3924872" y="63056"/>
                </a:moveTo>
                <a:cubicBezTo>
                  <a:pt x="3924872" y="47339"/>
                  <a:pt x="3939159" y="34385"/>
                  <a:pt x="3956685" y="34385"/>
                </a:cubicBezTo>
                <a:lnTo>
                  <a:pt x="4108228" y="34385"/>
                </a:lnTo>
                <a:cubicBezTo>
                  <a:pt x="4125659" y="34385"/>
                  <a:pt x="4140041" y="47244"/>
                  <a:pt x="4140041" y="63056"/>
                </a:cubicBezTo>
                <a:lnTo>
                  <a:pt x="4140041" y="214789"/>
                </a:lnTo>
                <a:cubicBezTo>
                  <a:pt x="4140041" y="230505"/>
                  <a:pt x="4125754" y="243459"/>
                  <a:pt x="4108228" y="243459"/>
                </a:cubicBezTo>
                <a:lnTo>
                  <a:pt x="3956685" y="243459"/>
                </a:lnTo>
                <a:cubicBezTo>
                  <a:pt x="3939254" y="243459"/>
                  <a:pt x="3924872" y="230600"/>
                  <a:pt x="3924872" y="214789"/>
                </a:cubicBezTo>
                <a:lnTo>
                  <a:pt x="3924872" y="62960"/>
                </a:lnTo>
                <a:close/>
                <a:moveTo>
                  <a:pt x="3648647" y="63056"/>
                </a:moveTo>
                <a:cubicBezTo>
                  <a:pt x="3648647" y="47339"/>
                  <a:pt x="3662934" y="34385"/>
                  <a:pt x="3680460" y="34385"/>
                </a:cubicBezTo>
                <a:lnTo>
                  <a:pt x="3832003" y="34385"/>
                </a:lnTo>
                <a:cubicBezTo>
                  <a:pt x="3849434" y="34385"/>
                  <a:pt x="3863816" y="47244"/>
                  <a:pt x="3863816" y="63056"/>
                </a:cubicBezTo>
                <a:lnTo>
                  <a:pt x="3863816" y="214789"/>
                </a:lnTo>
                <a:cubicBezTo>
                  <a:pt x="3863816" y="230505"/>
                  <a:pt x="3849529" y="243459"/>
                  <a:pt x="3832003" y="243459"/>
                </a:cubicBezTo>
                <a:lnTo>
                  <a:pt x="3680460" y="243459"/>
                </a:lnTo>
                <a:cubicBezTo>
                  <a:pt x="3663029" y="243459"/>
                  <a:pt x="3648647" y="230600"/>
                  <a:pt x="3648647" y="214789"/>
                </a:cubicBezTo>
                <a:lnTo>
                  <a:pt x="3648647" y="62960"/>
                </a:lnTo>
                <a:close/>
                <a:moveTo>
                  <a:pt x="3372422" y="63056"/>
                </a:moveTo>
                <a:cubicBezTo>
                  <a:pt x="3372422" y="47339"/>
                  <a:pt x="3386709" y="34385"/>
                  <a:pt x="3404235" y="34385"/>
                </a:cubicBezTo>
                <a:lnTo>
                  <a:pt x="3555778" y="34385"/>
                </a:lnTo>
                <a:cubicBezTo>
                  <a:pt x="3573209" y="34385"/>
                  <a:pt x="3587591" y="47244"/>
                  <a:pt x="3587591" y="63056"/>
                </a:cubicBezTo>
                <a:lnTo>
                  <a:pt x="3587591" y="214789"/>
                </a:lnTo>
                <a:cubicBezTo>
                  <a:pt x="3587591" y="230505"/>
                  <a:pt x="3573304" y="243459"/>
                  <a:pt x="3555778" y="243459"/>
                </a:cubicBezTo>
                <a:lnTo>
                  <a:pt x="3404235" y="243459"/>
                </a:lnTo>
                <a:cubicBezTo>
                  <a:pt x="3386804" y="243459"/>
                  <a:pt x="3372422" y="230600"/>
                  <a:pt x="3372422" y="214789"/>
                </a:cubicBezTo>
                <a:lnTo>
                  <a:pt x="3372422" y="62960"/>
                </a:lnTo>
                <a:close/>
                <a:moveTo>
                  <a:pt x="3096197" y="63056"/>
                </a:moveTo>
                <a:cubicBezTo>
                  <a:pt x="3096197" y="47339"/>
                  <a:pt x="3110484" y="34385"/>
                  <a:pt x="3128010" y="34385"/>
                </a:cubicBezTo>
                <a:lnTo>
                  <a:pt x="3279553" y="34385"/>
                </a:lnTo>
                <a:cubicBezTo>
                  <a:pt x="3296984" y="34385"/>
                  <a:pt x="3311366" y="47244"/>
                  <a:pt x="3311366" y="63056"/>
                </a:cubicBezTo>
                <a:lnTo>
                  <a:pt x="3311366" y="214789"/>
                </a:lnTo>
                <a:cubicBezTo>
                  <a:pt x="3311366" y="230505"/>
                  <a:pt x="3297079" y="243459"/>
                  <a:pt x="3279553" y="243459"/>
                </a:cubicBezTo>
                <a:lnTo>
                  <a:pt x="3128010" y="243459"/>
                </a:lnTo>
                <a:cubicBezTo>
                  <a:pt x="3110579" y="243459"/>
                  <a:pt x="3096197" y="230600"/>
                  <a:pt x="3096197" y="214789"/>
                </a:cubicBezTo>
                <a:lnTo>
                  <a:pt x="3096197" y="62960"/>
                </a:lnTo>
                <a:close/>
                <a:moveTo>
                  <a:pt x="2819972" y="63056"/>
                </a:moveTo>
                <a:cubicBezTo>
                  <a:pt x="2819972" y="47339"/>
                  <a:pt x="2834259" y="34385"/>
                  <a:pt x="2851785" y="34385"/>
                </a:cubicBezTo>
                <a:lnTo>
                  <a:pt x="3003328" y="34385"/>
                </a:lnTo>
                <a:cubicBezTo>
                  <a:pt x="3020759" y="34385"/>
                  <a:pt x="3035141" y="47244"/>
                  <a:pt x="3035141" y="63056"/>
                </a:cubicBezTo>
                <a:lnTo>
                  <a:pt x="3035141" y="214789"/>
                </a:lnTo>
                <a:cubicBezTo>
                  <a:pt x="3035141" y="230505"/>
                  <a:pt x="3020854" y="243459"/>
                  <a:pt x="3003328" y="243459"/>
                </a:cubicBezTo>
                <a:lnTo>
                  <a:pt x="2851785" y="243459"/>
                </a:lnTo>
                <a:cubicBezTo>
                  <a:pt x="2834354" y="243459"/>
                  <a:pt x="2819972" y="230600"/>
                  <a:pt x="2819972" y="214789"/>
                </a:cubicBezTo>
                <a:lnTo>
                  <a:pt x="2819972" y="62960"/>
                </a:lnTo>
                <a:close/>
                <a:moveTo>
                  <a:pt x="2543747" y="63056"/>
                </a:moveTo>
                <a:cubicBezTo>
                  <a:pt x="2543747" y="47339"/>
                  <a:pt x="2558034" y="34385"/>
                  <a:pt x="2575560" y="34385"/>
                </a:cubicBezTo>
                <a:lnTo>
                  <a:pt x="2727103" y="34385"/>
                </a:lnTo>
                <a:cubicBezTo>
                  <a:pt x="2744534" y="34385"/>
                  <a:pt x="2758916" y="47244"/>
                  <a:pt x="2758916" y="63056"/>
                </a:cubicBezTo>
                <a:lnTo>
                  <a:pt x="2758916" y="214789"/>
                </a:lnTo>
                <a:cubicBezTo>
                  <a:pt x="2758916" y="230505"/>
                  <a:pt x="2744629" y="243459"/>
                  <a:pt x="2727103" y="243459"/>
                </a:cubicBezTo>
                <a:lnTo>
                  <a:pt x="2575560" y="243459"/>
                </a:lnTo>
                <a:cubicBezTo>
                  <a:pt x="2558129" y="243459"/>
                  <a:pt x="2543747" y="230600"/>
                  <a:pt x="2543747" y="214789"/>
                </a:cubicBezTo>
                <a:lnTo>
                  <a:pt x="2543747" y="62960"/>
                </a:lnTo>
                <a:close/>
                <a:moveTo>
                  <a:pt x="2267522" y="63056"/>
                </a:moveTo>
                <a:cubicBezTo>
                  <a:pt x="2267522" y="47339"/>
                  <a:pt x="2281809" y="34385"/>
                  <a:pt x="2299335" y="34385"/>
                </a:cubicBezTo>
                <a:lnTo>
                  <a:pt x="2450878" y="34385"/>
                </a:lnTo>
                <a:cubicBezTo>
                  <a:pt x="2468309" y="34385"/>
                  <a:pt x="2482691" y="47244"/>
                  <a:pt x="2482691" y="63056"/>
                </a:cubicBezTo>
                <a:lnTo>
                  <a:pt x="2482691" y="214789"/>
                </a:lnTo>
                <a:cubicBezTo>
                  <a:pt x="2482691" y="230505"/>
                  <a:pt x="2468404" y="243459"/>
                  <a:pt x="2450878" y="243459"/>
                </a:cubicBezTo>
                <a:lnTo>
                  <a:pt x="2299335" y="243459"/>
                </a:lnTo>
                <a:cubicBezTo>
                  <a:pt x="2281904" y="243459"/>
                  <a:pt x="2267522" y="230600"/>
                  <a:pt x="2267522" y="214789"/>
                </a:cubicBezTo>
                <a:lnTo>
                  <a:pt x="2267522" y="62960"/>
                </a:lnTo>
                <a:close/>
                <a:moveTo>
                  <a:pt x="1991297" y="63056"/>
                </a:moveTo>
                <a:cubicBezTo>
                  <a:pt x="1991297" y="47339"/>
                  <a:pt x="2005584" y="34385"/>
                  <a:pt x="2023110" y="34385"/>
                </a:cubicBezTo>
                <a:lnTo>
                  <a:pt x="2174653" y="34385"/>
                </a:lnTo>
                <a:cubicBezTo>
                  <a:pt x="2192084" y="34385"/>
                  <a:pt x="2206466" y="47244"/>
                  <a:pt x="2206466" y="63056"/>
                </a:cubicBezTo>
                <a:lnTo>
                  <a:pt x="2206466" y="214789"/>
                </a:lnTo>
                <a:cubicBezTo>
                  <a:pt x="2206466" y="230505"/>
                  <a:pt x="2192179" y="243459"/>
                  <a:pt x="2174653" y="243459"/>
                </a:cubicBezTo>
                <a:lnTo>
                  <a:pt x="2023110" y="243459"/>
                </a:lnTo>
                <a:cubicBezTo>
                  <a:pt x="2005679" y="243459"/>
                  <a:pt x="1991297" y="230600"/>
                  <a:pt x="1991297" y="214789"/>
                </a:cubicBezTo>
                <a:lnTo>
                  <a:pt x="1991297" y="62960"/>
                </a:lnTo>
                <a:close/>
                <a:moveTo>
                  <a:pt x="1715072" y="63056"/>
                </a:moveTo>
                <a:cubicBezTo>
                  <a:pt x="1715072" y="47339"/>
                  <a:pt x="1729359" y="34385"/>
                  <a:pt x="1746885" y="34385"/>
                </a:cubicBezTo>
                <a:lnTo>
                  <a:pt x="1898428" y="34385"/>
                </a:lnTo>
                <a:cubicBezTo>
                  <a:pt x="1915859" y="34385"/>
                  <a:pt x="1930241" y="47244"/>
                  <a:pt x="1930241" y="63056"/>
                </a:cubicBezTo>
                <a:lnTo>
                  <a:pt x="1930241" y="214789"/>
                </a:lnTo>
                <a:cubicBezTo>
                  <a:pt x="1930241" y="230505"/>
                  <a:pt x="1915954" y="243459"/>
                  <a:pt x="1898428" y="243459"/>
                </a:cubicBezTo>
                <a:lnTo>
                  <a:pt x="1746885" y="243459"/>
                </a:lnTo>
                <a:cubicBezTo>
                  <a:pt x="1729454" y="243459"/>
                  <a:pt x="1715072" y="230600"/>
                  <a:pt x="1715072" y="214789"/>
                </a:cubicBezTo>
                <a:lnTo>
                  <a:pt x="1715072" y="62960"/>
                </a:lnTo>
                <a:close/>
                <a:moveTo>
                  <a:pt x="1438847" y="63056"/>
                </a:moveTo>
                <a:cubicBezTo>
                  <a:pt x="1438847" y="47339"/>
                  <a:pt x="1453134" y="34385"/>
                  <a:pt x="1470660" y="34385"/>
                </a:cubicBezTo>
                <a:lnTo>
                  <a:pt x="1622203" y="34385"/>
                </a:lnTo>
                <a:cubicBezTo>
                  <a:pt x="1639634" y="34385"/>
                  <a:pt x="1654016" y="47244"/>
                  <a:pt x="1654016" y="63056"/>
                </a:cubicBezTo>
                <a:lnTo>
                  <a:pt x="1654016" y="214789"/>
                </a:lnTo>
                <a:cubicBezTo>
                  <a:pt x="1654016" y="230505"/>
                  <a:pt x="1639729" y="243459"/>
                  <a:pt x="1622203" y="243459"/>
                </a:cubicBezTo>
                <a:lnTo>
                  <a:pt x="1470660" y="243459"/>
                </a:lnTo>
                <a:cubicBezTo>
                  <a:pt x="1453229" y="243459"/>
                  <a:pt x="1438847" y="230600"/>
                  <a:pt x="1438847" y="214789"/>
                </a:cubicBezTo>
                <a:lnTo>
                  <a:pt x="1438847" y="62960"/>
                </a:lnTo>
                <a:close/>
                <a:moveTo>
                  <a:pt x="1162622" y="63056"/>
                </a:moveTo>
                <a:cubicBezTo>
                  <a:pt x="1162622" y="47339"/>
                  <a:pt x="1176909" y="34385"/>
                  <a:pt x="1194435" y="34385"/>
                </a:cubicBezTo>
                <a:lnTo>
                  <a:pt x="1345978" y="34385"/>
                </a:lnTo>
                <a:cubicBezTo>
                  <a:pt x="1363409" y="34385"/>
                  <a:pt x="1377791" y="47244"/>
                  <a:pt x="1377791" y="63056"/>
                </a:cubicBezTo>
                <a:lnTo>
                  <a:pt x="1377791" y="214789"/>
                </a:lnTo>
                <a:cubicBezTo>
                  <a:pt x="1377791" y="230505"/>
                  <a:pt x="1363504" y="243459"/>
                  <a:pt x="1345978" y="243459"/>
                </a:cubicBezTo>
                <a:lnTo>
                  <a:pt x="1194435" y="243459"/>
                </a:lnTo>
                <a:cubicBezTo>
                  <a:pt x="1177004" y="243459"/>
                  <a:pt x="1162622" y="230600"/>
                  <a:pt x="1162622" y="214789"/>
                </a:cubicBezTo>
                <a:lnTo>
                  <a:pt x="1162622" y="62960"/>
                </a:lnTo>
                <a:close/>
                <a:moveTo>
                  <a:pt x="886397" y="63056"/>
                </a:moveTo>
                <a:cubicBezTo>
                  <a:pt x="886397" y="47339"/>
                  <a:pt x="900684" y="34385"/>
                  <a:pt x="918210" y="34385"/>
                </a:cubicBezTo>
                <a:lnTo>
                  <a:pt x="1069753" y="34385"/>
                </a:lnTo>
                <a:cubicBezTo>
                  <a:pt x="1087184" y="34385"/>
                  <a:pt x="1101566" y="47244"/>
                  <a:pt x="1101566" y="63056"/>
                </a:cubicBezTo>
                <a:lnTo>
                  <a:pt x="1101566" y="214789"/>
                </a:lnTo>
                <a:cubicBezTo>
                  <a:pt x="1101566" y="230505"/>
                  <a:pt x="1087279" y="243459"/>
                  <a:pt x="1069753" y="243459"/>
                </a:cubicBezTo>
                <a:lnTo>
                  <a:pt x="918210" y="243459"/>
                </a:lnTo>
                <a:cubicBezTo>
                  <a:pt x="900779" y="243459"/>
                  <a:pt x="886397" y="230600"/>
                  <a:pt x="886397" y="214789"/>
                </a:cubicBezTo>
                <a:lnTo>
                  <a:pt x="886397" y="62960"/>
                </a:lnTo>
                <a:close/>
                <a:moveTo>
                  <a:pt x="610172" y="63056"/>
                </a:moveTo>
                <a:cubicBezTo>
                  <a:pt x="610172" y="47339"/>
                  <a:pt x="624459" y="34385"/>
                  <a:pt x="641985" y="34385"/>
                </a:cubicBezTo>
                <a:lnTo>
                  <a:pt x="793528" y="34385"/>
                </a:lnTo>
                <a:cubicBezTo>
                  <a:pt x="810959" y="34385"/>
                  <a:pt x="825341" y="47244"/>
                  <a:pt x="825341" y="63056"/>
                </a:cubicBezTo>
                <a:lnTo>
                  <a:pt x="825341" y="214789"/>
                </a:lnTo>
                <a:cubicBezTo>
                  <a:pt x="825341" y="230505"/>
                  <a:pt x="811054" y="243459"/>
                  <a:pt x="793528" y="243459"/>
                </a:cubicBezTo>
                <a:lnTo>
                  <a:pt x="641985" y="243459"/>
                </a:lnTo>
                <a:cubicBezTo>
                  <a:pt x="624554" y="243459"/>
                  <a:pt x="610172" y="230600"/>
                  <a:pt x="610172" y="214789"/>
                </a:cubicBezTo>
                <a:lnTo>
                  <a:pt x="610172" y="62960"/>
                </a:lnTo>
                <a:close/>
                <a:moveTo>
                  <a:pt x="333947" y="63056"/>
                </a:moveTo>
                <a:cubicBezTo>
                  <a:pt x="333947" y="47339"/>
                  <a:pt x="348234" y="34385"/>
                  <a:pt x="365760" y="34385"/>
                </a:cubicBezTo>
                <a:lnTo>
                  <a:pt x="517303" y="34385"/>
                </a:lnTo>
                <a:cubicBezTo>
                  <a:pt x="534734" y="34385"/>
                  <a:pt x="549116" y="47244"/>
                  <a:pt x="549116" y="63056"/>
                </a:cubicBezTo>
                <a:lnTo>
                  <a:pt x="549116" y="214789"/>
                </a:lnTo>
                <a:cubicBezTo>
                  <a:pt x="549116" y="230505"/>
                  <a:pt x="534829" y="243459"/>
                  <a:pt x="517303" y="243459"/>
                </a:cubicBezTo>
                <a:lnTo>
                  <a:pt x="365760" y="243459"/>
                </a:lnTo>
                <a:cubicBezTo>
                  <a:pt x="348329" y="243459"/>
                  <a:pt x="333947" y="230600"/>
                  <a:pt x="333947" y="214789"/>
                </a:cubicBezTo>
                <a:lnTo>
                  <a:pt x="333947" y="62960"/>
                </a:lnTo>
                <a:close/>
                <a:moveTo>
                  <a:pt x="57722" y="63056"/>
                </a:moveTo>
                <a:cubicBezTo>
                  <a:pt x="57722" y="47339"/>
                  <a:pt x="72009" y="34385"/>
                  <a:pt x="89535" y="34385"/>
                </a:cubicBezTo>
                <a:lnTo>
                  <a:pt x="241078" y="34385"/>
                </a:lnTo>
                <a:cubicBezTo>
                  <a:pt x="258509" y="34385"/>
                  <a:pt x="272891" y="47244"/>
                  <a:pt x="272891" y="63056"/>
                </a:cubicBezTo>
                <a:lnTo>
                  <a:pt x="272891" y="214789"/>
                </a:lnTo>
                <a:cubicBezTo>
                  <a:pt x="272891" y="230505"/>
                  <a:pt x="258604" y="243459"/>
                  <a:pt x="241078" y="243459"/>
                </a:cubicBezTo>
                <a:lnTo>
                  <a:pt x="89535" y="243459"/>
                </a:lnTo>
                <a:cubicBezTo>
                  <a:pt x="72104" y="243459"/>
                  <a:pt x="57722" y="230600"/>
                  <a:pt x="57722" y="214789"/>
                </a:cubicBezTo>
                <a:lnTo>
                  <a:pt x="57722" y="62960"/>
                </a:lnTo>
                <a:close/>
              </a:path>
            </a:pathLst>
          </a:custGeom>
          <a:solidFill>
            <a:srgbClr val="FFFFFF">
              <a:alpha val="352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29" name="Shape 129"/>
        <p:cNvGrpSpPr/>
        <p:nvPr/>
      </p:nvGrpSpPr>
      <p:grpSpPr>
        <a:xfrm>
          <a:off x="0" y="0"/>
          <a:ext cx="0" cy="0"/>
          <a:chOff x="0" y="0"/>
          <a:chExt cx="0" cy="0"/>
        </a:xfrm>
      </p:grpSpPr>
      <p:pic>
        <p:nvPicPr>
          <p:cNvPr id="130" name="Google Shape;130;p17"/>
          <p:cNvPicPr preferRelativeResize="0"/>
          <p:nvPr/>
        </p:nvPicPr>
        <p:blipFill rotWithShape="1">
          <a:blip r:embed="rId2">
            <a:alphaModFix amt="34000"/>
          </a:blip>
          <a:srcRect b="0" l="337" r="347" t="0"/>
          <a:stretch/>
        </p:blipFill>
        <p:spPr>
          <a:xfrm>
            <a:off x="0" y="0"/>
            <a:ext cx="9144002" cy="5143502"/>
          </a:xfrm>
          <a:prstGeom prst="rect">
            <a:avLst/>
          </a:prstGeom>
          <a:noFill/>
          <a:ln>
            <a:noFill/>
          </a:ln>
        </p:spPr>
      </p:pic>
      <p:sp>
        <p:nvSpPr>
          <p:cNvPr id="131" name="Google Shape;131;p17"/>
          <p:cNvSpPr txBox="1"/>
          <p:nvPr>
            <p:ph type="title"/>
          </p:nvPr>
        </p:nvSpPr>
        <p:spPr>
          <a:xfrm>
            <a:off x="3398924" y="1384500"/>
            <a:ext cx="4814100" cy="7050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2" name="Google Shape;132;p17"/>
          <p:cNvSpPr txBox="1"/>
          <p:nvPr>
            <p:ph idx="1" type="subTitle"/>
          </p:nvPr>
        </p:nvSpPr>
        <p:spPr>
          <a:xfrm>
            <a:off x="3398924" y="2089501"/>
            <a:ext cx="4814100" cy="166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AutoNum type="arabicPeriod"/>
              <a:defRPr/>
            </a:lvl1pPr>
            <a:lvl2pPr lvl="1" rtl="0" algn="ctr">
              <a:lnSpc>
                <a:spcPct val="100000"/>
              </a:lnSpc>
              <a:spcBef>
                <a:spcPts val="0"/>
              </a:spcBef>
              <a:spcAft>
                <a:spcPts val="0"/>
              </a:spcAft>
              <a:buSzPts val="1200"/>
              <a:buAutoNum type="alphaLcPeriod"/>
              <a:defRPr/>
            </a:lvl2pPr>
            <a:lvl3pPr lvl="2" rtl="0" algn="ctr">
              <a:lnSpc>
                <a:spcPct val="100000"/>
              </a:lnSpc>
              <a:spcBef>
                <a:spcPts val="0"/>
              </a:spcBef>
              <a:spcAft>
                <a:spcPts val="0"/>
              </a:spcAft>
              <a:buSzPts val="1200"/>
              <a:buAutoNum type="romanLcPeriod"/>
              <a:defRPr/>
            </a:lvl3pPr>
            <a:lvl4pPr lvl="3" rtl="0" algn="ctr">
              <a:lnSpc>
                <a:spcPct val="100000"/>
              </a:lnSpc>
              <a:spcBef>
                <a:spcPts val="0"/>
              </a:spcBef>
              <a:spcAft>
                <a:spcPts val="0"/>
              </a:spcAft>
              <a:buSzPts val="1200"/>
              <a:buAutoNum type="arabicPeriod"/>
              <a:defRPr/>
            </a:lvl4pPr>
            <a:lvl5pPr lvl="4" rtl="0" algn="ctr">
              <a:lnSpc>
                <a:spcPct val="100000"/>
              </a:lnSpc>
              <a:spcBef>
                <a:spcPts val="0"/>
              </a:spcBef>
              <a:spcAft>
                <a:spcPts val="0"/>
              </a:spcAft>
              <a:buSzPts val="1200"/>
              <a:buAutoNum type="alphaLcPeriod"/>
              <a:defRPr/>
            </a:lvl5pPr>
            <a:lvl6pPr lvl="5" rtl="0" algn="ctr">
              <a:lnSpc>
                <a:spcPct val="100000"/>
              </a:lnSpc>
              <a:spcBef>
                <a:spcPts val="0"/>
              </a:spcBef>
              <a:spcAft>
                <a:spcPts val="0"/>
              </a:spcAft>
              <a:buSzPts val="1200"/>
              <a:buAutoNum type="romanLcPeriod"/>
              <a:defRPr/>
            </a:lvl6pPr>
            <a:lvl7pPr lvl="6" rtl="0" algn="ctr">
              <a:lnSpc>
                <a:spcPct val="100000"/>
              </a:lnSpc>
              <a:spcBef>
                <a:spcPts val="0"/>
              </a:spcBef>
              <a:spcAft>
                <a:spcPts val="0"/>
              </a:spcAft>
              <a:buSzPts val="1200"/>
              <a:buAutoNum type="arabicPeriod"/>
              <a:defRPr/>
            </a:lvl7pPr>
            <a:lvl8pPr lvl="7" rtl="0" algn="ctr">
              <a:lnSpc>
                <a:spcPct val="100000"/>
              </a:lnSpc>
              <a:spcBef>
                <a:spcPts val="0"/>
              </a:spcBef>
              <a:spcAft>
                <a:spcPts val="0"/>
              </a:spcAft>
              <a:buSzPts val="1200"/>
              <a:buAutoNum type="alphaLcPeriod"/>
              <a:defRPr/>
            </a:lvl8pPr>
            <a:lvl9pPr lvl="8" rtl="0" algn="ctr">
              <a:lnSpc>
                <a:spcPct val="100000"/>
              </a:lnSpc>
              <a:spcBef>
                <a:spcPts val="0"/>
              </a:spcBef>
              <a:spcAft>
                <a:spcPts val="0"/>
              </a:spcAft>
              <a:buSzPts val="1200"/>
              <a:buAutoNum type="romanLcPeriod"/>
              <a:defRPr/>
            </a:lvl9pPr>
          </a:lstStyle>
          <a:p/>
        </p:txBody>
      </p:sp>
      <p:grpSp>
        <p:nvGrpSpPr>
          <p:cNvPr id="133" name="Google Shape;133;p17"/>
          <p:cNvGrpSpPr/>
          <p:nvPr/>
        </p:nvGrpSpPr>
        <p:grpSpPr>
          <a:xfrm>
            <a:off x="302987" y="288516"/>
            <a:ext cx="8538026" cy="4566468"/>
            <a:chOff x="1298853" y="4144865"/>
            <a:chExt cx="3636452" cy="1944916"/>
          </a:xfrm>
        </p:grpSpPr>
        <p:sp>
          <p:nvSpPr>
            <p:cNvPr id="134" name="Google Shape;134;p17"/>
            <p:cNvSpPr/>
            <p:nvPr/>
          </p:nvSpPr>
          <p:spPr>
            <a:xfrm>
              <a:off x="1298853" y="5710536"/>
              <a:ext cx="379245" cy="379245"/>
            </a:xfrm>
            <a:custGeom>
              <a:rect b="b" l="l" r="r" t="t"/>
              <a:pathLst>
                <a:path extrusionOk="0" h="379245" w="379245">
                  <a:moveTo>
                    <a:pt x="0" y="0"/>
                  </a:moveTo>
                  <a:lnTo>
                    <a:pt x="0" y="379246"/>
                  </a:lnTo>
                  <a:lnTo>
                    <a:pt x="379246" y="379246"/>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 name="Google Shape;135;p17"/>
            <p:cNvSpPr/>
            <p:nvPr/>
          </p:nvSpPr>
          <p:spPr>
            <a:xfrm>
              <a:off x="4556060" y="4144865"/>
              <a:ext cx="379245" cy="379245"/>
            </a:xfrm>
            <a:custGeom>
              <a:rect b="b" l="l" r="r" t="t"/>
              <a:pathLst>
                <a:path extrusionOk="0" h="379245" w="379245">
                  <a:moveTo>
                    <a:pt x="379245" y="379245"/>
                  </a:moveTo>
                  <a:lnTo>
                    <a:pt x="379245" y="0"/>
                  </a:ln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36" name="Google Shape;136;p17"/>
          <p:cNvSpPr/>
          <p:nvPr/>
        </p:nvSpPr>
        <p:spPr>
          <a:xfrm>
            <a:off x="8566974" y="414360"/>
            <a:ext cx="159300" cy="159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37" name="Shape 137"/>
        <p:cNvGrpSpPr/>
        <p:nvPr/>
      </p:nvGrpSpPr>
      <p:grpSpPr>
        <a:xfrm>
          <a:off x="0" y="0"/>
          <a:ext cx="0" cy="0"/>
          <a:chOff x="0" y="0"/>
          <a:chExt cx="0" cy="0"/>
        </a:xfrm>
      </p:grpSpPr>
      <p:pic>
        <p:nvPicPr>
          <p:cNvPr id="138" name="Google Shape;138;p18"/>
          <p:cNvPicPr preferRelativeResize="0"/>
          <p:nvPr/>
        </p:nvPicPr>
        <p:blipFill rotWithShape="1">
          <a:blip r:embed="rId2">
            <a:alphaModFix amt="19000"/>
          </a:blip>
          <a:srcRect b="19" l="0" r="0" t="9"/>
          <a:stretch/>
        </p:blipFill>
        <p:spPr>
          <a:xfrm>
            <a:off x="0" y="0"/>
            <a:ext cx="9144002" cy="5143502"/>
          </a:xfrm>
          <a:prstGeom prst="rect">
            <a:avLst/>
          </a:prstGeom>
          <a:noFill/>
          <a:ln>
            <a:noFill/>
          </a:ln>
        </p:spPr>
      </p:pic>
      <p:sp>
        <p:nvSpPr>
          <p:cNvPr id="139" name="Google Shape;139;p18"/>
          <p:cNvSpPr/>
          <p:nvPr/>
        </p:nvSpPr>
        <p:spPr>
          <a:xfrm>
            <a:off x="303000" y="287775"/>
            <a:ext cx="8538000" cy="4567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140" name="Google Shape;140;p18"/>
          <p:cNvSpPr/>
          <p:nvPr/>
        </p:nvSpPr>
        <p:spPr>
          <a:xfrm rot="-1162448">
            <a:off x="-2787230" y="-298445"/>
            <a:ext cx="7911665" cy="846213"/>
          </a:xfrm>
          <a:custGeom>
            <a:rect b="b" l="l" r="r" t="t"/>
            <a:pathLst>
              <a:path extrusionOk="0" h="1165860" w="10935747">
                <a:moveTo>
                  <a:pt x="5467826" y="0"/>
                </a:moveTo>
                <a:lnTo>
                  <a:pt x="0" y="0"/>
                </a:lnTo>
                <a:lnTo>
                  <a:pt x="0" y="1165860"/>
                </a:lnTo>
                <a:lnTo>
                  <a:pt x="10935748" y="1165860"/>
                </a:lnTo>
                <a:lnTo>
                  <a:pt x="10935748" y="0"/>
                </a:lnTo>
                <a:lnTo>
                  <a:pt x="5467922" y="0"/>
                </a:lnTo>
                <a:close/>
                <a:moveTo>
                  <a:pt x="10672572" y="57245"/>
                </a:moveTo>
                <a:cubicBezTo>
                  <a:pt x="10672572" y="42958"/>
                  <a:pt x="10687336" y="31242"/>
                  <a:pt x="10705434" y="31242"/>
                </a:cubicBezTo>
                <a:lnTo>
                  <a:pt x="10862310" y="31242"/>
                </a:lnTo>
                <a:cubicBezTo>
                  <a:pt x="10880408" y="31242"/>
                  <a:pt x="10895171" y="42958"/>
                  <a:pt x="10895171" y="57245"/>
                </a:cubicBezTo>
                <a:lnTo>
                  <a:pt x="10895171" y="195072"/>
                </a:lnTo>
                <a:cubicBezTo>
                  <a:pt x="10895171" y="209360"/>
                  <a:pt x="10880408" y="221075"/>
                  <a:pt x="10862310" y="221075"/>
                </a:cubicBezTo>
                <a:lnTo>
                  <a:pt x="10705434" y="221075"/>
                </a:lnTo>
                <a:cubicBezTo>
                  <a:pt x="10687336" y="221075"/>
                  <a:pt x="10672572" y="209360"/>
                  <a:pt x="10672572" y="195072"/>
                </a:cubicBezTo>
                <a:lnTo>
                  <a:pt x="10672572" y="57245"/>
                </a:lnTo>
                <a:close/>
                <a:moveTo>
                  <a:pt x="10386726" y="57245"/>
                </a:moveTo>
                <a:cubicBezTo>
                  <a:pt x="10386726" y="42958"/>
                  <a:pt x="10401491" y="31242"/>
                  <a:pt x="10419588" y="31242"/>
                </a:cubicBezTo>
                <a:lnTo>
                  <a:pt x="10576465" y="31242"/>
                </a:lnTo>
                <a:cubicBezTo>
                  <a:pt x="10594563" y="31242"/>
                  <a:pt x="10609326" y="42958"/>
                  <a:pt x="10609326" y="57245"/>
                </a:cubicBezTo>
                <a:lnTo>
                  <a:pt x="10609326" y="195072"/>
                </a:lnTo>
                <a:cubicBezTo>
                  <a:pt x="10609326" y="209360"/>
                  <a:pt x="10594563" y="221075"/>
                  <a:pt x="10576465" y="221075"/>
                </a:cubicBezTo>
                <a:lnTo>
                  <a:pt x="10419588" y="221075"/>
                </a:lnTo>
                <a:cubicBezTo>
                  <a:pt x="10401491" y="221075"/>
                  <a:pt x="10386726" y="209360"/>
                  <a:pt x="10386726" y="195072"/>
                </a:cubicBezTo>
                <a:lnTo>
                  <a:pt x="10386726" y="57245"/>
                </a:lnTo>
                <a:close/>
                <a:moveTo>
                  <a:pt x="10100881" y="57245"/>
                </a:moveTo>
                <a:cubicBezTo>
                  <a:pt x="10100881" y="42958"/>
                  <a:pt x="10115645" y="31242"/>
                  <a:pt x="10133743" y="31242"/>
                </a:cubicBezTo>
                <a:lnTo>
                  <a:pt x="10290620" y="31242"/>
                </a:lnTo>
                <a:cubicBezTo>
                  <a:pt x="10308717" y="31242"/>
                  <a:pt x="10323480" y="42958"/>
                  <a:pt x="10323480" y="57245"/>
                </a:cubicBezTo>
                <a:lnTo>
                  <a:pt x="10323480" y="195072"/>
                </a:lnTo>
                <a:cubicBezTo>
                  <a:pt x="10323480" y="209360"/>
                  <a:pt x="10308717" y="221075"/>
                  <a:pt x="10290620" y="221075"/>
                </a:cubicBezTo>
                <a:lnTo>
                  <a:pt x="10133743" y="221075"/>
                </a:lnTo>
                <a:cubicBezTo>
                  <a:pt x="10115645" y="221075"/>
                  <a:pt x="10100881" y="209360"/>
                  <a:pt x="10100881" y="195072"/>
                </a:cubicBezTo>
                <a:lnTo>
                  <a:pt x="10100881" y="57245"/>
                </a:lnTo>
                <a:close/>
                <a:moveTo>
                  <a:pt x="9815036" y="57245"/>
                </a:moveTo>
                <a:cubicBezTo>
                  <a:pt x="9815036" y="42958"/>
                  <a:pt x="9829800" y="31242"/>
                  <a:pt x="9847898" y="31242"/>
                </a:cubicBezTo>
                <a:lnTo>
                  <a:pt x="10004774" y="31242"/>
                </a:lnTo>
                <a:cubicBezTo>
                  <a:pt x="10022872" y="31242"/>
                  <a:pt x="10037635" y="42958"/>
                  <a:pt x="10037635" y="57245"/>
                </a:cubicBezTo>
                <a:lnTo>
                  <a:pt x="10037635" y="195072"/>
                </a:lnTo>
                <a:cubicBezTo>
                  <a:pt x="10037635" y="209360"/>
                  <a:pt x="10022872" y="221075"/>
                  <a:pt x="10004774" y="221075"/>
                </a:cubicBezTo>
                <a:lnTo>
                  <a:pt x="9847898" y="221075"/>
                </a:lnTo>
                <a:cubicBezTo>
                  <a:pt x="9829800" y="221075"/>
                  <a:pt x="9815036" y="209360"/>
                  <a:pt x="9815036" y="195072"/>
                </a:cubicBezTo>
                <a:lnTo>
                  <a:pt x="9815036" y="57245"/>
                </a:lnTo>
                <a:close/>
                <a:moveTo>
                  <a:pt x="9529191" y="57245"/>
                </a:moveTo>
                <a:cubicBezTo>
                  <a:pt x="9529191" y="42958"/>
                  <a:pt x="9543955" y="31242"/>
                  <a:pt x="9562052" y="31242"/>
                </a:cubicBezTo>
                <a:lnTo>
                  <a:pt x="9718929" y="31242"/>
                </a:lnTo>
                <a:cubicBezTo>
                  <a:pt x="9737027" y="31242"/>
                  <a:pt x="9751790" y="42958"/>
                  <a:pt x="9751790" y="57245"/>
                </a:cubicBezTo>
                <a:lnTo>
                  <a:pt x="9751790" y="195072"/>
                </a:lnTo>
                <a:cubicBezTo>
                  <a:pt x="9751790" y="209360"/>
                  <a:pt x="9737027" y="221075"/>
                  <a:pt x="9718929" y="221075"/>
                </a:cubicBezTo>
                <a:lnTo>
                  <a:pt x="9562052" y="221075"/>
                </a:lnTo>
                <a:cubicBezTo>
                  <a:pt x="9543955" y="221075"/>
                  <a:pt x="9529191" y="209360"/>
                  <a:pt x="9529191" y="195072"/>
                </a:cubicBezTo>
                <a:lnTo>
                  <a:pt x="9529191" y="57245"/>
                </a:lnTo>
                <a:close/>
                <a:moveTo>
                  <a:pt x="9243346" y="57245"/>
                </a:moveTo>
                <a:cubicBezTo>
                  <a:pt x="9243346" y="42958"/>
                  <a:pt x="9258109" y="31242"/>
                  <a:pt x="9276207" y="31242"/>
                </a:cubicBezTo>
                <a:lnTo>
                  <a:pt x="9433084" y="31242"/>
                </a:lnTo>
                <a:cubicBezTo>
                  <a:pt x="9451181" y="31242"/>
                  <a:pt x="9465945" y="42958"/>
                  <a:pt x="9465945" y="57245"/>
                </a:cubicBezTo>
                <a:lnTo>
                  <a:pt x="9465945" y="195072"/>
                </a:lnTo>
                <a:cubicBezTo>
                  <a:pt x="9465945" y="209360"/>
                  <a:pt x="9451181" y="221075"/>
                  <a:pt x="9433084" y="221075"/>
                </a:cubicBezTo>
                <a:lnTo>
                  <a:pt x="9276207" y="221075"/>
                </a:lnTo>
                <a:cubicBezTo>
                  <a:pt x="9258109" y="221075"/>
                  <a:pt x="9243346" y="209360"/>
                  <a:pt x="9243346" y="195072"/>
                </a:cubicBezTo>
                <a:lnTo>
                  <a:pt x="9243346" y="57245"/>
                </a:lnTo>
                <a:close/>
                <a:moveTo>
                  <a:pt x="8957500" y="57245"/>
                </a:moveTo>
                <a:cubicBezTo>
                  <a:pt x="8957500" y="42958"/>
                  <a:pt x="8972264" y="31242"/>
                  <a:pt x="8990362" y="31242"/>
                </a:cubicBezTo>
                <a:lnTo>
                  <a:pt x="9147239" y="31242"/>
                </a:lnTo>
                <a:cubicBezTo>
                  <a:pt x="9165336" y="31242"/>
                  <a:pt x="9180100" y="42958"/>
                  <a:pt x="9180100" y="57245"/>
                </a:cubicBezTo>
                <a:lnTo>
                  <a:pt x="9180100" y="195072"/>
                </a:lnTo>
                <a:cubicBezTo>
                  <a:pt x="9180100" y="209360"/>
                  <a:pt x="9165336" y="221075"/>
                  <a:pt x="9147239" y="221075"/>
                </a:cubicBezTo>
                <a:lnTo>
                  <a:pt x="8990362" y="221075"/>
                </a:lnTo>
                <a:cubicBezTo>
                  <a:pt x="8972264" y="221075"/>
                  <a:pt x="8957500" y="209360"/>
                  <a:pt x="8957500" y="195072"/>
                </a:cubicBezTo>
                <a:lnTo>
                  <a:pt x="8957500" y="57245"/>
                </a:lnTo>
                <a:close/>
                <a:moveTo>
                  <a:pt x="8671655" y="57245"/>
                </a:moveTo>
                <a:cubicBezTo>
                  <a:pt x="8671655" y="42958"/>
                  <a:pt x="8686419" y="31242"/>
                  <a:pt x="8704516" y="31242"/>
                </a:cubicBezTo>
                <a:lnTo>
                  <a:pt x="8861393" y="31242"/>
                </a:lnTo>
                <a:cubicBezTo>
                  <a:pt x="8879491" y="31242"/>
                  <a:pt x="8894255" y="42958"/>
                  <a:pt x="8894255" y="57245"/>
                </a:cubicBezTo>
                <a:lnTo>
                  <a:pt x="8894255" y="195072"/>
                </a:lnTo>
                <a:cubicBezTo>
                  <a:pt x="8894255" y="209360"/>
                  <a:pt x="8879491" y="221075"/>
                  <a:pt x="8861393" y="221075"/>
                </a:cubicBezTo>
                <a:lnTo>
                  <a:pt x="8704516" y="221075"/>
                </a:lnTo>
                <a:cubicBezTo>
                  <a:pt x="8686419" y="221075"/>
                  <a:pt x="8671655" y="209360"/>
                  <a:pt x="8671655" y="195072"/>
                </a:cubicBezTo>
                <a:lnTo>
                  <a:pt x="8671655" y="57245"/>
                </a:lnTo>
                <a:close/>
                <a:moveTo>
                  <a:pt x="8385810" y="57245"/>
                </a:moveTo>
                <a:cubicBezTo>
                  <a:pt x="8385810" y="42958"/>
                  <a:pt x="8400574" y="31242"/>
                  <a:pt x="8418671" y="31242"/>
                </a:cubicBezTo>
                <a:lnTo>
                  <a:pt x="8575548" y="31242"/>
                </a:lnTo>
                <a:cubicBezTo>
                  <a:pt x="8593645" y="31242"/>
                  <a:pt x="8608409" y="42958"/>
                  <a:pt x="8608409" y="57245"/>
                </a:cubicBezTo>
                <a:lnTo>
                  <a:pt x="8608409" y="195072"/>
                </a:lnTo>
                <a:cubicBezTo>
                  <a:pt x="8608409" y="209360"/>
                  <a:pt x="8593645" y="221075"/>
                  <a:pt x="8575548" y="221075"/>
                </a:cubicBezTo>
                <a:lnTo>
                  <a:pt x="8418671" y="221075"/>
                </a:lnTo>
                <a:cubicBezTo>
                  <a:pt x="8400574" y="221075"/>
                  <a:pt x="8385810" y="209360"/>
                  <a:pt x="8385810" y="195072"/>
                </a:cubicBezTo>
                <a:lnTo>
                  <a:pt x="8385810" y="57245"/>
                </a:lnTo>
                <a:close/>
                <a:moveTo>
                  <a:pt x="8099965" y="57245"/>
                </a:moveTo>
                <a:cubicBezTo>
                  <a:pt x="8099965" y="42958"/>
                  <a:pt x="8114729" y="31242"/>
                  <a:pt x="8132827" y="31242"/>
                </a:cubicBezTo>
                <a:lnTo>
                  <a:pt x="8289703" y="31242"/>
                </a:lnTo>
                <a:cubicBezTo>
                  <a:pt x="8307801" y="31242"/>
                  <a:pt x="8322564" y="42958"/>
                  <a:pt x="8322564" y="57245"/>
                </a:cubicBezTo>
                <a:lnTo>
                  <a:pt x="8322564" y="195072"/>
                </a:lnTo>
                <a:cubicBezTo>
                  <a:pt x="8322564" y="209360"/>
                  <a:pt x="8307801" y="221075"/>
                  <a:pt x="8289703" y="221075"/>
                </a:cubicBezTo>
                <a:lnTo>
                  <a:pt x="8132827" y="221075"/>
                </a:lnTo>
                <a:cubicBezTo>
                  <a:pt x="8114729" y="221075"/>
                  <a:pt x="8099965" y="209360"/>
                  <a:pt x="8099965" y="195072"/>
                </a:cubicBezTo>
                <a:lnTo>
                  <a:pt x="8099965" y="57245"/>
                </a:lnTo>
                <a:close/>
                <a:moveTo>
                  <a:pt x="7814120" y="57245"/>
                </a:moveTo>
                <a:cubicBezTo>
                  <a:pt x="7814120" y="42958"/>
                  <a:pt x="7828883" y="31242"/>
                  <a:pt x="7846981" y="31242"/>
                </a:cubicBezTo>
                <a:lnTo>
                  <a:pt x="8003858" y="31242"/>
                </a:lnTo>
                <a:cubicBezTo>
                  <a:pt x="8021955" y="31242"/>
                  <a:pt x="8036719" y="42958"/>
                  <a:pt x="8036719" y="57245"/>
                </a:cubicBezTo>
                <a:lnTo>
                  <a:pt x="8036719" y="195072"/>
                </a:lnTo>
                <a:cubicBezTo>
                  <a:pt x="8036719" y="209360"/>
                  <a:pt x="8021955" y="221075"/>
                  <a:pt x="8003858" y="221075"/>
                </a:cubicBezTo>
                <a:lnTo>
                  <a:pt x="7846981" y="221075"/>
                </a:lnTo>
                <a:cubicBezTo>
                  <a:pt x="7828883" y="221075"/>
                  <a:pt x="7814120" y="209360"/>
                  <a:pt x="7814120" y="195072"/>
                </a:cubicBezTo>
                <a:lnTo>
                  <a:pt x="7814120" y="57245"/>
                </a:lnTo>
                <a:close/>
                <a:moveTo>
                  <a:pt x="7528274" y="57245"/>
                </a:moveTo>
                <a:cubicBezTo>
                  <a:pt x="7528274" y="42958"/>
                  <a:pt x="7543038" y="31242"/>
                  <a:pt x="7561136" y="31242"/>
                </a:cubicBezTo>
                <a:lnTo>
                  <a:pt x="7718012" y="31242"/>
                </a:lnTo>
                <a:cubicBezTo>
                  <a:pt x="7736110" y="31242"/>
                  <a:pt x="7750874" y="42958"/>
                  <a:pt x="7750874" y="57245"/>
                </a:cubicBezTo>
                <a:lnTo>
                  <a:pt x="7750874" y="195072"/>
                </a:lnTo>
                <a:cubicBezTo>
                  <a:pt x="7750874" y="209360"/>
                  <a:pt x="7736110" y="221075"/>
                  <a:pt x="7718012" y="221075"/>
                </a:cubicBezTo>
                <a:lnTo>
                  <a:pt x="7561136" y="221075"/>
                </a:lnTo>
                <a:cubicBezTo>
                  <a:pt x="7543038" y="221075"/>
                  <a:pt x="7528274" y="209360"/>
                  <a:pt x="7528274" y="195072"/>
                </a:cubicBezTo>
                <a:lnTo>
                  <a:pt x="7528274" y="57245"/>
                </a:lnTo>
                <a:close/>
                <a:moveTo>
                  <a:pt x="7242429" y="57245"/>
                </a:moveTo>
                <a:cubicBezTo>
                  <a:pt x="7242429" y="42958"/>
                  <a:pt x="7257193" y="31242"/>
                  <a:pt x="7275290" y="31242"/>
                </a:cubicBezTo>
                <a:lnTo>
                  <a:pt x="7432168" y="31242"/>
                </a:lnTo>
                <a:cubicBezTo>
                  <a:pt x="7450265" y="31242"/>
                  <a:pt x="7465028" y="42958"/>
                  <a:pt x="7465028" y="57245"/>
                </a:cubicBezTo>
                <a:lnTo>
                  <a:pt x="7465028" y="195072"/>
                </a:lnTo>
                <a:cubicBezTo>
                  <a:pt x="7465028" y="209360"/>
                  <a:pt x="7450265" y="221075"/>
                  <a:pt x="7432168" y="221075"/>
                </a:cubicBezTo>
                <a:lnTo>
                  <a:pt x="7275290" y="221075"/>
                </a:lnTo>
                <a:cubicBezTo>
                  <a:pt x="7257193" y="221075"/>
                  <a:pt x="7242429" y="209360"/>
                  <a:pt x="7242429" y="195072"/>
                </a:cubicBezTo>
                <a:lnTo>
                  <a:pt x="7242429" y="57245"/>
                </a:lnTo>
                <a:close/>
                <a:moveTo>
                  <a:pt x="6956584" y="57245"/>
                </a:moveTo>
                <a:cubicBezTo>
                  <a:pt x="6956584" y="42958"/>
                  <a:pt x="6971348" y="31242"/>
                  <a:pt x="6989445" y="31242"/>
                </a:cubicBezTo>
                <a:lnTo>
                  <a:pt x="7146322" y="31242"/>
                </a:lnTo>
                <a:cubicBezTo>
                  <a:pt x="7164419" y="31242"/>
                  <a:pt x="7179183" y="42958"/>
                  <a:pt x="7179183" y="57245"/>
                </a:cubicBezTo>
                <a:lnTo>
                  <a:pt x="7179183" y="195072"/>
                </a:lnTo>
                <a:cubicBezTo>
                  <a:pt x="7179183" y="209360"/>
                  <a:pt x="7164419" y="221075"/>
                  <a:pt x="7146322" y="221075"/>
                </a:cubicBezTo>
                <a:lnTo>
                  <a:pt x="6989445" y="221075"/>
                </a:lnTo>
                <a:cubicBezTo>
                  <a:pt x="6971348" y="221075"/>
                  <a:pt x="6956584" y="209360"/>
                  <a:pt x="6956584" y="195072"/>
                </a:cubicBezTo>
                <a:lnTo>
                  <a:pt x="6956584" y="57245"/>
                </a:lnTo>
                <a:close/>
                <a:moveTo>
                  <a:pt x="6670739" y="57245"/>
                </a:moveTo>
                <a:cubicBezTo>
                  <a:pt x="6670739" y="42958"/>
                  <a:pt x="6685503" y="31242"/>
                  <a:pt x="6703600" y="31242"/>
                </a:cubicBezTo>
                <a:lnTo>
                  <a:pt x="6860477" y="31242"/>
                </a:lnTo>
                <a:cubicBezTo>
                  <a:pt x="6878574" y="31242"/>
                  <a:pt x="6893338" y="42958"/>
                  <a:pt x="6893338" y="57245"/>
                </a:cubicBezTo>
                <a:lnTo>
                  <a:pt x="6893338" y="195072"/>
                </a:lnTo>
                <a:cubicBezTo>
                  <a:pt x="6893338" y="209360"/>
                  <a:pt x="6878574" y="221075"/>
                  <a:pt x="6860477" y="221075"/>
                </a:cubicBezTo>
                <a:lnTo>
                  <a:pt x="6703600" y="221075"/>
                </a:lnTo>
                <a:cubicBezTo>
                  <a:pt x="6685503" y="221075"/>
                  <a:pt x="6670739" y="209360"/>
                  <a:pt x="6670739" y="195072"/>
                </a:cubicBezTo>
                <a:lnTo>
                  <a:pt x="6670739" y="57245"/>
                </a:lnTo>
                <a:close/>
                <a:moveTo>
                  <a:pt x="6384894" y="57245"/>
                </a:moveTo>
                <a:cubicBezTo>
                  <a:pt x="6384894" y="42958"/>
                  <a:pt x="6399657" y="31242"/>
                  <a:pt x="6417755" y="31242"/>
                </a:cubicBezTo>
                <a:lnTo>
                  <a:pt x="6574631" y="31242"/>
                </a:lnTo>
                <a:cubicBezTo>
                  <a:pt x="6592729" y="31242"/>
                  <a:pt x="6607493" y="42958"/>
                  <a:pt x="6607493" y="57245"/>
                </a:cubicBezTo>
                <a:lnTo>
                  <a:pt x="6607493" y="195072"/>
                </a:lnTo>
                <a:cubicBezTo>
                  <a:pt x="6607493" y="209360"/>
                  <a:pt x="6592729" y="221075"/>
                  <a:pt x="6574631" y="221075"/>
                </a:cubicBezTo>
                <a:lnTo>
                  <a:pt x="6417755" y="221075"/>
                </a:lnTo>
                <a:cubicBezTo>
                  <a:pt x="6399657" y="221075"/>
                  <a:pt x="6384894" y="209360"/>
                  <a:pt x="6384894" y="195072"/>
                </a:cubicBezTo>
                <a:lnTo>
                  <a:pt x="6384894" y="57245"/>
                </a:lnTo>
                <a:close/>
                <a:moveTo>
                  <a:pt x="6099048" y="57245"/>
                </a:moveTo>
                <a:cubicBezTo>
                  <a:pt x="6099048" y="42958"/>
                  <a:pt x="6113812" y="31242"/>
                  <a:pt x="6131910" y="31242"/>
                </a:cubicBezTo>
                <a:lnTo>
                  <a:pt x="6288786" y="31242"/>
                </a:lnTo>
                <a:cubicBezTo>
                  <a:pt x="6306884" y="31242"/>
                  <a:pt x="6321648" y="42958"/>
                  <a:pt x="6321648" y="57245"/>
                </a:cubicBezTo>
                <a:lnTo>
                  <a:pt x="6321648" y="195072"/>
                </a:lnTo>
                <a:cubicBezTo>
                  <a:pt x="6321648" y="209360"/>
                  <a:pt x="6306884" y="221075"/>
                  <a:pt x="6288786" y="221075"/>
                </a:cubicBezTo>
                <a:lnTo>
                  <a:pt x="6131910" y="221075"/>
                </a:lnTo>
                <a:cubicBezTo>
                  <a:pt x="6113812" y="221075"/>
                  <a:pt x="6099048" y="209360"/>
                  <a:pt x="6099048" y="195072"/>
                </a:cubicBezTo>
                <a:lnTo>
                  <a:pt x="6099048" y="57245"/>
                </a:lnTo>
                <a:close/>
                <a:moveTo>
                  <a:pt x="5813203" y="57245"/>
                </a:moveTo>
                <a:cubicBezTo>
                  <a:pt x="5813203" y="42958"/>
                  <a:pt x="5827967" y="31242"/>
                  <a:pt x="5846064" y="31242"/>
                </a:cubicBezTo>
                <a:lnTo>
                  <a:pt x="6002941" y="31242"/>
                </a:lnTo>
                <a:cubicBezTo>
                  <a:pt x="6021039" y="31242"/>
                  <a:pt x="6035802" y="42958"/>
                  <a:pt x="6035802" y="57245"/>
                </a:cubicBezTo>
                <a:lnTo>
                  <a:pt x="6035802" y="195072"/>
                </a:lnTo>
                <a:cubicBezTo>
                  <a:pt x="6035802" y="209360"/>
                  <a:pt x="6021039" y="221075"/>
                  <a:pt x="6002941" y="221075"/>
                </a:cubicBezTo>
                <a:lnTo>
                  <a:pt x="5846064" y="221075"/>
                </a:lnTo>
                <a:cubicBezTo>
                  <a:pt x="5827967" y="221075"/>
                  <a:pt x="5813203" y="209360"/>
                  <a:pt x="5813203" y="195072"/>
                </a:cubicBezTo>
                <a:lnTo>
                  <a:pt x="5813203" y="57245"/>
                </a:lnTo>
                <a:close/>
                <a:moveTo>
                  <a:pt x="5527358" y="57245"/>
                </a:moveTo>
                <a:cubicBezTo>
                  <a:pt x="5527358" y="42958"/>
                  <a:pt x="5542121" y="31242"/>
                  <a:pt x="5560219" y="31242"/>
                </a:cubicBezTo>
                <a:lnTo>
                  <a:pt x="5717095" y="31242"/>
                </a:lnTo>
                <a:cubicBezTo>
                  <a:pt x="5735193" y="31242"/>
                  <a:pt x="5749957" y="42958"/>
                  <a:pt x="5749957" y="57245"/>
                </a:cubicBezTo>
                <a:lnTo>
                  <a:pt x="5749957" y="195072"/>
                </a:lnTo>
                <a:cubicBezTo>
                  <a:pt x="5749957" y="209360"/>
                  <a:pt x="5735193" y="221075"/>
                  <a:pt x="5717095" y="221075"/>
                </a:cubicBezTo>
                <a:lnTo>
                  <a:pt x="5560219" y="221075"/>
                </a:lnTo>
                <a:cubicBezTo>
                  <a:pt x="5542121" y="221075"/>
                  <a:pt x="5527358" y="209360"/>
                  <a:pt x="5527358" y="195072"/>
                </a:cubicBezTo>
                <a:lnTo>
                  <a:pt x="5527358" y="57245"/>
                </a:lnTo>
                <a:close/>
                <a:moveTo>
                  <a:pt x="5204555" y="57245"/>
                </a:moveTo>
                <a:cubicBezTo>
                  <a:pt x="5204555" y="42958"/>
                  <a:pt x="5219319" y="31242"/>
                  <a:pt x="5237417" y="31242"/>
                </a:cubicBezTo>
                <a:lnTo>
                  <a:pt x="5394294" y="31242"/>
                </a:lnTo>
                <a:cubicBezTo>
                  <a:pt x="5412391" y="31242"/>
                  <a:pt x="5427155" y="42958"/>
                  <a:pt x="5427155" y="57245"/>
                </a:cubicBezTo>
                <a:lnTo>
                  <a:pt x="5427155" y="195072"/>
                </a:lnTo>
                <a:cubicBezTo>
                  <a:pt x="5427155" y="209360"/>
                  <a:pt x="5412391" y="221075"/>
                  <a:pt x="5394294" y="221075"/>
                </a:cubicBezTo>
                <a:lnTo>
                  <a:pt x="5237417" y="221075"/>
                </a:lnTo>
                <a:cubicBezTo>
                  <a:pt x="5219319" y="221075"/>
                  <a:pt x="5204555" y="209360"/>
                  <a:pt x="5204555" y="195072"/>
                </a:cubicBezTo>
                <a:lnTo>
                  <a:pt x="5204555" y="57245"/>
                </a:lnTo>
                <a:close/>
                <a:moveTo>
                  <a:pt x="4918710" y="57245"/>
                </a:moveTo>
                <a:cubicBezTo>
                  <a:pt x="4918710" y="42958"/>
                  <a:pt x="4933474" y="31242"/>
                  <a:pt x="4951571" y="31242"/>
                </a:cubicBezTo>
                <a:lnTo>
                  <a:pt x="5108448" y="31242"/>
                </a:lnTo>
                <a:cubicBezTo>
                  <a:pt x="5126545" y="31242"/>
                  <a:pt x="5141310" y="42958"/>
                  <a:pt x="5141310" y="57245"/>
                </a:cubicBezTo>
                <a:lnTo>
                  <a:pt x="5141310" y="195072"/>
                </a:lnTo>
                <a:cubicBezTo>
                  <a:pt x="5141310" y="209360"/>
                  <a:pt x="5126545" y="221075"/>
                  <a:pt x="5108448" y="221075"/>
                </a:cubicBezTo>
                <a:lnTo>
                  <a:pt x="4951571" y="221075"/>
                </a:lnTo>
                <a:cubicBezTo>
                  <a:pt x="4933474" y="221075"/>
                  <a:pt x="4918710" y="209360"/>
                  <a:pt x="4918710" y="195072"/>
                </a:cubicBezTo>
                <a:lnTo>
                  <a:pt x="4918710" y="57245"/>
                </a:lnTo>
                <a:close/>
                <a:moveTo>
                  <a:pt x="4632865" y="57245"/>
                </a:moveTo>
                <a:cubicBezTo>
                  <a:pt x="4632865" y="42958"/>
                  <a:pt x="4647629" y="31242"/>
                  <a:pt x="4665726" y="31242"/>
                </a:cubicBezTo>
                <a:lnTo>
                  <a:pt x="4822603" y="31242"/>
                </a:lnTo>
                <a:cubicBezTo>
                  <a:pt x="4840700" y="31242"/>
                  <a:pt x="4855464" y="42958"/>
                  <a:pt x="4855464" y="57245"/>
                </a:cubicBezTo>
                <a:lnTo>
                  <a:pt x="4855464" y="195072"/>
                </a:lnTo>
                <a:cubicBezTo>
                  <a:pt x="4855464" y="209360"/>
                  <a:pt x="4840700" y="221075"/>
                  <a:pt x="4822603" y="221075"/>
                </a:cubicBezTo>
                <a:lnTo>
                  <a:pt x="4665726" y="221075"/>
                </a:lnTo>
                <a:cubicBezTo>
                  <a:pt x="4647629" y="221075"/>
                  <a:pt x="4632865" y="209360"/>
                  <a:pt x="4632865" y="195072"/>
                </a:cubicBezTo>
                <a:lnTo>
                  <a:pt x="4632865" y="57245"/>
                </a:lnTo>
                <a:close/>
                <a:moveTo>
                  <a:pt x="4347020" y="57245"/>
                </a:moveTo>
                <a:cubicBezTo>
                  <a:pt x="4347020" y="42958"/>
                  <a:pt x="4361783" y="31242"/>
                  <a:pt x="4379881" y="31242"/>
                </a:cubicBezTo>
                <a:lnTo>
                  <a:pt x="4536758" y="31242"/>
                </a:lnTo>
                <a:cubicBezTo>
                  <a:pt x="4554855" y="31242"/>
                  <a:pt x="4569619" y="42958"/>
                  <a:pt x="4569619" y="57245"/>
                </a:cubicBezTo>
                <a:lnTo>
                  <a:pt x="4569619" y="195072"/>
                </a:lnTo>
                <a:cubicBezTo>
                  <a:pt x="4569619" y="209360"/>
                  <a:pt x="4554855" y="221075"/>
                  <a:pt x="4536758" y="221075"/>
                </a:cubicBezTo>
                <a:lnTo>
                  <a:pt x="4379881" y="221075"/>
                </a:lnTo>
                <a:cubicBezTo>
                  <a:pt x="4361783" y="221075"/>
                  <a:pt x="4347020" y="209360"/>
                  <a:pt x="4347020" y="195072"/>
                </a:cubicBezTo>
                <a:lnTo>
                  <a:pt x="4347020" y="57245"/>
                </a:lnTo>
                <a:close/>
                <a:moveTo>
                  <a:pt x="4061174" y="57245"/>
                </a:moveTo>
                <a:cubicBezTo>
                  <a:pt x="4061174" y="42958"/>
                  <a:pt x="4075938" y="31242"/>
                  <a:pt x="4094036" y="31242"/>
                </a:cubicBezTo>
                <a:lnTo>
                  <a:pt x="4250913" y="31242"/>
                </a:lnTo>
                <a:cubicBezTo>
                  <a:pt x="4269010" y="31242"/>
                  <a:pt x="4283774" y="42958"/>
                  <a:pt x="4283774" y="57245"/>
                </a:cubicBezTo>
                <a:lnTo>
                  <a:pt x="4283774" y="195072"/>
                </a:lnTo>
                <a:cubicBezTo>
                  <a:pt x="4283774" y="209360"/>
                  <a:pt x="4269010" y="221075"/>
                  <a:pt x="4250913" y="221075"/>
                </a:cubicBezTo>
                <a:lnTo>
                  <a:pt x="4094036" y="221075"/>
                </a:lnTo>
                <a:cubicBezTo>
                  <a:pt x="4075938" y="221075"/>
                  <a:pt x="4061174" y="209360"/>
                  <a:pt x="4061174" y="195072"/>
                </a:cubicBezTo>
                <a:lnTo>
                  <a:pt x="4061174" y="57245"/>
                </a:lnTo>
                <a:close/>
                <a:moveTo>
                  <a:pt x="3775329" y="57245"/>
                </a:moveTo>
                <a:cubicBezTo>
                  <a:pt x="3775329" y="42958"/>
                  <a:pt x="3790093" y="31242"/>
                  <a:pt x="3808190" y="31242"/>
                </a:cubicBezTo>
                <a:lnTo>
                  <a:pt x="3965067" y="31242"/>
                </a:lnTo>
                <a:cubicBezTo>
                  <a:pt x="3983165" y="31242"/>
                  <a:pt x="3997928" y="42958"/>
                  <a:pt x="3997928" y="57245"/>
                </a:cubicBezTo>
                <a:lnTo>
                  <a:pt x="3997928" y="195072"/>
                </a:lnTo>
                <a:cubicBezTo>
                  <a:pt x="3997928" y="209360"/>
                  <a:pt x="3983165" y="221075"/>
                  <a:pt x="3965067" y="221075"/>
                </a:cubicBezTo>
                <a:lnTo>
                  <a:pt x="3808190" y="221075"/>
                </a:lnTo>
                <a:cubicBezTo>
                  <a:pt x="3790093" y="221075"/>
                  <a:pt x="3775329" y="209360"/>
                  <a:pt x="3775329" y="195072"/>
                </a:cubicBezTo>
                <a:lnTo>
                  <a:pt x="3775329" y="57245"/>
                </a:lnTo>
                <a:close/>
                <a:moveTo>
                  <a:pt x="3489484" y="57245"/>
                </a:moveTo>
                <a:cubicBezTo>
                  <a:pt x="3489484" y="42958"/>
                  <a:pt x="3504248" y="31242"/>
                  <a:pt x="3522345" y="31242"/>
                </a:cubicBezTo>
                <a:lnTo>
                  <a:pt x="3679222" y="31242"/>
                </a:lnTo>
                <a:cubicBezTo>
                  <a:pt x="3697320" y="31242"/>
                  <a:pt x="3712083" y="42958"/>
                  <a:pt x="3712083" y="57245"/>
                </a:cubicBezTo>
                <a:lnTo>
                  <a:pt x="3712083" y="195072"/>
                </a:lnTo>
                <a:cubicBezTo>
                  <a:pt x="3712083" y="209360"/>
                  <a:pt x="3697320" y="221075"/>
                  <a:pt x="3679222" y="221075"/>
                </a:cubicBezTo>
                <a:lnTo>
                  <a:pt x="3522345" y="221075"/>
                </a:lnTo>
                <a:cubicBezTo>
                  <a:pt x="3504248" y="221075"/>
                  <a:pt x="3489484" y="209360"/>
                  <a:pt x="3489484" y="195072"/>
                </a:cubicBezTo>
                <a:lnTo>
                  <a:pt x="3489484" y="57245"/>
                </a:lnTo>
                <a:close/>
                <a:moveTo>
                  <a:pt x="3203639" y="57245"/>
                </a:moveTo>
                <a:cubicBezTo>
                  <a:pt x="3203639" y="42958"/>
                  <a:pt x="3218403" y="31242"/>
                  <a:pt x="3236500" y="31242"/>
                </a:cubicBezTo>
                <a:lnTo>
                  <a:pt x="3393377" y="31242"/>
                </a:lnTo>
                <a:cubicBezTo>
                  <a:pt x="3411474" y="31242"/>
                  <a:pt x="3426238" y="42958"/>
                  <a:pt x="3426238" y="57245"/>
                </a:cubicBezTo>
                <a:lnTo>
                  <a:pt x="3426238" y="195072"/>
                </a:lnTo>
                <a:cubicBezTo>
                  <a:pt x="3426238" y="209360"/>
                  <a:pt x="3411474" y="221075"/>
                  <a:pt x="3393377" y="221075"/>
                </a:cubicBezTo>
                <a:lnTo>
                  <a:pt x="3236500" y="221075"/>
                </a:lnTo>
                <a:cubicBezTo>
                  <a:pt x="3218403" y="221075"/>
                  <a:pt x="3203639" y="209360"/>
                  <a:pt x="3203639" y="195072"/>
                </a:cubicBezTo>
                <a:lnTo>
                  <a:pt x="3203639" y="57245"/>
                </a:lnTo>
                <a:close/>
                <a:moveTo>
                  <a:pt x="2917793" y="57245"/>
                </a:moveTo>
                <a:cubicBezTo>
                  <a:pt x="2917793" y="42958"/>
                  <a:pt x="2932557" y="31242"/>
                  <a:pt x="2950655" y="31242"/>
                </a:cubicBezTo>
                <a:lnTo>
                  <a:pt x="3107531" y="31242"/>
                </a:lnTo>
                <a:cubicBezTo>
                  <a:pt x="3125629" y="31242"/>
                  <a:pt x="3140393" y="42958"/>
                  <a:pt x="3140393" y="57245"/>
                </a:cubicBezTo>
                <a:lnTo>
                  <a:pt x="3140393" y="195072"/>
                </a:lnTo>
                <a:cubicBezTo>
                  <a:pt x="3140393" y="209360"/>
                  <a:pt x="3125629" y="221075"/>
                  <a:pt x="3107531" y="221075"/>
                </a:cubicBezTo>
                <a:lnTo>
                  <a:pt x="2950655" y="221075"/>
                </a:lnTo>
                <a:cubicBezTo>
                  <a:pt x="2932557" y="221075"/>
                  <a:pt x="2917793" y="209360"/>
                  <a:pt x="2917793" y="195072"/>
                </a:cubicBezTo>
                <a:lnTo>
                  <a:pt x="2917793" y="57245"/>
                </a:lnTo>
                <a:close/>
                <a:moveTo>
                  <a:pt x="2631948" y="57245"/>
                </a:moveTo>
                <a:cubicBezTo>
                  <a:pt x="2631948" y="42958"/>
                  <a:pt x="2646712" y="31242"/>
                  <a:pt x="2664809" y="31242"/>
                </a:cubicBezTo>
                <a:lnTo>
                  <a:pt x="2821686" y="31242"/>
                </a:lnTo>
                <a:cubicBezTo>
                  <a:pt x="2839784" y="31242"/>
                  <a:pt x="2854547" y="42958"/>
                  <a:pt x="2854547" y="57245"/>
                </a:cubicBezTo>
                <a:lnTo>
                  <a:pt x="2854547" y="195072"/>
                </a:lnTo>
                <a:cubicBezTo>
                  <a:pt x="2854547" y="209360"/>
                  <a:pt x="2839784" y="221075"/>
                  <a:pt x="2821686" y="221075"/>
                </a:cubicBezTo>
                <a:lnTo>
                  <a:pt x="2664809" y="221075"/>
                </a:lnTo>
                <a:cubicBezTo>
                  <a:pt x="2646712" y="221075"/>
                  <a:pt x="2631948" y="209360"/>
                  <a:pt x="2631948" y="195072"/>
                </a:cubicBezTo>
                <a:lnTo>
                  <a:pt x="2631948" y="57245"/>
                </a:lnTo>
                <a:close/>
                <a:moveTo>
                  <a:pt x="2346103" y="57245"/>
                </a:moveTo>
                <a:cubicBezTo>
                  <a:pt x="2346103" y="42958"/>
                  <a:pt x="2360867" y="31242"/>
                  <a:pt x="2378964" y="31242"/>
                </a:cubicBezTo>
                <a:lnTo>
                  <a:pt x="2535841" y="31242"/>
                </a:lnTo>
                <a:cubicBezTo>
                  <a:pt x="2553938" y="31242"/>
                  <a:pt x="2568702" y="42958"/>
                  <a:pt x="2568702" y="57245"/>
                </a:cubicBezTo>
                <a:lnTo>
                  <a:pt x="2568702" y="195072"/>
                </a:lnTo>
                <a:cubicBezTo>
                  <a:pt x="2568702" y="209360"/>
                  <a:pt x="2553938" y="221075"/>
                  <a:pt x="2535841" y="221075"/>
                </a:cubicBezTo>
                <a:lnTo>
                  <a:pt x="2378964" y="221075"/>
                </a:lnTo>
                <a:cubicBezTo>
                  <a:pt x="2360867" y="221075"/>
                  <a:pt x="2346103" y="209360"/>
                  <a:pt x="2346103" y="195072"/>
                </a:cubicBezTo>
                <a:lnTo>
                  <a:pt x="2346103" y="57245"/>
                </a:lnTo>
                <a:close/>
                <a:moveTo>
                  <a:pt x="2060258" y="57245"/>
                </a:moveTo>
                <a:cubicBezTo>
                  <a:pt x="2060258" y="42958"/>
                  <a:pt x="2075021" y="31242"/>
                  <a:pt x="2093119" y="31242"/>
                </a:cubicBezTo>
                <a:lnTo>
                  <a:pt x="2249996" y="31242"/>
                </a:lnTo>
                <a:cubicBezTo>
                  <a:pt x="2268093" y="31242"/>
                  <a:pt x="2282857" y="42958"/>
                  <a:pt x="2282857" y="57245"/>
                </a:cubicBezTo>
                <a:lnTo>
                  <a:pt x="2282857" y="195072"/>
                </a:lnTo>
                <a:cubicBezTo>
                  <a:pt x="2282857" y="209360"/>
                  <a:pt x="2268093" y="221075"/>
                  <a:pt x="2249996" y="221075"/>
                </a:cubicBezTo>
                <a:lnTo>
                  <a:pt x="2093119" y="221075"/>
                </a:lnTo>
                <a:cubicBezTo>
                  <a:pt x="2075021" y="221075"/>
                  <a:pt x="2060258" y="209360"/>
                  <a:pt x="2060258" y="195072"/>
                </a:cubicBezTo>
                <a:lnTo>
                  <a:pt x="2060258" y="57245"/>
                </a:lnTo>
                <a:close/>
                <a:moveTo>
                  <a:pt x="1774412" y="57245"/>
                </a:moveTo>
                <a:cubicBezTo>
                  <a:pt x="1774412" y="42958"/>
                  <a:pt x="1789176" y="31242"/>
                  <a:pt x="1807274" y="31242"/>
                </a:cubicBezTo>
                <a:lnTo>
                  <a:pt x="1964150" y="31242"/>
                </a:lnTo>
                <a:cubicBezTo>
                  <a:pt x="1982248" y="31242"/>
                  <a:pt x="1997012" y="42958"/>
                  <a:pt x="1997012" y="57245"/>
                </a:cubicBezTo>
                <a:lnTo>
                  <a:pt x="1997012" y="195072"/>
                </a:lnTo>
                <a:cubicBezTo>
                  <a:pt x="1997012" y="209360"/>
                  <a:pt x="1982248" y="221075"/>
                  <a:pt x="1964150" y="221075"/>
                </a:cubicBezTo>
                <a:lnTo>
                  <a:pt x="1807274" y="221075"/>
                </a:lnTo>
                <a:cubicBezTo>
                  <a:pt x="1789176" y="221075"/>
                  <a:pt x="1774412" y="209360"/>
                  <a:pt x="1774412" y="195072"/>
                </a:cubicBezTo>
                <a:lnTo>
                  <a:pt x="1774412" y="57245"/>
                </a:lnTo>
                <a:close/>
                <a:moveTo>
                  <a:pt x="1488567" y="57245"/>
                </a:moveTo>
                <a:cubicBezTo>
                  <a:pt x="1488567" y="42958"/>
                  <a:pt x="1503331" y="31242"/>
                  <a:pt x="1521428" y="31242"/>
                </a:cubicBezTo>
                <a:lnTo>
                  <a:pt x="1678305" y="31242"/>
                </a:lnTo>
                <a:cubicBezTo>
                  <a:pt x="1696403" y="31242"/>
                  <a:pt x="1711166" y="42958"/>
                  <a:pt x="1711166" y="57245"/>
                </a:cubicBezTo>
                <a:lnTo>
                  <a:pt x="1711166" y="195072"/>
                </a:lnTo>
                <a:cubicBezTo>
                  <a:pt x="1711166" y="209360"/>
                  <a:pt x="1696403" y="221075"/>
                  <a:pt x="1678305" y="221075"/>
                </a:cubicBezTo>
                <a:lnTo>
                  <a:pt x="1521428" y="221075"/>
                </a:lnTo>
                <a:cubicBezTo>
                  <a:pt x="1503331" y="221075"/>
                  <a:pt x="1488567" y="209360"/>
                  <a:pt x="1488567" y="195072"/>
                </a:cubicBezTo>
                <a:lnTo>
                  <a:pt x="1488567" y="57245"/>
                </a:lnTo>
                <a:close/>
                <a:moveTo>
                  <a:pt x="1202722" y="57245"/>
                </a:moveTo>
                <a:cubicBezTo>
                  <a:pt x="1202722" y="42958"/>
                  <a:pt x="1217486" y="31242"/>
                  <a:pt x="1235583" y="31242"/>
                </a:cubicBezTo>
                <a:lnTo>
                  <a:pt x="1392460" y="31242"/>
                </a:lnTo>
                <a:cubicBezTo>
                  <a:pt x="1410557" y="31242"/>
                  <a:pt x="1425321" y="42958"/>
                  <a:pt x="1425321" y="57245"/>
                </a:cubicBezTo>
                <a:lnTo>
                  <a:pt x="1425321" y="195072"/>
                </a:lnTo>
                <a:cubicBezTo>
                  <a:pt x="1425321" y="209360"/>
                  <a:pt x="1410557" y="221075"/>
                  <a:pt x="1392460" y="221075"/>
                </a:cubicBezTo>
                <a:lnTo>
                  <a:pt x="1235583" y="221075"/>
                </a:lnTo>
                <a:cubicBezTo>
                  <a:pt x="1217486" y="221075"/>
                  <a:pt x="1202722" y="209360"/>
                  <a:pt x="1202722" y="195072"/>
                </a:cubicBezTo>
                <a:lnTo>
                  <a:pt x="1202722" y="57245"/>
                </a:lnTo>
                <a:close/>
                <a:moveTo>
                  <a:pt x="916877" y="57245"/>
                </a:moveTo>
                <a:cubicBezTo>
                  <a:pt x="916877" y="42958"/>
                  <a:pt x="931640" y="31242"/>
                  <a:pt x="949738" y="31242"/>
                </a:cubicBezTo>
                <a:lnTo>
                  <a:pt x="1106615" y="31242"/>
                </a:lnTo>
                <a:cubicBezTo>
                  <a:pt x="1124712" y="31242"/>
                  <a:pt x="1139476" y="42958"/>
                  <a:pt x="1139476" y="57245"/>
                </a:cubicBezTo>
                <a:lnTo>
                  <a:pt x="1139476" y="195072"/>
                </a:lnTo>
                <a:cubicBezTo>
                  <a:pt x="1139476" y="209360"/>
                  <a:pt x="1124712" y="221075"/>
                  <a:pt x="1106615" y="221075"/>
                </a:cubicBezTo>
                <a:lnTo>
                  <a:pt x="949738" y="221075"/>
                </a:lnTo>
                <a:cubicBezTo>
                  <a:pt x="931640" y="221075"/>
                  <a:pt x="916877" y="209360"/>
                  <a:pt x="916877" y="195072"/>
                </a:cubicBezTo>
                <a:lnTo>
                  <a:pt x="916877" y="57245"/>
                </a:lnTo>
                <a:close/>
                <a:moveTo>
                  <a:pt x="631031" y="57245"/>
                </a:moveTo>
                <a:cubicBezTo>
                  <a:pt x="631031" y="42958"/>
                  <a:pt x="645795" y="31242"/>
                  <a:pt x="663893" y="31242"/>
                </a:cubicBezTo>
                <a:lnTo>
                  <a:pt x="820769" y="31242"/>
                </a:lnTo>
                <a:cubicBezTo>
                  <a:pt x="838867" y="31242"/>
                  <a:pt x="853631" y="42958"/>
                  <a:pt x="853631" y="57245"/>
                </a:cubicBezTo>
                <a:lnTo>
                  <a:pt x="853631" y="195072"/>
                </a:lnTo>
                <a:cubicBezTo>
                  <a:pt x="853631" y="209360"/>
                  <a:pt x="838867" y="221075"/>
                  <a:pt x="820769" y="221075"/>
                </a:cubicBezTo>
                <a:lnTo>
                  <a:pt x="663893" y="221075"/>
                </a:lnTo>
                <a:cubicBezTo>
                  <a:pt x="645795" y="221075"/>
                  <a:pt x="631031" y="209360"/>
                  <a:pt x="631031" y="195072"/>
                </a:cubicBezTo>
                <a:lnTo>
                  <a:pt x="631031" y="57245"/>
                </a:lnTo>
                <a:close/>
                <a:moveTo>
                  <a:pt x="345186" y="57245"/>
                </a:moveTo>
                <a:cubicBezTo>
                  <a:pt x="345186" y="42958"/>
                  <a:pt x="359950" y="31242"/>
                  <a:pt x="378047" y="31242"/>
                </a:cubicBezTo>
                <a:lnTo>
                  <a:pt x="534924" y="31242"/>
                </a:lnTo>
                <a:cubicBezTo>
                  <a:pt x="553022" y="31242"/>
                  <a:pt x="567785" y="42958"/>
                  <a:pt x="567785" y="57245"/>
                </a:cubicBezTo>
                <a:lnTo>
                  <a:pt x="567785" y="195072"/>
                </a:lnTo>
                <a:cubicBezTo>
                  <a:pt x="567785" y="209360"/>
                  <a:pt x="553022" y="221075"/>
                  <a:pt x="534924" y="221075"/>
                </a:cubicBezTo>
                <a:lnTo>
                  <a:pt x="378047" y="221075"/>
                </a:lnTo>
                <a:cubicBezTo>
                  <a:pt x="359950" y="221075"/>
                  <a:pt x="345186" y="209360"/>
                  <a:pt x="345186" y="195072"/>
                </a:cubicBezTo>
                <a:lnTo>
                  <a:pt x="345186" y="57245"/>
                </a:lnTo>
                <a:close/>
                <a:moveTo>
                  <a:pt x="59341" y="57245"/>
                </a:moveTo>
                <a:cubicBezTo>
                  <a:pt x="59341" y="42958"/>
                  <a:pt x="74105" y="31242"/>
                  <a:pt x="92202" y="31242"/>
                </a:cubicBezTo>
                <a:lnTo>
                  <a:pt x="249079" y="31242"/>
                </a:lnTo>
                <a:cubicBezTo>
                  <a:pt x="267176" y="31242"/>
                  <a:pt x="281940" y="42958"/>
                  <a:pt x="281940" y="57245"/>
                </a:cubicBezTo>
                <a:lnTo>
                  <a:pt x="281940" y="195072"/>
                </a:lnTo>
                <a:cubicBezTo>
                  <a:pt x="281940" y="209360"/>
                  <a:pt x="267176" y="221075"/>
                  <a:pt x="249079" y="221075"/>
                </a:cubicBezTo>
                <a:lnTo>
                  <a:pt x="92583" y="221075"/>
                </a:lnTo>
                <a:cubicBezTo>
                  <a:pt x="74486" y="221075"/>
                  <a:pt x="59722" y="209360"/>
                  <a:pt x="59722" y="195072"/>
                </a:cubicBezTo>
                <a:lnTo>
                  <a:pt x="59722" y="57245"/>
                </a:lnTo>
                <a:close/>
                <a:moveTo>
                  <a:pt x="5290947" y="413575"/>
                </a:moveTo>
                <a:lnTo>
                  <a:pt x="5290947" y="721043"/>
                </a:lnTo>
                <a:cubicBezTo>
                  <a:pt x="5290947" y="778288"/>
                  <a:pt x="5231797" y="825151"/>
                  <a:pt x="5159407" y="825151"/>
                </a:cubicBezTo>
                <a:lnTo>
                  <a:pt x="4628198" y="825151"/>
                </a:lnTo>
                <a:cubicBezTo>
                  <a:pt x="4555808" y="825151"/>
                  <a:pt x="4496657" y="778288"/>
                  <a:pt x="4496657" y="721043"/>
                </a:cubicBezTo>
                <a:lnTo>
                  <a:pt x="4496657" y="413575"/>
                </a:lnTo>
                <a:cubicBezTo>
                  <a:pt x="4496657" y="356330"/>
                  <a:pt x="4555808" y="309467"/>
                  <a:pt x="4628198" y="309467"/>
                </a:cubicBezTo>
                <a:lnTo>
                  <a:pt x="5159407" y="309467"/>
                </a:lnTo>
                <a:cubicBezTo>
                  <a:pt x="5231797" y="309467"/>
                  <a:pt x="5290947" y="356330"/>
                  <a:pt x="5290947" y="413575"/>
                </a:cubicBezTo>
                <a:close/>
                <a:moveTo>
                  <a:pt x="4210812" y="413575"/>
                </a:moveTo>
                <a:lnTo>
                  <a:pt x="4210812" y="721043"/>
                </a:lnTo>
                <a:cubicBezTo>
                  <a:pt x="4210812" y="778288"/>
                  <a:pt x="4151662" y="825151"/>
                  <a:pt x="4079272" y="825151"/>
                </a:cubicBezTo>
                <a:lnTo>
                  <a:pt x="3548063" y="825151"/>
                </a:lnTo>
                <a:cubicBezTo>
                  <a:pt x="3475673" y="825151"/>
                  <a:pt x="3416522" y="778288"/>
                  <a:pt x="3416522" y="721043"/>
                </a:cubicBezTo>
                <a:lnTo>
                  <a:pt x="3416522" y="413575"/>
                </a:lnTo>
                <a:cubicBezTo>
                  <a:pt x="3416522" y="356330"/>
                  <a:pt x="3475673" y="309467"/>
                  <a:pt x="3548063" y="309467"/>
                </a:cubicBezTo>
                <a:lnTo>
                  <a:pt x="4079272" y="309467"/>
                </a:lnTo>
                <a:cubicBezTo>
                  <a:pt x="4151662" y="309467"/>
                  <a:pt x="4210812" y="356330"/>
                  <a:pt x="4210812" y="413575"/>
                </a:cubicBezTo>
                <a:close/>
                <a:moveTo>
                  <a:pt x="3130677" y="413575"/>
                </a:moveTo>
                <a:lnTo>
                  <a:pt x="3130677" y="721043"/>
                </a:lnTo>
                <a:cubicBezTo>
                  <a:pt x="3130677" y="778288"/>
                  <a:pt x="3071527" y="825151"/>
                  <a:pt x="2999137" y="825151"/>
                </a:cubicBezTo>
                <a:lnTo>
                  <a:pt x="2467928" y="825151"/>
                </a:lnTo>
                <a:cubicBezTo>
                  <a:pt x="2395538" y="825151"/>
                  <a:pt x="2336387" y="778288"/>
                  <a:pt x="2336387" y="721043"/>
                </a:cubicBezTo>
                <a:lnTo>
                  <a:pt x="2336387" y="413575"/>
                </a:lnTo>
                <a:cubicBezTo>
                  <a:pt x="2336387" y="356330"/>
                  <a:pt x="2395538" y="309467"/>
                  <a:pt x="2467928" y="309467"/>
                </a:cubicBezTo>
                <a:lnTo>
                  <a:pt x="2999137" y="309467"/>
                </a:lnTo>
                <a:cubicBezTo>
                  <a:pt x="3071527" y="309467"/>
                  <a:pt x="3130677" y="356330"/>
                  <a:pt x="3130677" y="413575"/>
                </a:cubicBezTo>
                <a:close/>
                <a:moveTo>
                  <a:pt x="2050542" y="413575"/>
                </a:moveTo>
                <a:lnTo>
                  <a:pt x="2050542" y="721043"/>
                </a:lnTo>
                <a:cubicBezTo>
                  <a:pt x="2050542" y="778288"/>
                  <a:pt x="1991392" y="825151"/>
                  <a:pt x="1919002" y="825151"/>
                </a:cubicBezTo>
                <a:lnTo>
                  <a:pt x="1387793" y="825151"/>
                </a:lnTo>
                <a:cubicBezTo>
                  <a:pt x="1315403" y="825151"/>
                  <a:pt x="1256252" y="778288"/>
                  <a:pt x="1256252" y="721043"/>
                </a:cubicBezTo>
                <a:lnTo>
                  <a:pt x="1256252" y="413575"/>
                </a:lnTo>
                <a:cubicBezTo>
                  <a:pt x="1256252" y="356330"/>
                  <a:pt x="1315403" y="309467"/>
                  <a:pt x="1387793" y="309467"/>
                </a:cubicBezTo>
                <a:lnTo>
                  <a:pt x="1919002" y="309467"/>
                </a:lnTo>
                <a:cubicBezTo>
                  <a:pt x="1991392" y="309467"/>
                  <a:pt x="2050542" y="356330"/>
                  <a:pt x="2050542" y="413575"/>
                </a:cubicBezTo>
                <a:close/>
                <a:moveTo>
                  <a:pt x="970407" y="413575"/>
                </a:moveTo>
                <a:lnTo>
                  <a:pt x="970407" y="721043"/>
                </a:lnTo>
                <a:cubicBezTo>
                  <a:pt x="970407" y="778288"/>
                  <a:pt x="911257" y="825151"/>
                  <a:pt x="838867" y="825151"/>
                </a:cubicBezTo>
                <a:lnTo>
                  <a:pt x="307658" y="825151"/>
                </a:lnTo>
                <a:cubicBezTo>
                  <a:pt x="235268" y="825151"/>
                  <a:pt x="176117" y="778288"/>
                  <a:pt x="176117" y="721043"/>
                </a:cubicBezTo>
                <a:lnTo>
                  <a:pt x="176117" y="413575"/>
                </a:lnTo>
                <a:cubicBezTo>
                  <a:pt x="176117" y="356330"/>
                  <a:pt x="235268" y="309467"/>
                  <a:pt x="307658" y="309467"/>
                </a:cubicBezTo>
                <a:lnTo>
                  <a:pt x="838867" y="309467"/>
                </a:lnTo>
                <a:cubicBezTo>
                  <a:pt x="911257" y="309467"/>
                  <a:pt x="970407" y="356330"/>
                  <a:pt x="970407" y="413575"/>
                </a:cubicBezTo>
                <a:close/>
                <a:moveTo>
                  <a:pt x="263081" y="1108615"/>
                </a:moveTo>
                <a:cubicBezTo>
                  <a:pt x="263081" y="1122902"/>
                  <a:pt x="248317" y="1134618"/>
                  <a:pt x="230219" y="1134618"/>
                </a:cubicBezTo>
                <a:lnTo>
                  <a:pt x="73343" y="1134618"/>
                </a:lnTo>
                <a:cubicBezTo>
                  <a:pt x="55245" y="1134618"/>
                  <a:pt x="40481" y="1122902"/>
                  <a:pt x="40481" y="1108615"/>
                </a:cubicBezTo>
                <a:lnTo>
                  <a:pt x="40481" y="970788"/>
                </a:lnTo>
                <a:cubicBezTo>
                  <a:pt x="40481" y="956501"/>
                  <a:pt x="55245" y="944785"/>
                  <a:pt x="73343" y="944785"/>
                </a:cubicBezTo>
                <a:lnTo>
                  <a:pt x="230219" y="944785"/>
                </a:lnTo>
                <a:cubicBezTo>
                  <a:pt x="248317" y="944785"/>
                  <a:pt x="263081" y="956501"/>
                  <a:pt x="263081" y="970788"/>
                </a:cubicBezTo>
                <a:lnTo>
                  <a:pt x="263081" y="1108615"/>
                </a:lnTo>
                <a:close/>
                <a:moveTo>
                  <a:pt x="548926" y="1108615"/>
                </a:moveTo>
                <a:cubicBezTo>
                  <a:pt x="548926" y="1122902"/>
                  <a:pt x="534162" y="1134618"/>
                  <a:pt x="516065" y="1134618"/>
                </a:cubicBezTo>
                <a:lnTo>
                  <a:pt x="359188" y="1134618"/>
                </a:lnTo>
                <a:cubicBezTo>
                  <a:pt x="341090" y="1134618"/>
                  <a:pt x="326326" y="1122902"/>
                  <a:pt x="326326" y="1108615"/>
                </a:cubicBezTo>
                <a:lnTo>
                  <a:pt x="326326" y="970788"/>
                </a:lnTo>
                <a:cubicBezTo>
                  <a:pt x="326326" y="956501"/>
                  <a:pt x="341090" y="944785"/>
                  <a:pt x="359188" y="944785"/>
                </a:cubicBezTo>
                <a:lnTo>
                  <a:pt x="516065" y="944785"/>
                </a:lnTo>
                <a:cubicBezTo>
                  <a:pt x="534162" y="944785"/>
                  <a:pt x="548926" y="956501"/>
                  <a:pt x="548926" y="970788"/>
                </a:cubicBezTo>
                <a:lnTo>
                  <a:pt x="548926" y="1108615"/>
                </a:lnTo>
                <a:close/>
                <a:moveTo>
                  <a:pt x="834771" y="1108615"/>
                </a:moveTo>
                <a:cubicBezTo>
                  <a:pt x="834771" y="1122902"/>
                  <a:pt x="820007" y="1134618"/>
                  <a:pt x="801910" y="1134618"/>
                </a:cubicBezTo>
                <a:lnTo>
                  <a:pt x="645033" y="1134618"/>
                </a:lnTo>
                <a:cubicBezTo>
                  <a:pt x="626936" y="1134618"/>
                  <a:pt x="612172" y="1122902"/>
                  <a:pt x="612172" y="1108615"/>
                </a:cubicBezTo>
                <a:lnTo>
                  <a:pt x="612172" y="970788"/>
                </a:lnTo>
                <a:cubicBezTo>
                  <a:pt x="612172" y="956501"/>
                  <a:pt x="626936" y="944785"/>
                  <a:pt x="645033" y="944785"/>
                </a:cubicBezTo>
                <a:lnTo>
                  <a:pt x="801910" y="944785"/>
                </a:lnTo>
                <a:cubicBezTo>
                  <a:pt x="820007" y="944785"/>
                  <a:pt x="834771" y="956501"/>
                  <a:pt x="834771" y="970788"/>
                </a:cubicBezTo>
                <a:lnTo>
                  <a:pt x="834771" y="1108615"/>
                </a:lnTo>
                <a:close/>
                <a:moveTo>
                  <a:pt x="1120616" y="1108615"/>
                </a:moveTo>
                <a:cubicBezTo>
                  <a:pt x="1120616" y="1122902"/>
                  <a:pt x="1105853" y="1134618"/>
                  <a:pt x="1087755" y="1134618"/>
                </a:cubicBezTo>
                <a:lnTo>
                  <a:pt x="930878" y="1134618"/>
                </a:lnTo>
                <a:cubicBezTo>
                  <a:pt x="912781" y="1134618"/>
                  <a:pt x="898017" y="1122902"/>
                  <a:pt x="898017" y="1108615"/>
                </a:cubicBezTo>
                <a:lnTo>
                  <a:pt x="898017" y="970788"/>
                </a:lnTo>
                <a:cubicBezTo>
                  <a:pt x="898017" y="956501"/>
                  <a:pt x="912781" y="944785"/>
                  <a:pt x="930878" y="944785"/>
                </a:cubicBezTo>
                <a:lnTo>
                  <a:pt x="1087755" y="944785"/>
                </a:lnTo>
                <a:cubicBezTo>
                  <a:pt x="1105853" y="944785"/>
                  <a:pt x="1120616" y="956501"/>
                  <a:pt x="1120616" y="970788"/>
                </a:cubicBezTo>
                <a:lnTo>
                  <a:pt x="1120616" y="1108615"/>
                </a:lnTo>
                <a:close/>
                <a:moveTo>
                  <a:pt x="1406462" y="1108615"/>
                </a:moveTo>
                <a:cubicBezTo>
                  <a:pt x="1406462" y="1122902"/>
                  <a:pt x="1391698" y="1134618"/>
                  <a:pt x="1373600" y="1134618"/>
                </a:cubicBezTo>
                <a:lnTo>
                  <a:pt x="1216724" y="1134618"/>
                </a:lnTo>
                <a:cubicBezTo>
                  <a:pt x="1198626" y="1134618"/>
                  <a:pt x="1183862" y="1122902"/>
                  <a:pt x="1183862" y="1108615"/>
                </a:cubicBezTo>
                <a:lnTo>
                  <a:pt x="1183862" y="970788"/>
                </a:lnTo>
                <a:cubicBezTo>
                  <a:pt x="1183862" y="956501"/>
                  <a:pt x="1198626" y="944785"/>
                  <a:pt x="1216724" y="944785"/>
                </a:cubicBezTo>
                <a:lnTo>
                  <a:pt x="1373600" y="944785"/>
                </a:lnTo>
                <a:cubicBezTo>
                  <a:pt x="1391698" y="944785"/>
                  <a:pt x="1406462" y="956501"/>
                  <a:pt x="1406462" y="970788"/>
                </a:cubicBezTo>
                <a:lnTo>
                  <a:pt x="1406462" y="1108615"/>
                </a:lnTo>
                <a:close/>
                <a:moveTo>
                  <a:pt x="1692307" y="1108615"/>
                </a:moveTo>
                <a:cubicBezTo>
                  <a:pt x="1692307" y="1122902"/>
                  <a:pt x="1677543" y="1134618"/>
                  <a:pt x="1659446" y="1134618"/>
                </a:cubicBezTo>
                <a:lnTo>
                  <a:pt x="1502569" y="1134618"/>
                </a:lnTo>
                <a:cubicBezTo>
                  <a:pt x="1484471" y="1134618"/>
                  <a:pt x="1469708" y="1122902"/>
                  <a:pt x="1469708" y="1108615"/>
                </a:cubicBezTo>
                <a:lnTo>
                  <a:pt x="1469708" y="970788"/>
                </a:lnTo>
                <a:cubicBezTo>
                  <a:pt x="1469708" y="956501"/>
                  <a:pt x="1484471" y="944785"/>
                  <a:pt x="1502569" y="944785"/>
                </a:cubicBezTo>
                <a:lnTo>
                  <a:pt x="1659446" y="944785"/>
                </a:lnTo>
                <a:cubicBezTo>
                  <a:pt x="1677543" y="944785"/>
                  <a:pt x="1692307" y="956501"/>
                  <a:pt x="1692307" y="970788"/>
                </a:cubicBezTo>
                <a:lnTo>
                  <a:pt x="1692307" y="1108615"/>
                </a:lnTo>
                <a:close/>
                <a:moveTo>
                  <a:pt x="1978152" y="1108615"/>
                </a:moveTo>
                <a:cubicBezTo>
                  <a:pt x="1978152" y="1122902"/>
                  <a:pt x="1963388" y="1134618"/>
                  <a:pt x="1945291" y="1134618"/>
                </a:cubicBezTo>
                <a:lnTo>
                  <a:pt x="1788414" y="1134618"/>
                </a:lnTo>
                <a:cubicBezTo>
                  <a:pt x="1770317" y="1134618"/>
                  <a:pt x="1755553" y="1122902"/>
                  <a:pt x="1755553" y="1108615"/>
                </a:cubicBezTo>
                <a:lnTo>
                  <a:pt x="1755553" y="970788"/>
                </a:lnTo>
                <a:cubicBezTo>
                  <a:pt x="1755553" y="956501"/>
                  <a:pt x="1770317" y="944785"/>
                  <a:pt x="1788414" y="944785"/>
                </a:cubicBezTo>
                <a:lnTo>
                  <a:pt x="1945291" y="944785"/>
                </a:lnTo>
                <a:cubicBezTo>
                  <a:pt x="1963388" y="944785"/>
                  <a:pt x="1978152" y="956501"/>
                  <a:pt x="1978152" y="970788"/>
                </a:cubicBezTo>
                <a:lnTo>
                  <a:pt x="1978152" y="1108615"/>
                </a:lnTo>
                <a:close/>
                <a:moveTo>
                  <a:pt x="2263997" y="1108615"/>
                </a:moveTo>
                <a:cubicBezTo>
                  <a:pt x="2263997" y="1122902"/>
                  <a:pt x="2249234" y="1134618"/>
                  <a:pt x="2231136" y="1134618"/>
                </a:cubicBezTo>
                <a:lnTo>
                  <a:pt x="2074259" y="1134618"/>
                </a:lnTo>
                <a:cubicBezTo>
                  <a:pt x="2056162" y="1134618"/>
                  <a:pt x="2041398" y="1122902"/>
                  <a:pt x="2041398" y="1108615"/>
                </a:cubicBezTo>
                <a:lnTo>
                  <a:pt x="2041398" y="970788"/>
                </a:lnTo>
                <a:cubicBezTo>
                  <a:pt x="2041398" y="956501"/>
                  <a:pt x="2056162" y="944785"/>
                  <a:pt x="2074259" y="944785"/>
                </a:cubicBezTo>
                <a:lnTo>
                  <a:pt x="2231136" y="944785"/>
                </a:lnTo>
                <a:cubicBezTo>
                  <a:pt x="2249234" y="944785"/>
                  <a:pt x="2263997" y="956501"/>
                  <a:pt x="2263997" y="970788"/>
                </a:cubicBezTo>
                <a:lnTo>
                  <a:pt x="2263997" y="1108615"/>
                </a:lnTo>
                <a:close/>
                <a:moveTo>
                  <a:pt x="2549843" y="1108615"/>
                </a:moveTo>
                <a:cubicBezTo>
                  <a:pt x="2549843" y="1122902"/>
                  <a:pt x="2535079" y="1134618"/>
                  <a:pt x="2516981" y="1134618"/>
                </a:cubicBezTo>
                <a:lnTo>
                  <a:pt x="2360105" y="1134618"/>
                </a:lnTo>
                <a:cubicBezTo>
                  <a:pt x="2342007" y="1134618"/>
                  <a:pt x="2327243" y="1122902"/>
                  <a:pt x="2327243" y="1108615"/>
                </a:cubicBezTo>
                <a:lnTo>
                  <a:pt x="2327243" y="970788"/>
                </a:lnTo>
                <a:cubicBezTo>
                  <a:pt x="2327243" y="956501"/>
                  <a:pt x="2342007" y="944785"/>
                  <a:pt x="2360105" y="944785"/>
                </a:cubicBezTo>
                <a:lnTo>
                  <a:pt x="2516981" y="944785"/>
                </a:lnTo>
                <a:cubicBezTo>
                  <a:pt x="2535079" y="944785"/>
                  <a:pt x="2549843" y="956501"/>
                  <a:pt x="2549843" y="970788"/>
                </a:cubicBezTo>
                <a:lnTo>
                  <a:pt x="2549843" y="1108615"/>
                </a:lnTo>
                <a:close/>
                <a:moveTo>
                  <a:pt x="2835688" y="1108615"/>
                </a:moveTo>
                <a:cubicBezTo>
                  <a:pt x="2835688" y="1122902"/>
                  <a:pt x="2820924" y="1134618"/>
                  <a:pt x="2802827" y="1134618"/>
                </a:cubicBezTo>
                <a:lnTo>
                  <a:pt x="2645950" y="1134618"/>
                </a:lnTo>
                <a:cubicBezTo>
                  <a:pt x="2627853" y="1134618"/>
                  <a:pt x="2613089" y="1122902"/>
                  <a:pt x="2613089" y="1108615"/>
                </a:cubicBezTo>
                <a:lnTo>
                  <a:pt x="2613089" y="970788"/>
                </a:lnTo>
                <a:cubicBezTo>
                  <a:pt x="2613089" y="956501"/>
                  <a:pt x="2627853" y="944785"/>
                  <a:pt x="2645950" y="944785"/>
                </a:cubicBezTo>
                <a:lnTo>
                  <a:pt x="2802827" y="944785"/>
                </a:lnTo>
                <a:cubicBezTo>
                  <a:pt x="2820924" y="944785"/>
                  <a:pt x="2835688" y="956501"/>
                  <a:pt x="2835688" y="970788"/>
                </a:cubicBezTo>
                <a:lnTo>
                  <a:pt x="2835688" y="1108615"/>
                </a:lnTo>
                <a:close/>
                <a:moveTo>
                  <a:pt x="3121533" y="1108615"/>
                </a:moveTo>
                <a:cubicBezTo>
                  <a:pt x="3121533" y="1122902"/>
                  <a:pt x="3106770" y="1134618"/>
                  <a:pt x="3088672" y="1134618"/>
                </a:cubicBezTo>
                <a:lnTo>
                  <a:pt x="2931795" y="1134618"/>
                </a:lnTo>
                <a:cubicBezTo>
                  <a:pt x="2913698" y="1134618"/>
                  <a:pt x="2898934" y="1122902"/>
                  <a:pt x="2898934" y="1108615"/>
                </a:cubicBezTo>
                <a:lnTo>
                  <a:pt x="2898934" y="970788"/>
                </a:lnTo>
                <a:cubicBezTo>
                  <a:pt x="2898934" y="956501"/>
                  <a:pt x="2913698" y="944785"/>
                  <a:pt x="2931795" y="944785"/>
                </a:cubicBezTo>
                <a:lnTo>
                  <a:pt x="3088672" y="944785"/>
                </a:lnTo>
                <a:cubicBezTo>
                  <a:pt x="3106770" y="944785"/>
                  <a:pt x="3121533" y="956501"/>
                  <a:pt x="3121533" y="970788"/>
                </a:cubicBezTo>
                <a:lnTo>
                  <a:pt x="3121533" y="1108615"/>
                </a:lnTo>
                <a:close/>
                <a:moveTo>
                  <a:pt x="3407378" y="1108615"/>
                </a:moveTo>
                <a:cubicBezTo>
                  <a:pt x="3407378" y="1122902"/>
                  <a:pt x="3392615" y="1134618"/>
                  <a:pt x="3374517" y="1134618"/>
                </a:cubicBezTo>
                <a:lnTo>
                  <a:pt x="3217640" y="1134618"/>
                </a:lnTo>
                <a:cubicBezTo>
                  <a:pt x="3199543" y="1134618"/>
                  <a:pt x="3184779" y="1122902"/>
                  <a:pt x="3184779" y="1108615"/>
                </a:cubicBezTo>
                <a:lnTo>
                  <a:pt x="3184779" y="970788"/>
                </a:lnTo>
                <a:cubicBezTo>
                  <a:pt x="3184779" y="956501"/>
                  <a:pt x="3199543" y="944785"/>
                  <a:pt x="3217640" y="944785"/>
                </a:cubicBezTo>
                <a:lnTo>
                  <a:pt x="3374517" y="944785"/>
                </a:lnTo>
                <a:cubicBezTo>
                  <a:pt x="3392615" y="944785"/>
                  <a:pt x="3407378" y="956501"/>
                  <a:pt x="3407378" y="970788"/>
                </a:cubicBezTo>
                <a:lnTo>
                  <a:pt x="3407378" y="1108615"/>
                </a:lnTo>
                <a:close/>
                <a:moveTo>
                  <a:pt x="3693224" y="1108615"/>
                </a:moveTo>
                <a:cubicBezTo>
                  <a:pt x="3693224" y="1122902"/>
                  <a:pt x="3678460" y="1134618"/>
                  <a:pt x="3660362" y="1134618"/>
                </a:cubicBezTo>
                <a:lnTo>
                  <a:pt x="3503486" y="1134618"/>
                </a:lnTo>
                <a:cubicBezTo>
                  <a:pt x="3485388" y="1134618"/>
                  <a:pt x="3470624" y="1122902"/>
                  <a:pt x="3470624" y="1108615"/>
                </a:cubicBezTo>
                <a:lnTo>
                  <a:pt x="3470624" y="970788"/>
                </a:lnTo>
                <a:cubicBezTo>
                  <a:pt x="3470624" y="956501"/>
                  <a:pt x="3485388" y="944785"/>
                  <a:pt x="3503486" y="944785"/>
                </a:cubicBezTo>
                <a:lnTo>
                  <a:pt x="3660362" y="944785"/>
                </a:lnTo>
                <a:cubicBezTo>
                  <a:pt x="3678460" y="944785"/>
                  <a:pt x="3693224" y="956501"/>
                  <a:pt x="3693224" y="970788"/>
                </a:cubicBezTo>
                <a:lnTo>
                  <a:pt x="3693224" y="1108615"/>
                </a:lnTo>
                <a:close/>
                <a:moveTo>
                  <a:pt x="3979069" y="1108615"/>
                </a:moveTo>
                <a:cubicBezTo>
                  <a:pt x="3979069" y="1122902"/>
                  <a:pt x="3964305" y="1134618"/>
                  <a:pt x="3946208" y="1134618"/>
                </a:cubicBezTo>
                <a:lnTo>
                  <a:pt x="3789331" y="1134618"/>
                </a:lnTo>
                <a:cubicBezTo>
                  <a:pt x="3771233" y="1134618"/>
                  <a:pt x="3756470" y="1122902"/>
                  <a:pt x="3756470" y="1108615"/>
                </a:cubicBezTo>
                <a:lnTo>
                  <a:pt x="3756470" y="970788"/>
                </a:lnTo>
                <a:cubicBezTo>
                  <a:pt x="3756470" y="956501"/>
                  <a:pt x="3771233" y="944785"/>
                  <a:pt x="3789331" y="944785"/>
                </a:cubicBezTo>
                <a:lnTo>
                  <a:pt x="3946208" y="944785"/>
                </a:lnTo>
                <a:cubicBezTo>
                  <a:pt x="3964305" y="944785"/>
                  <a:pt x="3979069" y="956501"/>
                  <a:pt x="3979069" y="970788"/>
                </a:cubicBezTo>
                <a:lnTo>
                  <a:pt x="3979069" y="1108615"/>
                </a:lnTo>
                <a:close/>
                <a:moveTo>
                  <a:pt x="4264914" y="1108615"/>
                </a:moveTo>
                <a:cubicBezTo>
                  <a:pt x="4264914" y="1122902"/>
                  <a:pt x="4250150" y="1134618"/>
                  <a:pt x="4232053" y="1134618"/>
                </a:cubicBezTo>
                <a:lnTo>
                  <a:pt x="4075176" y="1134618"/>
                </a:lnTo>
                <a:cubicBezTo>
                  <a:pt x="4057079" y="1134618"/>
                  <a:pt x="4042315" y="1122902"/>
                  <a:pt x="4042315" y="1108615"/>
                </a:cubicBezTo>
                <a:lnTo>
                  <a:pt x="4042315" y="970788"/>
                </a:lnTo>
                <a:cubicBezTo>
                  <a:pt x="4042315" y="956501"/>
                  <a:pt x="4057079" y="944785"/>
                  <a:pt x="4075176" y="944785"/>
                </a:cubicBezTo>
                <a:lnTo>
                  <a:pt x="4232053" y="944785"/>
                </a:lnTo>
                <a:cubicBezTo>
                  <a:pt x="4250150" y="944785"/>
                  <a:pt x="4264914" y="956501"/>
                  <a:pt x="4264914" y="970788"/>
                </a:cubicBezTo>
                <a:lnTo>
                  <a:pt x="4264914" y="1108615"/>
                </a:lnTo>
                <a:close/>
                <a:moveTo>
                  <a:pt x="4550759" y="1108615"/>
                </a:moveTo>
                <a:cubicBezTo>
                  <a:pt x="4550759" y="1122902"/>
                  <a:pt x="4535996" y="1134618"/>
                  <a:pt x="4517898" y="1134618"/>
                </a:cubicBezTo>
                <a:lnTo>
                  <a:pt x="4361022" y="1134618"/>
                </a:lnTo>
                <a:cubicBezTo>
                  <a:pt x="4342924" y="1134618"/>
                  <a:pt x="4328160" y="1122902"/>
                  <a:pt x="4328160" y="1108615"/>
                </a:cubicBezTo>
                <a:lnTo>
                  <a:pt x="4328160" y="970788"/>
                </a:lnTo>
                <a:cubicBezTo>
                  <a:pt x="4328160" y="956501"/>
                  <a:pt x="4342924" y="944785"/>
                  <a:pt x="4361022" y="944785"/>
                </a:cubicBezTo>
                <a:lnTo>
                  <a:pt x="4517898" y="944785"/>
                </a:lnTo>
                <a:cubicBezTo>
                  <a:pt x="4535996" y="944785"/>
                  <a:pt x="4550759" y="956501"/>
                  <a:pt x="4550759" y="970788"/>
                </a:cubicBezTo>
                <a:lnTo>
                  <a:pt x="4550759" y="1108615"/>
                </a:lnTo>
                <a:close/>
                <a:moveTo>
                  <a:pt x="4836605" y="1108615"/>
                </a:moveTo>
                <a:cubicBezTo>
                  <a:pt x="4836605" y="1122902"/>
                  <a:pt x="4821841" y="1134618"/>
                  <a:pt x="4803743" y="1134618"/>
                </a:cubicBezTo>
                <a:lnTo>
                  <a:pt x="4646867" y="1134618"/>
                </a:lnTo>
                <a:cubicBezTo>
                  <a:pt x="4628769" y="1134618"/>
                  <a:pt x="4614006" y="1122902"/>
                  <a:pt x="4614006" y="1108615"/>
                </a:cubicBezTo>
                <a:lnTo>
                  <a:pt x="4614006" y="970788"/>
                </a:lnTo>
                <a:cubicBezTo>
                  <a:pt x="4614006" y="956501"/>
                  <a:pt x="4628769" y="944785"/>
                  <a:pt x="4646867" y="944785"/>
                </a:cubicBezTo>
                <a:lnTo>
                  <a:pt x="4803743" y="944785"/>
                </a:lnTo>
                <a:cubicBezTo>
                  <a:pt x="4821841" y="944785"/>
                  <a:pt x="4836605" y="956501"/>
                  <a:pt x="4836605" y="970788"/>
                </a:cubicBezTo>
                <a:lnTo>
                  <a:pt x="4836605" y="1108615"/>
                </a:lnTo>
                <a:close/>
                <a:moveTo>
                  <a:pt x="5122450" y="1108615"/>
                </a:moveTo>
                <a:cubicBezTo>
                  <a:pt x="5122450" y="1122902"/>
                  <a:pt x="5107686" y="1134618"/>
                  <a:pt x="5089589" y="1134618"/>
                </a:cubicBezTo>
                <a:lnTo>
                  <a:pt x="4932712" y="1134618"/>
                </a:lnTo>
                <a:cubicBezTo>
                  <a:pt x="4914614" y="1134618"/>
                  <a:pt x="4899851" y="1122902"/>
                  <a:pt x="4899851" y="1108615"/>
                </a:cubicBezTo>
                <a:lnTo>
                  <a:pt x="4899851" y="970788"/>
                </a:lnTo>
                <a:cubicBezTo>
                  <a:pt x="4899851" y="956501"/>
                  <a:pt x="4914614" y="944785"/>
                  <a:pt x="4932712" y="944785"/>
                </a:cubicBezTo>
                <a:lnTo>
                  <a:pt x="5089589" y="944785"/>
                </a:lnTo>
                <a:cubicBezTo>
                  <a:pt x="5107686" y="944785"/>
                  <a:pt x="5122450" y="956501"/>
                  <a:pt x="5122450" y="970788"/>
                </a:cubicBezTo>
                <a:lnTo>
                  <a:pt x="5122450" y="1108615"/>
                </a:lnTo>
                <a:close/>
                <a:moveTo>
                  <a:pt x="5408295" y="1108615"/>
                </a:moveTo>
                <a:cubicBezTo>
                  <a:pt x="5408295" y="1122902"/>
                  <a:pt x="5393531" y="1134618"/>
                  <a:pt x="5375434" y="1134618"/>
                </a:cubicBezTo>
                <a:lnTo>
                  <a:pt x="5218557" y="1134618"/>
                </a:lnTo>
                <a:cubicBezTo>
                  <a:pt x="5200460" y="1134618"/>
                  <a:pt x="5185696" y="1122902"/>
                  <a:pt x="5185696" y="1108615"/>
                </a:cubicBezTo>
                <a:lnTo>
                  <a:pt x="5185696" y="970788"/>
                </a:lnTo>
                <a:cubicBezTo>
                  <a:pt x="5185696" y="956501"/>
                  <a:pt x="5200460" y="944785"/>
                  <a:pt x="5218557" y="944785"/>
                </a:cubicBezTo>
                <a:lnTo>
                  <a:pt x="5375434" y="944785"/>
                </a:lnTo>
                <a:cubicBezTo>
                  <a:pt x="5393531" y="944785"/>
                  <a:pt x="5408295" y="956501"/>
                  <a:pt x="5408295" y="970788"/>
                </a:cubicBezTo>
                <a:lnTo>
                  <a:pt x="5408295" y="1108615"/>
                </a:lnTo>
                <a:close/>
                <a:moveTo>
                  <a:pt x="5731098" y="1108615"/>
                </a:moveTo>
                <a:cubicBezTo>
                  <a:pt x="5731098" y="1122902"/>
                  <a:pt x="5716334" y="1134618"/>
                  <a:pt x="5698236" y="1134618"/>
                </a:cubicBezTo>
                <a:lnTo>
                  <a:pt x="5541360" y="1134618"/>
                </a:lnTo>
                <a:cubicBezTo>
                  <a:pt x="5523262" y="1134618"/>
                  <a:pt x="5508498" y="1122902"/>
                  <a:pt x="5508498" y="1108615"/>
                </a:cubicBezTo>
                <a:lnTo>
                  <a:pt x="5508498" y="970788"/>
                </a:lnTo>
                <a:cubicBezTo>
                  <a:pt x="5508498" y="956501"/>
                  <a:pt x="5523262" y="944785"/>
                  <a:pt x="5541360" y="944785"/>
                </a:cubicBezTo>
                <a:lnTo>
                  <a:pt x="5698236" y="944785"/>
                </a:lnTo>
                <a:cubicBezTo>
                  <a:pt x="5716334" y="944785"/>
                  <a:pt x="5731098" y="956501"/>
                  <a:pt x="5731098" y="970788"/>
                </a:cubicBezTo>
                <a:lnTo>
                  <a:pt x="5731098" y="1108615"/>
                </a:lnTo>
                <a:close/>
                <a:moveTo>
                  <a:pt x="6016943" y="1108615"/>
                </a:moveTo>
                <a:cubicBezTo>
                  <a:pt x="6016943" y="1122902"/>
                  <a:pt x="6002179" y="1134618"/>
                  <a:pt x="5984081" y="1134618"/>
                </a:cubicBezTo>
                <a:lnTo>
                  <a:pt x="5827205" y="1134618"/>
                </a:lnTo>
                <a:cubicBezTo>
                  <a:pt x="5809107" y="1134618"/>
                  <a:pt x="5794344" y="1122902"/>
                  <a:pt x="5794344" y="1108615"/>
                </a:cubicBezTo>
                <a:lnTo>
                  <a:pt x="5794344" y="970788"/>
                </a:lnTo>
                <a:cubicBezTo>
                  <a:pt x="5794344" y="956501"/>
                  <a:pt x="5809107" y="944785"/>
                  <a:pt x="5827205" y="944785"/>
                </a:cubicBezTo>
                <a:lnTo>
                  <a:pt x="5984081" y="944785"/>
                </a:lnTo>
                <a:cubicBezTo>
                  <a:pt x="6002179" y="944785"/>
                  <a:pt x="6016943" y="956501"/>
                  <a:pt x="6016943" y="970788"/>
                </a:cubicBezTo>
                <a:lnTo>
                  <a:pt x="6016943" y="1108615"/>
                </a:lnTo>
                <a:close/>
                <a:moveTo>
                  <a:pt x="6302788" y="1108615"/>
                </a:moveTo>
                <a:cubicBezTo>
                  <a:pt x="6302788" y="1122902"/>
                  <a:pt x="6288024" y="1134618"/>
                  <a:pt x="6269927" y="1134618"/>
                </a:cubicBezTo>
                <a:lnTo>
                  <a:pt x="6113050" y="1134618"/>
                </a:lnTo>
                <a:cubicBezTo>
                  <a:pt x="6094953" y="1134618"/>
                  <a:pt x="6080189" y="1122902"/>
                  <a:pt x="6080189" y="1108615"/>
                </a:cubicBezTo>
                <a:lnTo>
                  <a:pt x="6080189" y="970788"/>
                </a:lnTo>
                <a:cubicBezTo>
                  <a:pt x="6080189" y="956501"/>
                  <a:pt x="6094953" y="944785"/>
                  <a:pt x="6113050" y="944785"/>
                </a:cubicBezTo>
                <a:lnTo>
                  <a:pt x="6269927" y="944785"/>
                </a:lnTo>
                <a:cubicBezTo>
                  <a:pt x="6288024" y="944785"/>
                  <a:pt x="6302788" y="956501"/>
                  <a:pt x="6302788" y="970788"/>
                </a:cubicBezTo>
                <a:lnTo>
                  <a:pt x="6302788" y="1108615"/>
                </a:lnTo>
                <a:close/>
                <a:moveTo>
                  <a:pt x="6588633" y="1108615"/>
                </a:moveTo>
                <a:cubicBezTo>
                  <a:pt x="6588633" y="1122902"/>
                  <a:pt x="6573869" y="1134618"/>
                  <a:pt x="6555772" y="1134618"/>
                </a:cubicBezTo>
                <a:lnTo>
                  <a:pt x="6398895" y="1134618"/>
                </a:lnTo>
                <a:cubicBezTo>
                  <a:pt x="6380798" y="1134618"/>
                  <a:pt x="6366034" y="1122902"/>
                  <a:pt x="6366034" y="1108615"/>
                </a:cubicBezTo>
                <a:lnTo>
                  <a:pt x="6366034" y="970788"/>
                </a:lnTo>
                <a:cubicBezTo>
                  <a:pt x="6366034" y="956501"/>
                  <a:pt x="6380798" y="944785"/>
                  <a:pt x="6398895" y="944785"/>
                </a:cubicBezTo>
                <a:lnTo>
                  <a:pt x="6555772" y="944785"/>
                </a:lnTo>
                <a:cubicBezTo>
                  <a:pt x="6573869" y="944785"/>
                  <a:pt x="6588633" y="956501"/>
                  <a:pt x="6588633" y="970788"/>
                </a:cubicBezTo>
                <a:lnTo>
                  <a:pt x="6588633" y="1108615"/>
                </a:lnTo>
                <a:close/>
                <a:moveTo>
                  <a:pt x="6874478" y="1108615"/>
                </a:moveTo>
                <a:cubicBezTo>
                  <a:pt x="6874478" y="1122902"/>
                  <a:pt x="6859715" y="1134618"/>
                  <a:pt x="6841618" y="1134618"/>
                </a:cubicBezTo>
                <a:lnTo>
                  <a:pt x="6684740" y="1134618"/>
                </a:lnTo>
                <a:cubicBezTo>
                  <a:pt x="6666643" y="1134618"/>
                  <a:pt x="6651879" y="1122902"/>
                  <a:pt x="6651879" y="1108615"/>
                </a:cubicBezTo>
                <a:lnTo>
                  <a:pt x="6651879" y="970788"/>
                </a:lnTo>
                <a:cubicBezTo>
                  <a:pt x="6651879" y="956501"/>
                  <a:pt x="6666643" y="944785"/>
                  <a:pt x="6684740" y="944785"/>
                </a:cubicBezTo>
                <a:lnTo>
                  <a:pt x="6841618" y="944785"/>
                </a:lnTo>
                <a:cubicBezTo>
                  <a:pt x="6859715" y="944785"/>
                  <a:pt x="6874478" y="956501"/>
                  <a:pt x="6874478" y="970788"/>
                </a:cubicBezTo>
                <a:lnTo>
                  <a:pt x="6874478" y="1108615"/>
                </a:lnTo>
                <a:close/>
                <a:moveTo>
                  <a:pt x="7160324" y="1108615"/>
                </a:moveTo>
                <a:cubicBezTo>
                  <a:pt x="7160324" y="1122902"/>
                  <a:pt x="7145560" y="1134618"/>
                  <a:pt x="7127462" y="1134618"/>
                </a:cubicBezTo>
                <a:lnTo>
                  <a:pt x="6970586" y="1134618"/>
                </a:lnTo>
                <a:cubicBezTo>
                  <a:pt x="6952488" y="1134618"/>
                  <a:pt x="6937724" y="1122902"/>
                  <a:pt x="6937724" y="1108615"/>
                </a:cubicBezTo>
                <a:lnTo>
                  <a:pt x="6937724" y="970788"/>
                </a:lnTo>
                <a:cubicBezTo>
                  <a:pt x="6937724" y="956501"/>
                  <a:pt x="6952488" y="944785"/>
                  <a:pt x="6970586" y="944785"/>
                </a:cubicBezTo>
                <a:lnTo>
                  <a:pt x="7127462" y="944785"/>
                </a:lnTo>
                <a:cubicBezTo>
                  <a:pt x="7145560" y="944785"/>
                  <a:pt x="7160324" y="956501"/>
                  <a:pt x="7160324" y="970788"/>
                </a:cubicBezTo>
                <a:lnTo>
                  <a:pt x="7160324" y="1108615"/>
                </a:lnTo>
                <a:close/>
                <a:moveTo>
                  <a:pt x="7446169" y="1108615"/>
                </a:moveTo>
                <a:cubicBezTo>
                  <a:pt x="7446169" y="1122902"/>
                  <a:pt x="7431405" y="1134618"/>
                  <a:pt x="7413308" y="1134618"/>
                </a:cubicBezTo>
                <a:lnTo>
                  <a:pt x="7256431" y="1134618"/>
                </a:lnTo>
                <a:cubicBezTo>
                  <a:pt x="7238333" y="1134618"/>
                  <a:pt x="7223570" y="1122902"/>
                  <a:pt x="7223570" y="1108615"/>
                </a:cubicBezTo>
                <a:lnTo>
                  <a:pt x="7223570" y="970788"/>
                </a:lnTo>
                <a:cubicBezTo>
                  <a:pt x="7223570" y="956501"/>
                  <a:pt x="7238333" y="944785"/>
                  <a:pt x="7256431" y="944785"/>
                </a:cubicBezTo>
                <a:lnTo>
                  <a:pt x="7413308" y="944785"/>
                </a:lnTo>
                <a:cubicBezTo>
                  <a:pt x="7431405" y="944785"/>
                  <a:pt x="7446169" y="956501"/>
                  <a:pt x="7446169" y="970788"/>
                </a:cubicBezTo>
                <a:lnTo>
                  <a:pt x="7446169" y="1108615"/>
                </a:lnTo>
                <a:close/>
                <a:moveTo>
                  <a:pt x="7732014" y="1108615"/>
                </a:moveTo>
                <a:cubicBezTo>
                  <a:pt x="7732014" y="1122902"/>
                  <a:pt x="7717251" y="1134618"/>
                  <a:pt x="7699153" y="1134618"/>
                </a:cubicBezTo>
                <a:lnTo>
                  <a:pt x="7542277" y="1134618"/>
                </a:lnTo>
                <a:cubicBezTo>
                  <a:pt x="7524179" y="1134618"/>
                  <a:pt x="7509415" y="1122902"/>
                  <a:pt x="7509415" y="1108615"/>
                </a:cubicBezTo>
                <a:lnTo>
                  <a:pt x="7509415" y="970788"/>
                </a:lnTo>
                <a:cubicBezTo>
                  <a:pt x="7509415" y="956501"/>
                  <a:pt x="7524179" y="944785"/>
                  <a:pt x="7542277" y="944785"/>
                </a:cubicBezTo>
                <a:lnTo>
                  <a:pt x="7699153" y="944785"/>
                </a:lnTo>
                <a:cubicBezTo>
                  <a:pt x="7717251" y="944785"/>
                  <a:pt x="7732014" y="956501"/>
                  <a:pt x="7732014" y="970788"/>
                </a:cubicBezTo>
                <a:lnTo>
                  <a:pt x="7732014" y="1108615"/>
                </a:lnTo>
                <a:close/>
                <a:moveTo>
                  <a:pt x="8017860" y="1108615"/>
                </a:moveTo>
                <a:cubicBezTo>
                  <a:pt x="8017860" y="1122902"/>
                  <a:pt x="8003095" y="1134618"/>
                  <a:pt x="7984998" y="1134618"/>
                </a:cubicBezTo>
                <a:lnTo>
                  <a:pt x="7828121" y="1134618"/>
                </a:lnTo>
                <a:cubicBezTo>
                  <a:pt x="7810024" y="1134618"/>
                  <a:pt x="7795260" y="1122902"/>
                  <a:pt x="7795260" y="1108615"/>
                </a:cubicBezTo>
                <a:lnTo>
                  <a:pt x="7795260" y="970788"/>
                </a:lnTo>
                <a:cubicBezTo>
                  <a:pt x="7795260" y="956501"/>
                  <a:pt x="7810024" y="944785"/>
                  <a:pt x="7828121" y="944785"/>
                </a:cubicBezTo>
                <a:lnTo>
                  <a:pt x="7984998" y="944785"/>
                </a:lnTo>
                <a:cubicBezTo>
                  <a:pt x="8003095" y="944785"/>
                  <a:pt x="8017860" y="956501"/>
                  <a:pt x="8017860" y="970788"/>
                </a:cubicBezTo>
                <a:lnTo>
                  <a:pt x="8017860" y="1108615"/>
                </a:lnTo>
                <a:close/>
                <a:moveTo>
                  <a:pt x="8303705" y="1108615"/>
                </a:moveTo>
                <a:cubicBezTo>
                  <a:pt x="8303705" y="1122902"/>
                  <a:pt x="8288941" y="1134618"/>
                  <a:pt x="8270844" y="1134618"/>
                </a:cubicBezTo>
                <a:lnTo>
                  <a:pt x="8113967" y="1134618"/>
                </a:lnTo>
                <a:cubicBezTo>
                  <a:pt x="8095869" y="1134618"/>
                  <a:pt x="8081105" y="1122902"/>
                  <a:pt x="8081105" y="1108615"/>
                </a:cubicBezTo>
                <a:lnTo>
                  <a:pt x="8081105" y="970788"/>
                </a:lnTo>
                <a:cubicBezTo>
                  <a:pt x="8081105" y="956501"/>
                  <a:pt x="8095869" y="944785"/>
                  <a:pt x="8113967" y="944785"/>
                </a:cubicBezTo>
                <a:lnTo>
                  <a:pt x="8270844" y="944785"/>
                </a:lnTo>
                <a:cubicBezTo>
                  <a:pt x="8288941" y="944785"/>
                  <a:pt x="8303705" y="956501"/>
                  <a:pt x="8303705" y="970788"/>
                </a:cubicBezTo>
                <a:lnTo>
                  <a:pt x="8303705" y="1108615"/>
                </a:lnTo>
                <a:close/>
                <a:moveTo>
                  <a:pt x="8589550" y="1108615"/>
                </a:moveTo>
                <a:cubicBezTo>
                  <a:pt x="8589550" y="1122902"/>
                  <a:pt x="8574786" y="1134618"/>
                  <a:pt x="8556689" y="1134618"/>
                </a:cubicBezTo>
                <a:lnTo>
                  <a:pt x="8399812" y="1134618"/>
                </a:lnTo>
                <a:cubicBezTo>
                  <a:pt x="8381714" y="1134618"/>
                  <a:pt x="8366951" y="1122902"/>
                  <a:pt x="8366951" y="1108615"/>
                </a:cubicBezTo>
                <a:lnTo>
                  <a:pt x="8366951" y="970788"/>
                </a:lnTo>
                <a:cubicBezTo>
                  <a:pt x="8366951" y="956501"/>
                  <a:pt x="8381714" y="944785"/>
                  <a:pt x="8399812" y="944785"/>
                </a:cubicBezTo>
                <a:lnTo>
                  <a:pt x="8556689" y="944785"/>
                </a:lnTo>
                <a:cubicBezTo>
                  <a:pt x="8574786" y="944785"/>
                  <a:pt x="8589550" y="956501"/>
                  <a:pt x="8589550" y="970788"/>
                </a:cubicBezTo>
                <a:lnTo>
                  <a:pt x="8589550" y="1108615"/>
                </a:lnTo>
                <a:close/>
                <a:moveTo>
                  <a:pt x="8875395" y="1108615"/>
                </a:moveTo>
                <a:cubicBezTo>
                  <a:pt x="8875395" y="1122902"/>
                  <a:pt x="8860631" y="1134618"/>
                  <a:pt x="8842534" y="1134618"/>
                </a:cubicBezTo>
                <a:lnTo>
                  <a:pt x="8685657" y="1134618"/>
                </a:lnTo>
                <a:cubicBezTo>
                  <a:pt x="8667559" y="1134618"/>
                  <a:pt x="8652796" y="1122902"/>
                  <a:pt x="8652796" y="1108615"/>
                </a:cubicBezTo>
                <a:lnTo>
                  <a:pt x="8652796" y="970788"/>
                </a:lnTo>
                <a:cubicBezTo>
                  <a:pt x="8652796" y="956501"/>
                  <a:pt x="8667559" y="944785"/>
                  <a:pt x="8685657" y="944785"/>
                </a:cubicBezTo>
                <a:lnTo>
                  <a:pt x="8842534" y="944785"/>
                </a:lnTo>
                <a:cubicBezTo>
                  <a:pt x="8860631" y="944785"/>
                  <a:pt x="8875395" y="956501"/>
                  <a:pt x="8875395" y="970788"/>
                </a:cubicBezTo>
                <a:lnTo>
                  <a:pt x="8875395" y="1108615"/>
                </a:lnTo>
                <a:close/>
                <a:moveTo>
                  <a:pt x="9161240" y="1108615"/>
                </a:moveTo>
                <a:cubicBezTo>
                  <a:pt x="9161240" y="1122902"/>
                  <a:pt x="9146477" y="1134618"/>
                  <a:pt x="9128379" y="1134618"/>
                </a:cubicBezTo>
                <a:lnTo>
                  <a:pt x="8971502" y="1134618"/>
                </a:lnTo>
                <a:cubicBezTo>
                  <a:pt x="8953405" y="1134618"/>
                  <a:pt x="8938641" y="1122902"/>
                  <a:pt x="8938641" y="1108615"/>
                </a:cubicBezTo>
                <a:lnTo>
                  <a:pt x="8938641" y="970788"/>
                </a:lnTo>
                <a:cubicBezTo>
                  <a:pt x="8938641" y="956501"/>
                  <a:pt x="8953405" y="944785"/>
                  <a:pt x="8971502" y="944785"/>
                </a:cubicBezTo>
                <a:lnTo>
                  <a:pt x="9128379" y="944785"/>
                </a:lnTo>
                <a:cubicBezTo>
                  <a:pt x="9146477" y="944785"/>
                  <a:pt x="9161240" y="956501"/>
                  <a:pt x="9161240" y="970788"/>
                </a:cubicBezTo>
                <a:lnTo>
                  <a:pt x="9161240" y="1108615"/>
                </a:lnTo>
                <a:close/>
                <a:moveTo>
                  <a:pt x="9447086" y="1108615"/>
                </a:moveTo>
                <a:cubicBezTo>
                  <a:pt x="9447086" y="1122902"/>
                  <a:pt x="9432322" y="1134618"/>
                  <a:pt x="9414224" y="1134618"/>
                </a:cubicBezTo>
                <a:lnTo>
                  <a:pt x="9257348" y="1134618"/>
                </a:lnTo>
                <a:cubicBezTo>
                  <a:pt x="9239250" y="1134618"/>
                  <a:pt x="9224486" y="1122902"/>
                  <a:pt x="9224486" y="1108615"/>
                </a:cubicBezTo>
                <a:lnTo>
                  <a:pt x="9224486" y="970788"/>
                </a:lnTo>
                <a:cubicBezTo>
                  <a:pt x="9224486" y="956501"/>
                  <a:pt x="9239250" y="944785"/>
                  <a:pt x="9257348" y="944785"/>
                </a:cubicBezTo>
                <a:lnTo>
                  <a:pt x="9414224" y="944785"/>
                </a:lnTo>
                <a:cubicBezTo>
                  <a:pt x="9432322" y="944785"/>
                  <a:pt x="9447086" y="956501"/>
                  <a:pt x="9447086" y="970788"/>
                </a:cubicBezTo>
                <a:lnTo>
                  <a:pt x="9447086" y="1108615"/>
                </a:lnTo>
                <a:close/>
                <a:moveTo>
                  <a:pt x="9732931" y="1108615"/>
                </a:moveTo>
                <a:cubicBezTo>
                  <a:pt x="9732931" y="1122902"/>
                  <a:pt x="9718167" y="1134618"/>
                  <a:pt x="9700070" y="1134618"/>
                </a:cubicBezTo>
                <a:lnTo>
                  <a:pt x="9543192" y="1134618"/>
                </a:lnTo>
                <a:cubicBezTo>
                  <a:pt x="9525095" y="1134618"/>
                  <a:pt x="9510332" y="1122902"/>
                  <a:pt x="9510332" y="1108615"/>
                </a:cubicBezTo>
                <a:lnTo>
                  <a:pt x="9510332" y="970788"/>
                </a:lnTo>
                <a:cubicBezTo>
                  <a:pt x="9510332" y="956501"/>
                  <a:pt x="9525095" y="944785"/>
                  <a:pt x="9543192" y="944785"/>
                </a:cubicBezTo>
                <a:lnTo>
                  <a:pt x="9700070" y="944785"/>
                </a:lnTo>
                <a:cubicBezTo>
                  <a:pt x="9718167" y="944785"/>
                  <a:pt x="9732931" y="956501"/>
                  <a:pt x="9732931" y="970788"/>
                </a:cubicBezTo>
                <a:lnTo>
                  <a:pt x="9732931" y="1108615"/>
                </a:lnTo>
                <a:close/>
                <a:moveTo>
                  <a:pt x="10018776" y="1108615"/>
                </a:moveTo>
                <a:cubicBezTo>
                  <a:pt x="10018776" y="1122902"/>
                  <a:pt x="10004013" y="1134618"/>
                  <a:pt x="9985915" y="1134618"/>
                </a:cubicBezTo>
                <a:lnTo>
                  <a:pt x="9829038" y="1134618"/>
                </a:lnTo>
                <a:cubicBezTo>
                  <a:pt x="9810941" y="1134618"/>
                  <a:pt x="9796176" y="1122902"/>
                  <a:pt x="9796176" y="1108615"/>
                </a:cubicBezTo>
                <a:lnTo>
                  <a:pt x="9796176" y="970788"/>
                </a:lnTo>
                <a:cubicBezTo>
                  <a:pt x="9796176" y="956501"/>
                  <a:pt x="9810941" y="944785"/>
                  <a:pt x="9829038" y="944785"/>
                </a:cubicBezTo>
                <a:lnTo>
                  <a:pt x="9985915" y="944785"/>
                </a:lnTo>
                <a:cubicBezTo>
                  <a:pt x="10004013" y="944785"/>
                  <a:pt x="10018776" y="956501"/>
                  <a:pt x="10018776" y="970788"/>
                </a:cubicBezTo>
                <a:lnTo>
                  <a:pt x="10018776" y="1108615"/>
                </a:lnTo>
                <a:close/>
                <a:moveTo>
                  <a:pt x="10304621" y="1108615"/>
                </a:moveTo>
                <a:cubicBezTo>
                  <a:pt x="10304621" y="1122902"/>
                  <a:pt x="10289858" y="1134618"/>
                  <a:pt x="10271760" y="1134618"/>
                </a:cubicBezTo>
                <a:lnTo>
                  <a:pt x="10114884" y="1134618"/>
                </a:lnTo>
                <a:cubicBezTo>
                  <a:pt x="10096786" y="1134618"/>
                  <a:pt x="10082022" y="1122902"/>
                  <a:pt x="10082022" y="1108615"/>
                </a:cubicBezTo>
                <a:lnTo>
                  <a:pt x="10082022" y="970788"/>
                </a:lnTo>
                <a:cubicBezTo>
                  <a:pt x="10082022" y="956501"/>
                  <a:pt x="10096786" y="944785"/>
                  <a:pt x="10114884" y="944785"/>
                </a:cubicBezTo>
                <a:lnTo>
                  <a:pt x="10271760" y="944785"/>
                </a:lnTo>
                <a:cubicBezTo>
                  <a:pt x="10289858" y="944785"/>
                  <a:pt x="10304621" y="956501"/>
                  <a:pt x="10304621" y="970788"/>
                </a:cubicBezTo>
                <a:lnTo>
                  <a:pt x="10304621" y="1108615"/>
                </a:lnTo>
                <a:close/>
                <a:moveTo>
                  <a:pt x="10590466" y="1108615"/>
                </a:moveTo>
                <a:cubicBezTo>
                  <a:pt x="10590466" y="1122902"/>
                  <a:pt x="10575703" y="1134618"/>
                  <a:pt x="10557606" y="1134618"/>
                </a:cubicBezTo>
                <a:lnTo>
                  <a:pt x="10400728" y="1134618"/>
                </a:lnTo>
                <a:cubicBezTo>
                  <a:pt x="10382631" y="1134618"/>
                  <a:pt x="10367867" y="1122902"/>
                  <a:pt x="10367867" y="1108615"/>
                </a:cubicBezTo>
                <a:lnTo>
                  <a:pt x="10367867" y="970788"/>
                </a:lnTo>
                <a:cubicBezTo>
                  <a:pt x="10367867" y="956501"/>
                  <a:pt x="10382631" y="944785"/>
                  <a:pt x="10400728" y="944785"/>
                </a:cubicBezTo>
                <a:lnTo>
                  <a:pt x="10557606" y="944785"/>
                </a:lnTo>
                <a:cubicBezTo>
                  <a:pt x="10575703" y="944785"/>
                  <a:pt x="10590466" y="956501"/>
                  <a:pt x="10590466" y="970788"/>
                </a:cubicBezTo>
                <a:lnTo>
                  <a:pt x="10590466" y="1108615"/>
                </a:lnTo>
                <a:close/>
                <a:moveTo>
                  <a:pt x="10876312" y="1108615"/>
                </a:moveTo>
                <a:cubicBezTo>
                  <a:pt x="10876312" y="1122902"/>
                  <a:pt x="10861547" y="1134618"/>
                  <a:pt x="10843451" y="1134618"/>
                </a:cubicBezTo>
                <a:lnTo>
                  <a:pt x="10686573" y="1134618"/>
                </a:lnTo>
                <a:cubicBezTo>
                  <a:pt x="10668477" y="1134618"/>
                  <a:pt x="10653712" y="1122902"/>
                  <a:pt x="10653712" y="1108615"/>
                </a:cubicBezTo>
                <a:lnTo>
                  <a:pt x="10653712" y="970788"/>
                </a:lnTo>
                <a:cubicBezTo>
                  <a:pt x="10653712" y="956501"/>
                  <a:pt x="10668477" y="944785"/>
                  <a:pt x="10686573" y="944785"/>
                </a:cubicBezTo>
                <a:lnTo>
                  <a:pt x="10843451" y="944785"/>
                </a:lnTo>
                <a:cubicBezTo>
                  <a:pt x="10861547" y="944785"/>
                  <a:pt x="10876312" y="956501"/>
                  <a:pt x="10876312" y="970788"/>
                </a:cubicBezTo>
                <a:lnTo>
                  <a:pt x="10876312" y="1108615"/>
                </a:lnTo>
                <a:close/>
                <a:moveTo>
                  <a:pt x="5644706" y="721043"/>
                </a:moveTo>
                <a:lnTo>
                  <a:pt x="5644706" y="413575"/>
                </a:lnTo>
                <a:cubicBezTo>
                  <a:pt x="5644706" y="356330"/>
                  <a:pt x="5703856" y="309467"/>
                  <a:pt x="5776246" y="309467"/>
                </a:cubicBezTo>
                <a:lnTo>
                  <a:pt x="6307455" y="309467"/>
                </a:lnTo>
                <a:cubicBezTo>
                  <a:pt x="6379845" y="309467"/>
                  <a:pt x="6438996" y="356330"/>
                  <a:pt x="6438996" y="413575"/>
                </a:cubicBezTo>
                <a:lnTo>
                  <a:pt x="6438996" y="721043"/>
                </a:lnTo>
                <a:cubicBezTo>
                  <a:pt x="6438996" y="778288"/>
                  <a:pt x="6379845" y="825151"/>
                  <a:pt x="6307455" y="825151"/>
                </a:cubicBezTo>
                <a:lnTo>
                  <a:pt x="5776246" y="825151"/>
                </a:lnTo>
                <a:cubicBezTo>
                  <a:pt x="5703856" y="825151"/>
                  <a:pt x="5644706" y="778288"/>
                  <a:pt x="5644706" y="721043"/>
                </a:cubicBezTo>
                <a:close/>
                <a:moveTo>
                  <a:pt x="6724841" y="721043"/>
                </a:moveTo>
                <a:lnTo>
                  <a:pt x="6724841" y="413575"/>
                </a:lnTo>
                <a:cubicBezTo>
                  <a:pt x="6724841" y="356330"/>
                  <a:pt x="6783991" y="309467"/>
                  <a:pt x="6856381" y="309467"/>
                </a:cubicBezTo>
                <a:lnTo>
                  <a:pt x="7387590" y="309467"/>
                </a:lnTo>
                <a:cubicBezTo>
                  <a:pt x="7459980" y="309467"/>
                  <a:pt x="7519130" y="356330"/>
                  <a:pt x="7519130" y="413575"/>
                </a:cubicBezTo>
                <a:lnTo>
                  <a:pt x="7519130" y="721043"/>
                </a:lnTo>
                <a:cubicBezTo>
                  <a:pt x="7519130" y="778288"/>
                  <a:pt x="7459980" y="825151"/>
                  <a:pt x="7387590" y="825151"/>
                </a:cubicBezTo>
                <a:lnTo>
                  <a:pt x="6856381" y="825151"/>
                </a:lnTo>
                <a:cubicBezTo>
                  <a:pt x="6783991" y="825151"/>
                  <a:pt x="6724841" y="778288"/>
                  <a:pt x="6724841" y="721043"/>
                </a:cubicBezTo>
                <a:close/>
                <a:moveTo>
                  <a:pt x="7804976" y="721043"/>
                </a:moveTo>
                <a:lnTo>
                  <a:pt x="7804976" y="413575"/>
                </a:lnTo>
                <a:cubicBezTo>
                  <a:pt x="7804976" y="356330"/>
                  <a:pt x="7864126" y="309467"/>
                  <a:pt x="7936516" y="309467"/>
                </a:cubicBezTo>
                <a:lnTo>
                  <a:pt x="8467725" y="309467"/>
                </a:lnTo>
                <a:cubicBezTo>
                  <a:pt x="8540115" y="309467"/>
                  <a:pt x="8599265" y="356330"/>
                  <a:pt x="8599265" y="413575"/>
                </a:cubicBezTo>
                <a:lnTo>
                  <a:pt x="8599265" y="721043"/>
                </a:lnTo>
                <a:cubicBezTo>
                  <a:pt x="8599265" y="778288"/>
                  <a:pt x="8540115" y="825151"/>
                  <a:pt x="8467725" y="825151"/>
                </a:cubicBezTo>
                <a:lnTo>
                  <a:pt x="7936516" y="825151"/>
                </a:lnTo>
                <a:cubicBezTo>
                  <a:pt x="7864126" y="825151"/>
                  <a:pt x="7804976" y="778288"/>
                  <a:pt x="7804976" y="721043"/>
                </a:cubicBezTo>
                <a:close/>
                <a:moveTo>
                  <a:pt x="8885111" y="721043"/>
                </a:moveTo>
                <a:lnTo>
                  <a:pt x="8885111" y="413575"/>
                </a:lnTo>
                <a:cubicBezTo>
                  <a:pt x="8885111" y="356330"/>
                  <a:pt x="8944261" y="309467"/>
                  <a:pt x="9016651" y="309467"/>
                </a:cubicBezTo>
                <a:lnTo>
                  <a:pt x="9547860" y="309467"/>
                </a:lnTo>
                <a:cubicBezTo>
                  <a:pt x="9620250" y="309467"/>
                  <a:pt x="9679400" y="356330"/>
                  <a:pt x="9679400" y="413575"/>
                </a:cubicBezTo>
                <a:lnTo>
                  <a:pt x="9679400" y="721043"/>
                </a:lnTo>
                <a:cubicBezTo>
                  <a:pt x="9679400" y="778288"/>
                  <a:pt x="9620250" y="825151"/>
                  <a:pt x="9547860" y="825151"/>
                </a:cubicBezTo>
                <a:lnTo>
                  <a:pt x="9016651" y="825151"/>
                </a:lnTo>
                <a:cubicBezTo>
                  <a:pt x="8944261" y="825151"/>
                  <a:pt x="8885111" y="778288"/>
                  <a:pt x="8885111" y="721043"/>
                </a:cubicBezTo>
                <a:close/>
                <a:moveTo>
                  <a:pt x="9965245" y="721043"/>
                </a:moveTo>
                <a:lnTo>
                  <a:pt x="9965245" y="413575"/>
                </a:lnTo>
                <a:cubicBezTo>
                  <a:pt x="9965245" y="356330"/>
                  <a:pt x="10024396" y="309467"/>
                  <a:pt x="10096786" y="309467"/>
                </a:cubicBezTo>
                <a:lnTo>
                  <a:pt x="10627995" y="309467"/>
                </a:lnTo>
                <a:cubicBezTo>
                  <a:pt x="10700385" y="309467"/>
                  <a:pt x="10759535" y="356330"/>
                  <a:pt x="10759535" y="413575"/>
                </a:cubicBezTo>
                <a:lnTo>
                  <a:pt x="10759535" y="721043"/>
                </a:lnTo>
                <a:cubicBezTo>
                  <a:pt x="10759535" y="778288"/>
                  <a:pt x="10700385" y="825151"/>
                  <a:pt x="10627995" y="825151"/>
                </a:cubicBezTo>
                <a:lnTo>
                  <a:pt x="10096786" y="825151"/>
                </a:lnTo>
                <a:cubicBezTo>
                  <a:pt x="10024396" y="825151"/>
                  <a:pt x="9965245" y="778288"/>
                  <a:pt x="9965245" y="721043"/>
                </a:cubicBezTo>
                <a:close/>
              </a:path>
            </a:pathLst>
          </a:custGeom>
          <a:solidFill>
            <a:srgbClr val="FFFFFF">
              <a:alpha val="352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 name="Google Shape;141;p18"/>
          <p:cNvSpPr txBox="1"/>
          <p:nvPr>
            <p:ph type="title"/>
          </p:nvPr>
        </p:nvSpPr>
        <p:spPr>
          <a:xfrm>
            <a:off x="1548150" y="3404975"/>
            <a:ext cx="6047700" cy="6849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2" name="Google Shape;142;p18"/>
          <p:cNvSpPr txBox="1"/>
          <p:nvPr>
            <p:ph idx="1" type="subTitle"/>
          </p:nvPr>
        </p:nvSpPr>
        <p:spPr>
          <a:xfrm>
            <a:off x="1548150" y="3995300"/>
            <a:ext cx="6047700" cy="60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3" name="Google Shape;143;p18"/>
          <p:cNvSpPr/>
          <p:nvPr>
            <p:ph idx="2" type="pic"/>
          </p:nvPr>
        </p:nvSpPr>
        <p:spPr>
          <a:xfrm>
            <a:off x="722575" y="553702"/>
            <a:ext cx="1930500" cy="2611800"/>
          </a:xfrm>
          <a:prstGeom prst="rect">
            <a:avLst/>
          </a:prstGeom>
          <a:noFill/>
          <a:ln>
            <a:noFill/>
          </a:ln>
        </p:spPr>
      </p:sp>
      <p:sp>
        <p:nvSpPr>
          <p:cNvPr id="144" name="Google Shape;144;p18"/>
          <p:cNvSpPr/>
          <p:nvPr>
            <p:ph idx="3" type="pic"/>
          </p:nvPr>
        </p:nvSpPr>
        <p:spPr>
          <a:xfrm>
            <a:off x="6491000" y="539500"/>
            <a:ext cx="1930500" cy="2611800"/>
          </a:xfrm>
          <a:prstGeom prst="rect">
            <a:avLst/>
          </a:prstGeom>
          <a:noFill/>
          <a:ln>
            <a:noFill/>
          </a:ln>
        </p:spPr>
      </p:sp>
      <p:sp>
        <p:nvSpPr>
          <p:cNvPr id="145" name="Google Shape;145;p18"/>
          <p:cNvSpPr/>
          <p:nvPr>
            <p:ph idx="4" type="pic"/>
          </p:nvPr>
        </p:nvSpPr>
        <p:spPr>
          <a:xfrm>
            <a:off x="2902459" y="553701"/>
            <a:ext cx="3339000" cy="2611800"/>
          </a:xfrm>
          <a:prstGeom prst="rect">
            <a:avLst/>
          </a:prstGeom>
          <a:noFill/>
          <a:ln>
            <a:noFill/>
          </a:ln>
        </p:spPr>
      </p:sp>
      <p:sp>
        <p:nvSpPr>
          <p:cNvPr id="146" name="Google Shape;146;p18"/>
          <p:cNvSpPr/>
          <p:nvPr/>
        </p:nvSpPr>
        <p:spPr>
          <a:xfrm>
            <a:off x="8566974" y="414360"/>
            <a:ext cx="159300" cy="159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2">
    <p:spTree>
      <p:nvGrpSpPr>
        <p:cNvPr id="147" name="Shape 147"/>
        <p:cNvGrpSpPr/>
        <p:nvPr/>
      </p:nvGrpSpPr>
      <p:grpSpPr>
        <a:xfrm>
          <a:off x="0" y="0"/>
          <a:ext cx="0" cy="0"/>
          <a:chOff x="0" y="0"/>
          <a:chExt cx="0" cy="0"/>
        </a:xfrm>
      </p:grpSpPr>
      <p:pic>
        <p:nvPicPr>
          <p:cNvPr id="148" name="Google Shape;148;p19"/>
          <p:cNvPicPr preferRelativeResize="0"/>
          <p:nvPr/>
        </p:nvPicPr>
        <p:blipFill rotWithShape="1">
          <a:blip r:embed="rId2">
            <a:alphaModFix amt="50000"/>
          </a:blip>
          <a:srcRect b="19" l="0" r="0" t="9"/>
          <a:stretch/>
        </p:blipFill>
        <p:spPr>
          <a:xfrm flipH="1" rot="10800000">
            <a:off x="0" y="0"/>
            <a:ext cx="9144002" cy="5143502"/>
          </a:xfrm>
          <a:prstGeom prst="rect">
            <a:avLst/>
          </a:prstGeom>
          <a:noFill/>
          <a:ln>
            <a:noFill/>
          </a:ln>
        </p:spPr>
      </p:pic>
      <p:sp>
        <p:nvSpPr>
          <p:cNvPr id="149" name="Google Shape;149;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0" name="Google Shape;150;p19"/>
          <p:cNvSpPr txBox="1"/>
          <p:nvPr>
            <p:ph idx="1" type="body"/>
          </p:nvPr>
        </p:nvSpPr>
        <p:spPr>
          <a:xfrm>
            <a:off x="720000" y="1215743"/>
            <a:ext cx="7704000" cy="27723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lnSpc>
                <a:spcPct val="100000"/>
              </a:lnSpc>
              <a:spcBef>
                <a:spcPts val="0"/>
              </a:spcBef>
              <a:spcAft>
                <a:spcPts val="0"/>
              </a:spcAft>
              <a:buSzPts val="12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304800" lvl="4" marL="2286000" rtl="0">
              <a:lnSpc>
                <a:spcPct val="100000"/>
              </a:lnSpc>
              <a:spcBef>
                <a:spcPts val="0"/>
              </a:spcBef>
              <a:spcAft>
                <a:spcPts val="0"/>
              </a:spcAft>
              <a:buSzPts val="1200"/>
              <a:buChar char="○"/>
              <a:defRPr/>
            </a:lvl5pPr>
            <a:lvl6pPr indent="-304800" lvl="5" marL="2743200" rtl="0">
              <a:lnSpc>
                <a:spcPct val="100000"/>
              </a:lnSpc>
              <a:spcBef>
                <a:spcPts val="0"/>
              </a:spcBef>
              <a:spcAft>
                <a:spcPts val="0"/>
              </a:spcAft>
              <a:buSzPts val="1200"/>
              <a:buChar char="■"/>
              <a:defRPr/>
            </a:lvl6pPr>
            <a:lvl7pPr indent="-304800" lvl="6" marL="3200400" rtl="0">
              <a:lnSpc>
                <a:spcPct val="100000"/>
              </a:lnSpc>
              <a:spcBef>
                <a:spcPts val="0"/>
              </a:spcBef>
              <a:spcAft>
                <a:spcPts val="0"/>
              </a:spcAft>
              <a:buSzPts val="1200"/>
              <a:buChar char="●"/>
              <a:defRPr/>
            </a:lvl7pPr>
            <a:lvl8pPr indent="-304800" lvl="7" marL="3657600" rtl="0">
              <a:lnSpc>
                <a:spcPct val="100000"/>
              </a:lnSpc>
              <a:spcBef>
                <a:spcPts val="0"/>
              </a:spcBef>
              <a:spcAft>
                <a:spcPts val="0"/>
              </a:spcAft>
              <a:buSzPts val="1200"/>
              <a:buChar char="○"/>
              <a:defRPr/>
            </a:lvl8pPr>
            <a:lvl9pPr indent="-304800" lvl="8" marL="4114800" rtl="0">
              <a:lnSpc>
                <a:spcPct val="100000"/>
              </a:lnSpc>
              <a:spcBef>
                <a:spcPts val="0"/>
              </a:spcBef>
              <a:spcAft>
                <a:spcPts val="0"/>
              </a:spcAft>
              <a:buSzPts val="1200"/>
              <a:buChar char="■"/>
              <a:defRPr/>
            </a:lvl9pPr>
          </a:lstStyle>
          <a:p/>
        </p:txBody>
      </p:sp>
      <p:grpSp>
        <p:nvGrpSpPr>
          <p:cNvPr id="151" name="Google Shape;151;p19"/>
          <p:cNvGrpSpPr/>
          <p:nvPr/>
        </p:nvGrpSpPr>
        <p:grpSpPr>
          <a:xfrm>
            <a:off x="302987" y="288516"/>
            <a:ext cx="8538026" cy="4566468"/>
            <a:chOff x="5802027" y="1564324"/>
            <a:chExt cx="3636452" cy="1944916"/>
          </a:xfrm>
        </p:grpSpPr>
        <p:sp>
          <p:nvSpPr>
            <p:cNvPr id="152" name="Google Shape;152;p19"/>
            <p:cNvSpPr/>
            <p:nvPr/>
          </p:nvSpPr>
          <p:spPr>
            <a:xfrm>
              <a:off x="5802027" y="1564324"/>
              <a:ext cx="379245" cy="1944916"/>
            </a:xfrm>
            <a:custGeom>
              <a:rect b="b" l="l" r="r" t="t"/>
              <a:pathLst>
                <a:path extrusionOk="0" h="1944916" w="379245">
                  <a:moveTo>
                    <a:pt x="379246" y="0"/>
                  </a:moveTo>
                  <a:lnTo>
                    <a:pt x="0" y="0"/>
                  </a:lnTo>
                  <a:lnTo>
                    <a:pt x="0" y="1944917"/>
                  </a:lnTo>
                  <a:lnTo>
                    <a:pt x="379246" y="1944917"/>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 name="Google Shape;153;p19"/>
            <p:cNvSpPr/>
            <p:nvPr/>
          </p:nvSpPr>
          <p:spPr>
            <a:xfrm>
              <a:off x="9059234" y="1564324"/>
              <a:ext cx="379245" cy="1944916"/>
            </a:xfrm>
            <a:custGeom>
              <a:rect b="b" l="l" r="r" t="t"/>
              <a:pathLst>
                <a:path extrusionOk="0" h="1944916" w="379245">
                  <a:moveTo>
                    <a:pt x="0" y="1944917"/>
                  </a:moveTo>
                  <a:lnTo>
                    <a:pt x="379245" y="1944917"/>
                  </a:lnTo>
                  <a:lnTo>
                    <a:pt x="379245" y="0"/>
                  </a:ln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54" name="Google Shape;154;p19"/>
          <p:cNvSpPr/>
          <p:nvPr/>
        </p:nvSpPr>
        <p:spPr>
          <a:xfrm>
            <a:off x="8566974" y="414360"/>
            <a:ext cx="159300" cy="159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55" name="Shape 155"/>
        <p:cNvGrpSpPr/>
        <p:nvPr/>
      </p:nvGrpSpPr>
      <p:grpSpPr>
        <a:xfrm>
          <a:off x="0" y="0"/>
          <a:ext cx="0" cy="0"/>
          <a:chOff x="0" y="0"/>
          <a:chExt cx="0" cy="0"/>
        </a:xfrm>
      </p:grpSpPr>
      <p:pic>
        <p:nvPicPr>
          <p:cNvPr id="156" name="Google Shape;156;p20"/>
          <p:cNvPicPr preferRelativeResize="0"/>
          <p:nvPr/>
        </p:nvPicPr>
        <p:blipFill rotWithShape="1">
          <a:blip r:embed="rId2">
            <a:alphaModFix amt="19000"/>
          </a:blip>
          <a:srcRect b="19" l="0" r="0" t="9"/>
          <a:stretch/>
        </p:blipFill>
        <p:spPr>
          <a:xfrm>
            <a:off x="0" y="0"/>
            <a:ext cx="9144002" cy="5143502"/>
          </a:xfrm>
          <a:prstGeom prst="rect">
            <a:avLst/>
          </a:prstGeom>
          <a:noFill/>
          <a:ln>
            <a:noFill/>
          </a:ln>
        </p:spPr>
      </p:pic>
      <p:sp>
        <p:nvSpPr>
          <p:cNvPr id="157" name="Google Shape;157;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8" name="Google Shape;158;p20"/>
          <p:cNvSpPr txBox="1"/>
          <p:nvPr>
            <p:ph idx="1" type="subTitle"/>
          </p:nvPr>
        </p:nvSpPr>
        <p:spPr>
          <a:xfrm>
            <a:off x="720013" y="2362499"/>
            <a:ext cx="2305500" cy="164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9" name="Google Shape;159;p20"/>
          <p:cNvSpPr txBox="1"/>
          <p:nvPr>
            <p:ph idx="2" type="subTitle"/>
          </p:nvPr>
        </p:nvSpPr>
        <p:spPr>
          <a:xfrm>
            <a:off x="3419250" y="2362499"/>
            <a:ext cx="2305500" cy="164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0" name="Google Shape;160;p20"/>
          <p:cNvSpPr txBox="1"/>
          <p:nvPr>
            <p:ph idx="3" type="subTitle"/>
          </p:nvPr>
        </p:nvSpPr>
        <p:spPr>
          <a:xfrm>
            <a:off x="6118487" y="2362499"/>
            <a:ext cx="2305500" cy="164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1" name="Google Shape;161;p20"/>
          <p:cNvSpPr txBox="1"/>
          <p:nvPr>
            <p:ph idx="4" type="subTitle"/>
          </p:nvPr>
        </p:nvSpPr>
        <p:spPr>
          <a:xfrm>
            <a:off x="720013" y="1953301"/>
            <a:ext cx="2305500" cy="485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Oswald"/>
              <a:buNone/>
              <a:defRPr sz="1800">
                <a:solidFill>
                  <a:schemeClr val="dk1"/>
                </a:solidFill>
                <a:latin typeface="Oswald"/>
                <a:ea typeface="Oswald"/>
                <a:cs typeface="Oswald"/>
                <a:sym typeface="Oswald"/>
              </a:defRPr>
            </a:lvl1pPr>
            <a:lvl2pPr lvl="1" rtl="0" algn="ctr">
              <a:lnSpc>
                <a:spcPct val="100000"/>
              </a:lnSpc>
              <a:spcBef>
                <a:spcPts val="0"/>
              </a:spcBef>
              <a:spcAft>
                <a:spcPts val="0"/>
              </a:spcAft>
              <a:buSzPts val="2400"/>
              <a:buFont typeface="Oswald"/>
              <a:buNone/>
              <a:defRPr b="1" sz="2400">
                <a:latin typeface="Oswald"/>
                <a:ea typeface="Oswald"/>
                <a:cs typeface="Oswald"/>
                <a:sym typeface="Oswald"/>
              </a:defRPr>
            </a:lvl2pPr>
            <a:lvl3pPr lvl="2" rtl="0" algn="ctr">
              <a:lnSpc>
                <a:spcPct val="100000"/>
              </a:lnSpc>
              <a:spcBef>
                <a:spcPts val="0"/>
              </a:spcBef>
              <a:spcAft>
                <a:spcPts val="0"/>
              </a:spcAft>
              <a:buSzPts val="2400"/>
              <a:buFont typeface="Oswald"/>
              <a:buNone/>
              <a:defRPr b="1" sz="2400">
                <a:latin typeface="Oswald"/>
                <a:ea typeface="Oswald"/>
                <a:cs typeface="Oswald"/>
                <a:sym typeface="Oswald"/>
              </a:defRPr>
            </a:lvl3pPr>
            <a:lvl4pPr lvl="3" rtl="0" algn="ctr">
              <a:lnSpc>
                <a:spcPct val="100000"/>
              </a:lnSpc>
              <a:spcBef>
                <a:spcPts val="0"/>
              </a:spcBef>
              <a:spcAft>
                <a:spcPts val="0"/>
              </a:spcAft>
              <a:buSzPts val="2400"/>
              <a:buFont typeface="Oswald"/>
              <a:buNone/>
              <a:defRPr b="1" sz="2400">
                <a:latin typeface="Oswald"/>
                <a:ea typeface="Oswald"/>
                <a:cs typeface="Oswald"/>
                <a:sym typeface="Oswald"/>
              </a:defRPr>
            </a:lvl4pPr>
            <a:lvl5pPr lvl="4" rtl="0" algn="ctr">
              <a:lnSpc>
                <a:spcPct val="100000"/>
              </a:lnSpc>
              <a:spcBef>
                <a:spcPts val="0"/>
              </a:spcBef>
              <a:spcAft>
                <a:spcPts val="0"/>
              </a:spcAft>
              <a:buSzPts val="2400"/>
              <a:buFont typeface="Oswald"/>
              <a:buNone/>
              <a:defRPr b="1" sz="2400">
                <a:latin typeface="Oswald"/>
                <a:ea typeface="Oswald"/>
                <a:cs typeface="Oswald"/>
                <a:sym typeface="Oswald"/>
              </a:defRPr>
            </a:lvl5pPr>
            <a:lvl6pPr lvl="5" rtl="0" algn="ctr">
              <a:lnSpc>
                <a:spcPct val="100000"/>
              </a:lnSpc>
              <a:spcBef>
                <a:spcPts val="0"/>
              </a:spcBef>
              <a:spcAft>
                <a:spcPts val="0"/>
              </a:spcAft>
              <a:buSzPts val="2400"/>
              <a:buFont typeface="Oswald"/>
              <a:buNone/>
              <a:defRPr b="1" sz="2400">
                <a:latin typeface="Oswald"/>
                <a:ea typeface="Oswald"/>
                <a:cs typeface="Oswald"/>
                <a:sym typeface="Oswald"/>
              </a:defRPr>
            </a:lvl6pPr>
            <a:lvl7pPr lvl="6" rtl="0" algn="ctr">
              <a:lnSpc>
                <a:spcPct val="100000"/>
              </a:lnSpc>
              <a:spcBef>
                <a:spcPts val="0"/>
              </a:spcBef>
              <a:spcAft>
                <a:spcPts val="0"/>
              </a:spcAft>
              <a:buSzPts val="2400"/>
              <a:buFont typeface="Oswald"/>
              <a:buNone/>
              <a:defRPr b="1" sz="2400">
                <a:latin typeface="Oswald"/>
                <a:ea typeface="Oswald"/>
                <a:cs typeface="Oswald"/>
                <a:sym typeface="Oswald"/>
              </a:defRPr>
            </a:lvl7pPr>
            <a:lvl8pPr lvl="7" rtl="0" algn="ctr">
              <a:lnSpc>
                <a:spcPct val="100000"/>
              </a:lnSpc>
              <a:spcBef>
                <a:spcPts val="0"/>
              </a:spcBef>
              <a:spcAft>
                <a:spcPts val="0"/>
              </a:spcAft>
              <a:buSzPts val="2400"/>
              <a:buFont typeface="Oswald"/>
              <a:buNone/>
              <a:defRPr b="1" sz="2400">
                <a:latin typeface="Oswald"/>
                <a:ea typeface="Oswald"/>
                <a:cs typeface="Oswald"/>
                <a:sym typeface="Oswald"/>
              </a:defRPr>
            </a:lvl8pPr>
            <a:lvl9pPr lvl="8" rtl="0" algn="ctr">
              <a:lnSpc>
                <a:spcPct val="100000"/>
              </a:lnSpc>
              <a:spcBef>
                <a:spcPts val="0"/>
              </a:spcBef>
              <a:spcAft>
                <a:spcPts val="0"/>
              </a:spcAft>
              <a:buSzPts val="2400"/>
              <a:buFont typeface="Oswald"/>
              <a:buNone/>
              <a:defRPr b="1" sz="2400">
                <a:latin typeface="Oswald"/>
                <a:ea typeface="Oswald"/>
                <a:cs typeface="Oswald"/>
                <a:sym typeface="Oswald"/>
              </a:defRPr>
            </a:lvl9pPr>
          </a:lstStyle>
          <a:p/>
        </p:txBody>
      </p:sp>
      <p:sp>
        <p:nvSpPr>
          <p:cNvPr id="162" name="Google Shape;162;p20"/>
          <p:cNvSpPr txBox="1"/>
          <p:nvPr>
            <p:ph idx="5" type="subTitle"/>
          </p:nvPr>
        </p:nvSpPr>
        <p:spPr>
          <a:xfrm>
            <a:off x="3419250" y="1953301"/>
            <a:ext cx="2305500" cy="485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Oswald"/>
              <a:buNone/>
              <a:defRPr sz="1800">
                <a:solidFill>
                  <a:schemeClr val="dk1"/>
                </a:solidFill>
                <a:latin typeface="Oswald"/>
                <a:ea typeface="Oswald"/>
                <a:cs typeface="Oswald"/>
                <a:sym typeface="Oswald"/>
              </a:defRPr>
            </a:lvl1pPr>
            <a:lvl2pPr lvl="1" rtl="0" algn="ctr">
              <a:lnSpc>
                <a:spcPct val="100000"/>
              </a:lnSpc>
              <a:spcBef>
                <a:spcPts val="0"/>
              </a:spcBef>
              <a:spcAft>
                <a:spcPts val="0"/>
              </a:spcAft>
              <a:buSzPts val="2400"/>
              <a:buFont typeface="Oswald"/>
              <a:buNone/>
              <a:defRPr b="1" sz="2400">
                <a:latin typeface="Oswald"/>
                <a:ea typeface="Oswald"/>
                <a:cs typeface="Oswald"/>
                <a:sym typeface="Oswald"/>
              </a:defRPr>
            </a:lvl2pPr>
            <a:lvl3pPr lvl="2" rtl="0" algn="ctr">
              <a:lnSpc>
                <a:spcPct val="100000"/>
              </a:lnSpc>
              <a:spcBef>
                <a:spcPts val="0"/>
              </a:spcBef>
              <a:spcAft>
                <a:spcPts val="0"/>
              </a:spcAft>
              <a:buSzPts val="2400"/>
              <a:buFont typeface="Oswald"/>
              <a:buNone/>
              <a:defRPr b="1" sz="2400">
                <a:latin typeface="Oswald"/>
                <a:ea typeface="Oswald"/>
                <a:cs typeface="Oswald"/>
                <a:sym typeface="Oswald"/>
              </a:defRPr>
            </a:lvl3pPr>
            <a:lvl4pPr lvl="3" rtl="0" algn="ctr">
              <a:lnSpc>
                <a:spcPct val="100000"/>
              </a:lnSpc>
              <a:spcBef>
                <a:spcPts val="0"/>
              </a:spcBef>
              <a:spcAft>
                <a:spcPts val="0"/>
              </a:spcAft>
              <a:buSzPts val="2400"/>
              <a:buFont typeface="Oswald"/>
              <a:buNone/>
              <a:defRPr b="1" sz="2400">
                <a:latin typeface="Oswald"/>
                <a:ea typeface="Oswald"/>
                <a:cs typeface="Oswald"/>
                <a:sym typeface="Oswald"/>
              </a:defRPr>
            </a:lvl4pPr>
            <a:lvl5pPr lvl="4" rtl="0" algn="ctr">
              <a:lnSpc>
                <a:spcPct val="100000"/>
              </a:lnSpc>
              <a:spcBef>
                <a:spcPts val="0"/>
              </a:spcBef>
              <a:spcAft>
                <a:spcPts val="0"/>
              </a:spcAft>
              <a:buSzPts val="2400"/>
              <a:buFont typeface="Oswald"/>
              <a:buNone/>
              <a:defRPr b="1" sz="2400">
                <a:latin typeface="Oswald"/>
                <a:ea typeface="Oswald"/>
                <a:cs typeface="Oswald"/>
                <a:sym typeface="Oswald"/>
              </a:defRPr>
            </a:lvl5pPr>
            <a:lvl6pPr lvl="5" rtl="0" algn="ctr">
              <a:lnSpc>
                <a:spcPct val="100000"/>
              </a:lnSpc>
              <a:spcBef>
                <a:spcPts val="0"/>
              </a:spcBef>
              <a:spcAft>
                <a:spcPts val="0"/>
              </a:spcAft>
              <a:buSzPts val="2400"/>
              <a:buFont typeface="Oswald"/>
              <a:buNone/>
              <a:defRPr b="1" sz="2400">
                <a:latin typeface="Oswald"/>
                <a:ea typeface="Oswald"/>
                <a:cs typeface="Oswald"/>
                <a:sym typeface="Oswald"/>
              </a:defRPr>
            </a:lvl6pPr>
            <a:lvl7pPr lvl="6" rtl="0" algn="ctr">
              <a:lnSpc>
                <a:spcPct val="100000"/>
              </a:lnSpc>
              <a:spcBef>
                <a:spcPts val="0"/>
              </a:spcBef>
              <a:spcAft>
                <a:spcPts val="0"/>
              </a:spcAft>
              <a:buSzPts val="2400"/>
              <a:buFont typeface="Oswald"/>
              <a:buNone/>
              <a:defRPr b="1" sz="2400">
                <a:latin typeface="Oswald"/>
                <a:ea typeface="Oswald"/>
                <a:cs typeface="Oswald"/>
                <a:sym typeface="Oswald"/>
              </a:defRPr>
            </a:lvl7pPr>
            <a:lvl8pPr lvl="7" rtl="0" algn="ctr">
              <a:lnSpc>
                <a:spcPct val="100000"/>
              </a:lnSpc>
              <a:spcBef>
                <a:spcPts val="0"/>
              </a:spcBef>
              <a:spcAft>
                <a:spcPts val="0"/>
              </a:spcAft>
              <a:buSzPts val="2400"/>
              <a:buFont typeface="Oswald"/>
              <a:buNone/>
              <a:defRPr b="1" sz="2400">
                <a:latin typeface="Oswald"/>
                <a:ea typeface="Oswald"/>
                <a:cs typeface="Oswald"/>
                <a:sym typeface="Oswald"/>
              </a:defRPr>
            </a:lvl8pPr>
            <a:lvl9pPr lvl="8" rtl="0" algn="ctr">
              <a:lnSpc>
                <a:spcPct val="100000"/>
              </a:lnSpc>
              <a:spcBef>
                <a:spcPts val="0"/>
              </a:spcBef>
              <a:spcAft>
                <a:spcPts val="0"/>
              </a:spcAft>
              <a:buSzPts val="2400"/>
              <a:buFont typeface="Oswald"/>
              <a:buNone/>
              <a:defRPr b="1" sz="2400">
                <a:latin typeface="Oswald"/>
                <a:ea typeface="Oswald"/>
                <a:cs typeface="Oswald"/>
                <a:sym typeface="Oswald"/>
              </a:defRPr>
            </a:lvl9pPr>
          </a:lstStyle>
          <a:p/>
        </p:txBody>
      </p:sp>
      <p:sp>
        <p:nvSpPr>
          <p:cNvPr id="163" name="Google Shape;163;p20"/>
          <p:cNvSpPr txBox="1"/>
          <p:nvPr>
            <p:ph idx="6" type="subTitle"/>
          </p:nvPr>
        </p:nvSpPr>
        <p:spPr>
          <a:xfrm>
            <a:off x="6118487" y="1953301"/>
            <a:ext cx="2305500" cy="485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Oswald"/>
              <a:buNone/>
              <a:defRPr sz="1800">
                <a:solidFill>
                  <a:schemeClr val="dk1"/>
                </a:solidFill>
                <a:latin typeface="Oswald"/>
                <a:ea typeface="Oswald"/>
                <a:cs typeface="Oswald"/>
                <a:sym typeface="Oswald"/>
              </a:defRPr>
            </a:lvl1pPr>
            <a:lvl2pPr lvl="1" rtl="0" algn="ctr">
              <a:lnSpc>
                <a:spcPct val="100000"/>
              </a:lnSpc>
              <a:spcBef>
                <a:spcPts val="0"/>
              </a:spcBef>
              <a:spcAft>
                <a:spcPts val="0"/>
              </a:spcAft>
              <a:buSzPts val="2400"/>
              <a:buFont typeface="Oswald"/>
              <a:buNone/>
              <a:defRPr b="1" sz="2400">
                <a:latin typeface="Oswald"/>
                <a:ea typeface="Oswald"/>
                <a:cs typeface="Oswald"/>
                <a:sym typeface="Oswald"/>
              </a:defRPr>
            </a:lvl2pPr>
            <a:lvl3pPr lvl="2" rtl="0" algn="ctr">
              <a:lnSpc>
                <a:spcPct val="100000"/>
              </a:lnSpc>
              <a:spcBef>
                <a:spcPts val="0"/>
              </a:spcBef>
              <a:spcAft>
                <a:spcPts val="0"/>
              </a:spcAft>
              <a:buSzPts val="2400"/>
              <a:buFont typeface="Oswald"/>
              <a:buNone/>
              <a:defRPr b="1" sz="2400">
                <a:latin typeface="Oswald"/>
                <a:ea typeface="Oswald"/>
                <a:cs typeface="Oswald"/>
                <a:sym typeface="Oswald"/>
              </a:defRPr>
            </a:lvl3pPr>
            <a:lvl4pPr lvl="3" rtl="0" algn="ctr">
              <a:lnSpc>
                <a:spcPct val="100000"/>
              </a:lnSpc>
              <a:spcBef>
                <a:spcPts val="0"/>
              </a:spcBef>
              <a:spcAft>
                <a:spcPts val="0"/>
              </a:spcAft>
              <a:buSzPts val="2400"/>
              <a:buFont typeface="Oswald"/>
              <a:buNone/>
              <a:defRPr b="1" sz="2400">
                <a:latin typeface="Oswald"/>
                <a:ea typeface="Oswald"/>
                <a:cs typeface="Oswald"/>
                <a:sym typeface="Oswald"/>
              </a:defRPr>
            </a:lvl4pPr>
            <a:lvl5pPr lvl="4" rtl="0" algn="ctr">
              <a:lnSpc>
                <a:spcPct val="100000"/>
              </a:lnSpc>
              <a:spcBef>
                <a:spcPts val="0"/>
              </a:spcBef>
              <a:spcAft>
                <a:spcPts val="0"/>
              </a:spcAft>
              <a:buSzPts val="2400"/>
              <a:buFont typeface="Oswald"/>
              <a:buNone/>
              <a:defRPr b="1" sz="2400">
                <a:latin typeface="Oswald"/>
                <a:ea typeface="Oswald"/>
                <a:cs typeface="Oswald"/>
                <a:sym typeface="Oswald"/>
              </a:defRPr>
            </a:lvl5pPr>
            <a:lvl6pPr lvl="5" rtl="0" algn="ctr">
              <a:lnSpc>
                <a:spcPct val="100000"/>
              </a:lnSpc>
              <a:spcBef>
                <a:spcPts val="0"/>
              </a:spcBef>
              <a:spcAft>
                <a:spcPts val="0"/>
              </a:spcAft>
              <a:buSzPts val="2400"/>
              <a:buFont typeface="Oswald"/>
              <a:buNone/>
              <a:defRPr b="1" sz="2400">
                <a:latin typeface="Oswald"/>
                <a:ea typeface="Oswald"/>
                <a:cs typeface="Oswald"/>
                <a:sym typeface="Oswald"/>
              </a:defRPr>
            </a:lvl6pPr>
            <a:lvl7pPr lvl="6" rtl="0" algn="ctr">
              <a:lnSpc>
                <a:spcPct val="100000"/>
              </a:lnSpc>
              <a:spcBef>
                <a:spcPts val="0"/>
              </a:spcBef>
              <a:spcAft>
                <a:spcPts val="0"/>
              </a:spcAft>
              <a:buSzPts val="2400"/>
              <a:buFont typeface="Oswald"/>
              <a:buNone/>
              <a:defRPr b="1" sz="2400">
                <a:latin typeface="Oswald"/>
                <a:ea typeface="Oswald"/>
                <a:cs typeface="Oswald"/>
                <a:sym typeface="Oswald"/>
              </a:defRPr>
            </a:lvl7pPr>
            <a:lvl8pPr lvl="7" rtl="0" algn="ctr">
              <a:lnSpc>
                <a:spcPct val="100000"/>
              </a:lnSpc>
              <a:spcBef>
                <a:spcPts val="0"/>
              </a:spcBef>
              <a:spcAft>
                <a:spcPts val="0"/>
              </a:spcAft>
              <a:buSzPts val="2400"/>
              <a:buFont typeface="Oswald"/>
              <a:buNone/>
              <a:defRPr b="1" sz="2400">
                <a:latin typeface="Oswald"/>
                <a:ea typeface="Oswald"/>
                <a:cs typeface="Oswald"/>
                <a:sym typeface="Oswald"/>
              </a:defRPr>
            </a:lvl8pPr>
            <a:lvl9pPr lvl="8" rtl="0" algn="ctr">
              <a:lnSpc>
                <a:spcPct val="100000"/>
              </a:lnSpc>
              <a:spcBef>
                <a:spcPts val="0"/>
              </a:spcBef>
              <a:spcAft>
                <a:spcPts val="0"/>
              </a:spcAft>
              <a:buSzPts val="2400"/>
              <a:buFont typeface="Oswald"/>
              <a:buNone/>
              <a:defRPr b="1" sz="2400">
                <a:latin typeface="Oswald"/>
                <a:ea typeface="Oswald"/>
                <a:cs typeface="Oswald"/>
                <a:sym typeface="Oswald"/>
              </a:defRPr>
            </a:lvl9pPr>
          </a:lstStyle>
          <a:p/>
        </p:txBody>
      </p:sp>
      <p:grpSp>
        <p:nvGrpSpPr>
          <p:cNvPr id="164" name="Google Shape;164;p20"/>
          <p:cNvGrpSpPr/>
          <p:nvPr/>
        </p:nvGrpSpPr>
        <p:grpSpPr>
          <a:xfrm>
            <a:off x="302987" y="288516"/>
            <a:ext cx="8538026" cy="890429"/>
            <a:chOff x="1298853" y="4144865"/>
            <a:chExt cx="3636452" cy="379245"/>
          </a:xfrm>
        </p:grpSpPr>
        <p:sp>
          <p:nvSpPr>
            <p:cNvPr id="165" name="Google Shape;165;p20"/>
            <p:cNvSpPr/>
            <p:nvPr/>
          </p:nvSpPr>
          <p:spPr>
            <a:xfrm>
              <a:off x="4556060" y="4144865"/>
              <a:ext cx="379245" cy="379245"/>
            </a:xfrm>
            <a:custGeom>
              <a:rect b="b" l="l" r="r" t="t"/>
              <a:pathLst>
                <a:path extrusionOk="0" h="379245" w="379245">
                  <a:moveTo>
                    <a:pt x="379245" y="379245"/>
                  </a:moveTo>
                  <a:lnTo>
                    <a:pt x="379245" y="0"/>
                  </a:ln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 name="Google Shape;166;p20"/>
            <p:cNvSpPr/>
            <p:nvPr/>
          </p:nvSpPr>
          <p:spPr>
            <a:xfrm>
              <a:off x="1298853" y="4144865"/>
              <a:ext cx="379245" cy="379245"/>
            </a:xfrm>
            <a:custGeom>
              <a:rect b="b" l="l" r="r" t="t"/>
              <a:pathLst>
                <a:path extrusionOk="0" h="379245" w="379245">
                  <a:moveTo>
                    <a:pt x="379246" y="0"/>
                  </a:moveTo>
                  <a:lnTo>
                    <a:pt x="0" y="0"/>
                  </a:lnTo>
                  <a:lnTo>
                    <a:pt x="0" y="379245"/>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67" name="Google Shape;167;p20"/>
          <p:cNvSpPr/>
          <p:nvPr/>
        </p:nvSpPr>
        <p:spPr>
          <a:xfrm>
            <a:off x="-157711" y="4603996"/>
            <a:ext cx="9459421" cy="1011384"/>
          </a:xfrm>
          <a:custGeom>
            <a:rect b="b" l="l" r="r" t="t"/>
            <a:pathLst>
              <a:path extrusionOk="0" h="1165860" w="10935747">
                <a:moveTo>
                  <a:pt x="5467826" y="0"/>
                </a:moveTo>
                <a:lnTo>
                  <a:pt x="0" y="0"/>
                </a:lnTo>
                <a:lnTo>
                  <a:pt x="0" y="1165860"/>
                </a:lnTo>
                <a:lnTo>
                  <a:pt x="10935748" y="1165860"/>
                </a:lnTo>
                <a:lnTo>
                  <a:pt x="10935748" y="0"/>
                </a:lnTo>
                <a:lnTo>
                  <a:pt x="5467922" y="0"/>
                </a:lnTo>
                <a:close/>
                <a:moveTo>
                  <a:pt x="10672572" y="57245"/>
                </a:moveTo>
                <a:cubicBezTo>
                  <a:pt x="10672572" y="42958"/>
                  <a:pt x="10687336" y="31242"/>
                  <a:pt x="10705434" y="31242"/>
                </a:cubicBezTo>
                <a:lnTo>
                  <a:pt x="10862310" y="31242"/>
                </a:lnTo>
                <a:cubicBezTo>
                  <a:pt x="10880408" y="31242"/>
                  <a:pt x="10895171" y="42958"/>
                  <a:pt x="10895171" y="57245"/>
                </a:cubicBezTo>
                <a:lnTo>
                  <a:pt x="10895171" y="195072"/>
                </a:lnTo>
                <a:cubicBezTo>
                  <a:pt x="10895171" y="209360"/>
                  <a:pt x="10880408" y="221075"/>
                  <a:pt x="10862310" y="221075"/>
                </a:cubicBezTo>
                <a:lnTo>
                  <a:pt x="10705434" y="221075"/>
                </a:lnTo>
                <a:cubicBezTo>
                  <a:pt x="10687336" y="221075"/>
                  <a:pt x="10672572" y="209360"/>
                  <a:pt x="10672572" y="195072"/>
                </a:cubicBezTo>
                <a:lnTo>
                  <a:pt x="10672572" y="57245"/>
                </a:lnTo>
                <a:close/>
                <a:moveTo>
                  <a:pt x="10386726" y="57245"/>
                </a:moveTo>
                <a:cubicBezTo>
                  <a:pt x="10386726" y="42958"/>
                  <a:pt x="10401491" y="31242"/>
                  <a:pt x="10419588" y="31242"/>
                </a:cubicBezTo>
                <a:lnTo>
                  <a:pt x="10576465" y="31242"/>
                </a:lnTo>
                <a:cubicBezTo>
                  <a:pt x="10594563" y="31242"/>
                  <a:pt x="10609326" y="42958"/>
                  <a:pt x="10609326" y="57245"/>
                </a:cubicBezTo>
                <a:lnTo>
                  <a:pt x="10609326" y="195072"/>
                </a:lnTo>
                <a:cubicBezTo>
                  <a:pt x="10609326" y="209360"/>
                  <a:pt x="10594563" y="221075"/>
                  <a:pt x="10576465" y="221075"/>
                </a:cubicBezTo>
                <a:lnTo>
                  <a:pt x="10419588" y="221075"/>
                </a:lnTo>
                <a:cubicBezTo>
                  <a:pt x="10401491" y="221075"/>
                  <a:pt x="10386726" y="209360"/>
                  <a:pt x="10386726" y="195072"/>
                </a:cubicBezTo>
                <a:lnTo>
                  <a:pt x="10386726" y="57245"/>
                </a:lnTo>
                <a:close/>
                <a:moveTo>
                  <a:pt x="10100881" y="57245"/>
                </a:moveTo>
                <a:cubicBezTo>
                  <a:pt x="10100881" y="42958"/>
                  <a:pt x="10115645" y="31242"/>
                  <a:pt x="10133743" y="31242"/>
                </a:cubicBezTo>
                <a:lnTo>
                  <a:pt x="10290620" y="31242"/>
                </a:lnTo>
                <a:cubicBezTo>
                  <a:pt x="10308717" y="31242"/>
                  <a:pt x="10323480" y="42958"/>
                  <a:pt x="10323480" y="57245"/>
                </a:cubicBezTo>
                <a:lnTo>
                  <a:pt x="10323480" y="195072"/>
                </a:lnTo>
                <a:cubicBezTo>
                  <a:pt x="10323480" y="209360"/>
                  <a:pt x="10308717" y="221075"/>
                  <a:pt x="10290620" y="221075"/>
                </a:cubicBezTo>
                <a:lnTo>
                  <a:pt x="10133743" y="221075"/>
                </a:lnTo>
                <a:cubicBezTo>
                  <a:pt x="10115645" y="221075"/>
                  <a:pt x="10100881" y="209360"/>
                  <a:pt x="10100881" y="195072"/>
                </a:cubicBezTo>
                <a:lnTo>
                  <a:pt x="10100881" y="57245"/>
                </a:lnTo>
                <a:close/>
                <a:moveTo>
                  <a:pt x="9815036" y="57245"/>
                </a:moveTo>
                <a:cubicBezTo>
                  <a:pt x="9815036" y="42958"/>
                  <a:pt x="9829800" y="31242"/>
                  <a:pt x="9847898" y="31242"/>
                </a:cubicBezTo>
                <a:lnTo>
                  <a:pt x="10004774" y="31242"/>
                </a:lnTo>
                <a:cubicBezTo>
                  <a:pt x="10022872" y="31242"/>
                  <a:pt x="10037635" y="42958"/>
                  <a:pt x="10037635" y="57245"/>
                </a:cubicBezTo>
                <a:lnTo>
                  <a:pt x="10037635" y="195072"/>
                </a:lnTo>
                <a:cubicBezTo>
                  <a:pt x="10037635" y="209360"/>
                  <a:pt x="10022872" y="221075"/>
                  <a:pt x="10004774" y="221075"/>
                </a:cubicBezTo>
                <a:lnTo>
                  <a:pt x="9847898" y="221075"/>
                </a:lnTo>
                <a:cubicBezTo>
                  <a:pt x="9829800" y="221075"/>
                  <a:pt x="9815036" y="209360"/>
                  <a:pt x="9815036" y="195072"/>
                </a:cubicBezTo>
                <a:lnTo>
                  <a:pt x="9815036" y="57245"/>
                </a:lnTo>
                <a:close/>
                <a:moveTo>
                  <a:pt x="9529191" y="57245"/>
                </a:moveTo>
                <a:cubicBezTo>
                  <a:pt x="9529191" y="42958"/>
                  <a:pt x="9543955" y="31242"/>
                  <a:pt x="9562052" y="31242"/>
                </a:cubicBezTo>
                <a:lnTo>
                  <a:pt x="9718929" y="31242"/>
                </a:lnTo>
                <a:cubicBezTo>
                  <a:pt x="9737027" y="31242"/>
                  <a:pt x="9751790" y="42958"/>
                  <a:pt x="9751790" y="57245"/>
                </a:cubicBezTo>
                <a:lnTo>
                  <a:pt x="9751790" y="195072"/>
                </a:lnTo>
                <a:cubicBezTo>
                  <a:pt x="9751790" y="209360"/>
                  <a:pt x="9737027" y="221075"/>
                  <a:pt x="9718929" y="221075"/>
                </a:cubicBezTo>
                <a:lnTo>
                  <a:pt x="9562052" y="221075"/>
                </a:lnTo>
                <a:cubicBezTo>
                  <a:pt x="9543955" y="221075"/>
                  <a:pt x="9529191" y="209360"/>
                  <a:pt x="9529191" y="195072"/>
                </a:cubicBezTo>
                <a:lnTo>
                  <a:pt x="9529191" y="57245"/>
                </a:lnTo>
                <a:close/>
                <a:moveTo>
                  <a:pt x="9243346" y="57245"/>
                </a:moveTo>
                <a:cubicBezTo>
                  <a:pt x="9243346" y="42958"/>
                  <a:pt x="9258109" y="31242"/>
                  <a:pt x="9276207" y="31242"/>
                </a:cubicBezTo>
                <a:lnTo>
                  <a:pt x="9433084" y="31242"/>
                </a:lnTo>
                <a:cubicBezTo>
                  <a:pt x="9451181" y="31242"/>
                  <a:pt x="9465945" y="42958"/>
                  <a:pt x="9465945" y="57245"/>
                </a:cubicBezTo>
                <a:lnTo>
                  <a:pt x="9465945" y="195072"/>
                </a:lnTo>
                <a:cubicBezTo>
                  <a:pt x="9465945" y="209360"/>
                  <a:pt x="9451181" y="221075"/>
                  <a:pt x="9433084" y="221075"/>
                </a:cubicBezTo>
                <a:lnTo>
                  <a:pt x="9276207" y="221075"/>
                </a:lnTo>
                <a:cubicBezTo>
                  <a:pt x="9258109" y="221075"/>
                  <a:pt x="9243346" y="209360"/>
                  <a:pt x="9243346" y="195072"/>
                </a:cubicBezTo>
                <a:lnTo>
                  <a:pt x="9243346" y="57245"/>
                </a:lnTo>
                <a:close/>
                <a:moveTo>
                  <a:pt x="8957500" y="57245"/>
                </a:moveTo>
                <a:cubicBezTo>
                  <a:pt x="8957500" y="42958"/>
                  <a:pt x="8972264" y="31242"/>
                  <a:pt x="8990362" y="31242"/>
                </a:cubicBezTo>
                <a:lnTo>
                  <a:pt x="9147239" y="31242"/>
                </a:lnTo>
                <a:cubicBezTo>
                  <a:pt x="9165336" y="31242"/>
                  <a:pt x="9180100" y="42958"/>
                  <a:pt x="9180100" y="57245"/>
                </a:cubicBezTo>
                <a:lnTo>
                  <a:pt x="9180100" y="195072"/>
                </a:lnTo>
                <a:cubicBezTo>
                  <a:pt x="9180100" y="209360"/>
                  <a:pt x="9165336" y="221075"/>
                  <a:pt x="9147239" y="221075"/>
                </a:cubicBezTo>
                <a:lnTo>
                  <a:pt x="8990362" y="221075"/>
                </a:lnTo>
                <a:cubicBezTo>
                  <a:pt x="8972264" y="221075"/>
                  <a:pt x="8957500" y="209360"/>
                  <a:pt x="8957500" y="195072"/>
                </a:cubicBezTo>
                <a:lnTo>
                  <a:pt x="8957500" y="57245"/>
                </a:lnTo>
                <a:close/>
                <a:moveTo>
                  <a:pt x="8671655" y="57245"/>
                </a:moveTo>
                <a:cubicBezTo>
                  <a:pt x="8671655" y="42958"/>
                  <a:pt x="8686419" y="31242"/>
                  <a:pt x="8704516" y="31242"/>
                </a:cubicBezTo>
                <a:lnTo>
                  <a:pt x="8861393" y="31242"/>
                </a:lnTo>
                <a:cubicBezTo>
                  <a:pt x="8879491" y="31242"/>
                  <a:pt x="8894255" y="42958"/>
                  <a:pt x="8894255" y="57245"/>
                </a:cubicBezTo>
                <a:lnTo>
                  <a:pt x="8894255" y="195072"/>
                </a:lnTo>
                <a:cubicBezTo>
                  <a:pt x="8894255" y="209360"/>
                  <a:pt x="8879491" y="221075"/>
                  <a:pt x="8861393" y="221075"/>
                </a:cubicBezTo>
                <a:lnTo>
                  <a:pt x="8704516" y="221075"/>
                </a:lnTo>
                <a:cubicBezTo>
                  <a:pt x="8686419" y="221075"/>
                  <a:pt x="8671655" y="209360"/>
                  <a:pt x="8671655" y="195072"/>
                </a:cubicBezTo>
                <a:lnTo>
                  <a:pt x="8671655" y="57245"/>
                </a:lnTo>
                <a:close/>
                <a:moveTo>
                  <a:pt x="8385810" y="57245"/>
                </a:moveTo>
                <a:cubicBezTo>
                  <a:pt x="8385810" y="42958"/>
                  <a:pt x="8400574" y="31242"/>
                  <a:pt x="8418671" y="31242"/>
                </a:cubicBezTo>
                <a:lnTo>
                  <a:pt x="8575548" y="31242"/>
                </a:lnTo>
                <a:cubicBezTo>
                  <a:pt x="8593645" y="31242"/>
                  <a:pt x="8608409" y="42958"/>
                  <a:pt x="8608409" y="57245"/>
                </a:cubicBezTo>
                <a:lnTo>
                  <a:pt x="8608409" y="195072"/>
                </a:lnTo>
                <a:cubicBezTo>
                  <a:pt x="8608409" y="209360"/>
                  <a:pt x="8593645" y="221075"/>
                  <a:pt x="8575548" y="221075"/>
                </a:cubicBezTo>
                <a:lnTo>
                  <a:pt x="8418671" y="221075"/>
                </a:lnTo>
                <a:cubicBezTo>
                  <a:pt x="8400574" y="221075"/>
                  <a:pt x="8385810" y="209360"/>
                  <a:pt x="8385810" y="195072"/>
                </a:cubicBezTo>
                <a:lnTo>
                  <a:pt x="8385810" y="57245"/>
                </a:lnTo>
                <a:close/>
                <a:moveTo>
                  <a:pt x="8099965" y="57245"/>
                </a:moveTo>
                <a:cubicBezTo>
                  <a:pt x="8099965" y="42958"/>
                  <a:pt x="8114729" y="31242"/>
                  <a:pt x="8132827" y="31242"/>
                </a:cubicBezTo>
                <a:lnTo>
                  <a:pt x="8289703" y="31242"/>
                </a:lnTo>
                <a:cubicBezTo>
                  <a:pt x="8307801" y="31242"/>
                  <a:pt x="8322564" y="42958"/>
                  <a:pt x="8322564" y="57245"/>
                </a:cubicBezTo>
                <a:lnTo>
                  <a:pt x="8322564" y="195072"/>
                </a:lnTo>
                <a:cubicBezTo>
                  <a:pt x="8322564" y="209360"/>
                  <a:pt x="8307801" y="221075"/>
                  <a:pt x="8289703" y="221075"/>
                </a:cubicBezTo>
                <a:lnTo>
                  <a:pt x="8132827" y="221075"/>
                </a:lnTo>
                <a:cubicBezTo>
                  <a:pt x="8114729" y="221075"/>
                  <a:pt x="8099965" y="209360"/>
                  <a:pt x="8099965" y="195072"/>
                </a:cubicBezTo>
                <a:lnTo>
                  <a:pt x="8099965" y="57245"/>
                </a:lnTo>
                <a:close/>
                <a:moveTo>
                  <a:pt x="7814120" y="57245"/>
                </a:moveTo>
                <a:cubicBezTo>
                  <a:pt x="7814120" y="42958"/>
                  <a:pt x="7828883" y="31242"/>
                  <a:pt x="7846981" y="31242"/>
                </a:cubicBezTo>
                <a:lnTo>
                  <a:pt x="8003858" y="31242"/>
                </a:lnTo>
                <a:cubicBezTo>
                  <a:pt x="8021955" y="31242"/>
                  <a:pt x="8036719" y="42958"/>
                  <a:pt x="8036719" y="57245"/>
                </a:cubicBezTo>
                <a:lnTo>
                  <a:pt x="8036719" y="195072"/>
                </a:lnTo>
                <a:cubicBezTo>
                  <a:pt x="8036719" y="209360"/>
                  <a:pt x="8021955" y="221075"/>
                  <a:pt x="8003858" y="221075"/>
                </a:cubicBezTo>
                <a:lnTo>
                  <a:pt x="7846981" y="221075"/>
                </a:lnTo>
                <a:cubicBezTo>
                  <a:pt x="7828883" y="221075"/>
                  <a:pt x="7814120" y="209360"/>
                  <a:pt x="7814120" y="195072"/>
                </a:cubicBezTo>
                <a:lnTo>
                  <a:pt x="7814120" y="57245"/>
                </a:lnTo>
                <a:close/>
                <a:moveTo>
                  <a:pt x="7528274" y="57245"/>
                </a:moveTo>
                <a:cubicBezTo>
                  <a:pt x="7528274" y="42958"/>
                  <a:pt x="7543038" y="31242"/>
                  <a:pt x="7561136" y="31242"/>
                </a:cubicBezTo>
                <a:lnTo>
                  <a:pt x="7718012" y="31242"/>
                </a:lnTo>
                <a:cubicBezTo>
                  <a:pt x="7736110" y="31242"/>
                  <a:pt x="7750874" y="42958"/>
                  <a:pt x="7750874" y="57245"/>
                </a:cubicBezTo>
                <a:lnTo>
                  <a:pt x="7750874" y="195072"/>
                </a:lnTo>
                <a:cubicBezTo>
                  <a:pt x="7750874" y="209360"/>
                  <a:pt x="7736110" y="221075"/>
                  <a:pt x="7718012" y="221075"/>
                </a:cubicBezTo>
                <a:lnTo>
                  <a:pt x="7561136" y="221075"/>
                </a:lnTo>
                <a:cubicBezTo>
                  <a:pt x="7543038" y="221075"/>
                  <a:pt x="7528274" y="209360"/>
                  <a:pt x="7528274" y="195072"/>
                </a:cubicBezTo>
                <a:lnTo>
                  <a:pt x="7528274" y="57245"/>
                </a:lnTo>
                <a:close/>
                <a:moveTo>
                  <a:pt x="7242429" y="57245"/>
                </a:moveTo>
                <a:cubicBezTo>
                  <a:pt x="7242429" y="42958"/>
                  <a:pt x="7257193" y="31242"/>
                  <a:pt x="7275290" y="31242"/>
                </a:cubicBezTo>
                <a:lnTo>
                  <a:pt x="7432168" y="31242"/>
                </a:lnTo>
                <a:cubicBezTo>
                  <a:pt x="7450265" y="31242"/>
                  <a:pt x="7465028" y="42958"/>
                  <a:pt x="7465028" y="57245"/>
                </a:cubicBezTo>
                <a:lnTo>
                  <a:pt x="7465028" y="195072"/>
                </a:lnTo>
                <a:cubicBezTo>
                  <a:pt x="7465028" y="209360"/>
                  <a:pt x="7450265" y="221075"/>
                  <a:pt x="7432168" y="221075"/>
                </a:cubicBezTo>
                <a:lnTo>
                  <a:pt x="7275290" y="221075"/>
                </a:lnTo>
                <a:cubicBezTo>
                  <a:pt x="7257193" y="221075"/>
                  <a:pt x="7242429" y="209360"/>
                  <a:pt x="7242429" y="195072"/>
                </a:cubicBezTo>
                <a:lnTo>
                  <a:pt x="7242429" y="57245"/>
                </a:lnTo>
                <a:close/>
                <a:moveTo>
                  <a:pt x="6956584" y="57245"/>
                </a:moveTo>
                <a:cubicBezTo>
                  <a:pt x="6956584" y="42958"/>
                  <a:pt x="6971348" y="31242"/>
                  <a:pt x="6989445" y="31242"/>
                </a:cubicBezTo>
                <a:lnTo>
                  <a:pt x="7146322" y="31242"/>
                </a:lnTo>
                <a:cubicBezTo>
                  <a:pt x="7164419" y="31242"/>
                  <a:pt x="7179183" y="42958"/>
                  <a:pt x="7179183" y="57245"/>
                </a:cubicBezTo>
                <a:lnTo>
                  <a:pt x="7179183" y="195072"/>
                </a:lnTo>
                <a:cubicBezTo>
                  <a:pt x="7179183" y="209360"/>
                  <a:pt x="7164419" y="221075"/>
                  <a:pt x="7146322" y="221075"/>
                </a:cubicBezTo>
                <a:lnTo>
                  <a:pt x="6989445" y="221075"/>
                </a:lnTo>
                <a:cubicBezTo>
                  <a:pt x="6971348" y="221075"/>
                  <a:pt x="6956584" y="209360"/>
                  <a:pt x="6956584" y="195072"/>
                </a:cubicBezTo>
                <a:lnTo>
                  <a:pt x="6956584" y="57245"/>
                </a:lnTo>
                <a:close/>
                <a:moveTo>
                  <a:pt x="6670739" y="57245"/>
                </a:moveTo>
                <a:cubicBezTo>
                  <a:pt x="6670739" y="42958"/>
                  <a:pt x="6685503" y="31242"/>
                  <a:pt x="6703600" y="31242"/>
                </a:cubicBezTo>
                <a:lnTo>
                  <a:pt x="6860477" y="31242"/>
                </a:lnTo>
                <a:cubicBezTo>
                  <a:pt x="6878574" y="31242"/>
                  <a:pt x="6893338" y="42958"/>
                  <a:pt x="6893338" y="57245"/>
                </a:cubicBezTo>
                <a:lnTo>
                  <a:pt x="6893338" y="195072"/>
                </a:lnTo>
                <a:cubicBezTo>
                  <a:pt x="6893338" y="209360"/>
                  <a:pt x="6878574" y="221075"/>
                  <a:pt x="6860477" y="221075"/>
                </a:cubicBezTo>
                <a:lnTo>
                  <a:pt x="6703600" y="221075"/>
                </a:lnTo>
                <a:cubicBezTo>
                  <a:pt x="6685503" y="221075"/>
                  <a:pt x="6670739" y="209360"/>
                  <a:pt x="6670739" y="195072"/>
                </a:cubicBezTo>
                <a:lnTo>
                  <a:pt x="6670739" y="57245"/>
                </a:lnTo>
                <a:close/>
                <a:moveTo>
                  <a:pt x="6384894" y="57245"/>
                </a:moveTo>
                <a:cubicBezTo>
                  <a:pt x="6384894" y="42958"/>
                  <a:pt x="6399657" y="31242"/>
                  <a:pt x="6417755" y="31242"/>
                </a:cubicBezTo>
                <a:lnTo>
                  <a:pt x="6574631" y="31242"/>
                </a:lnTo>
                <a:cubicBezTo>
                  <a:pt x="6592729" y="31242"/>
                  <a:pt x="6607493" y="42958"/>
                  <a:pt x="6607493" y="57245"/>
                </a:cubicBezTo>
                <a:lnTo>
                  <a:pt x="6607493" y="195072"/>
                </a:lnTo>
                <a:cubicBezTo>
                  <a:pt x="6607493" y="209360"/>
                  <a:pt x="6592729" y="221075"/>
                  <a:pt x="6574631" y="221075"/>
                </a:cubicBezTo>
                <a:lnTo>
                  <a:pt x="6417755" y="221075"/>
                </a:lnTo>
                <a:cubicBezTo>
                  <a:pt x="6399657" y="221075"/>
                  <a:pt x="6384894" y="209360"/>
                  <a:pt x="6384894" y="195072"/>
                </a:cubicBezTo>
                <a:lnTo>
                  <a:pt x="6384894" y="57245"/>
                </a:lnTo>
                <a:close/>
                <a:moveTo>
                  <a:pt x="6099048" y="57245"/>
                </a:moveTo>
                <a:cubicBezTo>
                  <a:pt x="6099048" y="42958"/>
                  <a:pt x="6113812" y="31242"/>
                  <a:pt x="6131910" y="31242"/>
                </a:cubicBezTo>
                <a:lnTo>
                  <a:pt x="6288786" y="31242"/>
                </a:lnTo>
                <a:cubicBezTo>
                  <a:pt x="6306884" y="31242"/>
                  <a:pt x="6321648" y="42958"/>
                  <a:pt x="6321648" y="57245"/>
                </a:cubicBezTo>
                <a:lnTo>
                  <a:pt x="6321648" y="195072"/>
                </a:lnTo>
                <a:cubicBezTo>
                  <a:pt x="6321648" y="209360"/>
                  <a:pt x="6306884" y="221075"/>
                  <a:pt x="6288786" y="221075"/>
                </a:cubicBezTo>
                <a:lnTo>
                  <a:pt x="6131910" y="221075"/>
                </a:lnTo>
                <a:cubicBezTo>
                  <a:pt x="6113812" y="221075"/>
                  <a:pt x="6099048" y="209360"/>
                  <a:pt x="6099048" y="195072"/>
                </a:cubicBezTo>
                <a:lnTo>
                  <a:pt x="6099048" y="57245"/>
                </a:lnTo>
                <a:close/>
                <a:moveTo>
                  <a:pt x="5813203" y="57245"/>
                </a:moveTo>
                <a:cubicBezTo>
                  <a:pt x="5813203" y="42958"/>
                  <a:pt x="5827967" y="31242"/>
                  <a:pt x="5846064" y="31242"/>
                </a:cubicBezTo>
                <a:lnTo>
                  <a:pt x="6002941" y="31242"/>
                </a:lnTo>
                <a:cubicBezTo>
                  <a:pt x="6021039" y="31242"/>
                  <a:pt x="6035802" y="42958"/>
                  <a:pt x="6035802" y="57245"/>
                </a:cubicBezTo>
                <a:lnTo>
                  <a:pt x="6035802" y="195072"/>
                </a:lnTo>
                <a:cubicBezTo>
                  <a:pt x="6035802" y="209360"/>
                  <a:pt x="6021039" y="221075"/>
                  <a:pt x="6002941" y="221075"/>
                </a:cubicBezTo>
                <a:lnTo>
                  <a:pt x="5846064" y="221075"/>
                </a:lnTo>
                <a:cubicBezTo>
                  <a:pt x="5827967" y="221075"/>
                  <a:pt x="5813203" y="209360"/>
                  <a:pt x="5813203" y="195072"/>
                </a:cubicBezTo>
                <a:lnTo>
                  <a:pt x="5813203" y="57245"/>
                </a:lnTo>
                <a:close/>
                <a:moveTo>
                  <a:pt x="5527358" y="57245"/>
                </a:moveTo>
                <a:cubicBezTo>
                  <a:pt x="5527358" y="42958"/>
                  <a:pt x="5542121" y="31242"/>
                  <a:pt x="5560219" y="31242"/>
                </a:cubicBezTo>
                <a:lnTo>
                  <a:pt x="5717095" y="31242"/>
                </a:lnTo>
                <a:cubicBezTo>
                  <a:pt x="5735193" y="31242"/>
                  <a:pt x="5749957" y="42958"/>
                  <a:pt x="5749957" y="57245"/>
                </a:cubicBezTo>
                <a:lnTo>
                  <a:pt x="5749957" y="195072"/>
                </a:lnTo>
                <a:cubicBezTo>
                  <a:pt x="5749957" y="209360"/>
                  <a:pt x="5735193" y="221075"/>
                  <a:pt x="5717095" y="221075"/>
                </a:cubicBezTo>
                <a:lnTo>
                  <a:pt x="5560219" y="221075"/>
                </a:lnTo>
                <a:cubicBezTo>
                  <a:pt x="5542121" y="221075"/>
                  <a:pt x="5527358" y="209360"/>
                  <a:pt x="5527358" y="195072"/>
                </a:cubicBezTo>
                <a:lnTo>
                  <a:pt x="5527358" y="57245"/>
                </a:lnTo>
                <a:close/>
                <a:moveTo>
                  <a:pt x="5204555" y="57245"/>
                </a:moveTo>
                <a:cubicBezTo>
                  <a:pt x="5204555" y="42958"/>
                  <a:pt x="5219319" y="31242"/>
                  <a:pt x="5237417" y="31242"/>
                </a:cubicBezTo>
                <a:lnTo>
                  <a:pt x="5394294" y="31242"/>
                </a:lnTo>
                <a:cubicBezTo>
                  <a:pt x="5412391" y="31242"/>
                  <a:pt x="5427155" y="42958"/>
                  <a:pt x="5427155" y="57245"/>
                </a:cubicBezTo>
                <a:lnTo>
                  <a:pt x="5427155" y="195072"/>
                </a:lnTo>
                <a:cubicBezTo>
                  <a:pt x="5427155" y="209360"/>
                  <a:pt x="5412391" y="221075"/>
                  <a:pt x="5394294" y="221075"/>
                </a:cubicBezTo>
                <a:lnTo>
                  <a:pt x="5237417" y="221075"/>
                </a:lnTo>
                <a:cubicBezTo>
                  <a:pt x="5219319" y="221075"/>
                  <a:pt x="5204555" y="209360"/>
                  <a:pt x="5204555" y="195072"/>
                </a:cubicBezTo>
                <a:lnTo>
                  <a:pt x="5204555" y="57245"/>
                </a:lnTo>
                <a:close/>
                <a:moveTo>
                  <a:pt x="4918710" y="57245"/>
                </a:moveTo>
                <a:cubicBezTo>
                  <a:pt x="4918710" y="42958"/>
                  <a:pt x="4933474" y="31242"/>
                  <a:pt x="4951571" y="31242"/>
                </a:cubicBezTo>
                <a:lnTo>
                  <a:pt x="5108448" y="31242"/>
                </a:lnTo>
                <a:cubicBezTo>
                  <a:pt x="5126545" y="31242"/>
                  <a:pt x="5141310" y="42958"/>
                  <a:pt x="5141310" y="57245"/>
                </a:cubicBezTo>
                <a:lnTo>
                  <a:pt x="5141310" y="195072"/>
                </a:lnTo>
                <a:cubicBezTo>
                  <a:pt x="5141310" y="209360"/>
                  <a:pt x="5126545" y="221075"/>
                  <a:pt x="5108448" y="221075"/>
                </a:cubicBezTo>
                <a:lnTo>
                  <a:pt x="4951571" y="221075"/>
                </a:lnTo>
                <a:cubicBezTo>
                  <a:pt x="4933474" y="221075"/>
                  <a:pt x="4918710" y="209360"/>
                  <a:pt x="4918710" y="195072"/>
                </a:cubicBezTo>
                <a:lnTo>
                  <a:pt x="4918710" y="57245"/>
                </a:lnTo>
                <a:close/>
                <a:moveTo>
                  <a:pt x="4632865" y="57245"/>
                </a:moveTo>
                <a:cubicBezTo>
                  <a:pt x="4632865" y="42958"/>
                  <a:pt x="4647629" y="31242"/>
                  <a:pt x="4665726" y="31242"/>
                </a:cubicBezTo>
                <a:lnTo>
                  <a:pt x="4822603" y="31242"/>
                </a:lnTo>
                <a:cubicBezTo>
                  <a:pt x="4840700" y="31242"/>
                  <a:pt x="4855464" y="42958"/>
                  <a:pt x="4855464" y="57245"/>
                </a:cubicBezTo>
                <a:lnTo>
                  <a:pt x="4855464" y="195072"/>
                </a:lnTo>
                <a:cubicBezTo>
                  <a:pt x="4855464" y="209360"/>
                  <a:pt x="4840700" y="221075"/>
                  <a:pt x="4822603" y="221075"/>
                </a:cubicBezTo>
                <a:lnTo>
                  <a:pt x="4665726" y="221075"/>
                </a:lnTo>
                <a:cubicBezTo>
                  <a:pt x="4647629" y="221075"/>
                  <a:pt x="4632865" y="209360"/>
                  <a:pt x="4632865" y="195072"/>
                </a:cubicBezTo>
                <a:lnTo>
                  <a:pt x="4632865" y="57245"/>
                </a:lnTo>
                <a:close/>
                <a:moveTo>
                  <a:pt x="4347020" y="57245"/>
                </a:moveTo>
                <a:cubicBezTo>
                  <a:pt x="4347020" y="42958"/>
                  <a:pt x="4361783" y="31242"/>
                  <a:pt x="4379881" y="31242"/>
                </a:cubicBezTo>
                <a:lnTo>
                  <a:pt x="4536758" y="31242"/>
                </a:lnTo>
                <a:cubicBezTo>
                  <a:pt x="4554855" y="31242"/>
                  <a:pt x="4569619" y="42958"/>
                  <a:pt x="4569619" y="57245"/>
                </a:cubicBezTo>
                <a:lnTo>
                  <a:pt x="4569619" y="195072"/>
                </a:lnTo>
                <a:cubicBezTo>
                  <a:pt x="4569619" y="209360"/>
                  <a:pt x="4554855" y="221075"/>
                  <a:pt x="4536758" y="221075"/>
                </a:cubicBezTo>
                <a:lnTo>
                  <a:pt x="4379881" y="221075"/>
                </a:lnTo>
                <a:cubicBezTo>
                  <a:pt x="4361783" y="221075"/>
                  <a:pt x="4347020" y="209360"/>
                  <a:pt x="4347020" y="195072"/>
                </a:cubicBezTo>
                <a:lnTo>
                  <a:pt x="4347020" y="57245"/>
                </a:lnTo>
                <a:close/>
                <a:moveTo>
                  <a:pt x="4061174" y="57245"/>
                </a:moveTo>
                <a:cubicBezTo>
                  <a:pt x="4061174" y="42958"/>
                  <a:pt x="4075938" y="31242"/>
                  <a:pt x="4094036" y="31242"/>
                </a:cubicBezTo>
                <a:lnTo>
                  <a:pt x="4250913" y="31242"/>
                </a:lnTo>
                <a:cubicBezTo>
                  <a:pt x="4269010" y="31242"/>
                  <a:pt x="4283774" y="42958"/>
                  <a:pt x="4283774" y="57245"/>
                </a:cubicBezTo>
                <a:lnTo>
                  <a:pt x="4283774" y="195072"/>
                </a:lnTo>
                <a:cubicBezTo>
                  <a:pt x="4283774" y="209360"/>
                  <a:pt x="4269010" y="221075"/>
                  <a:pt x="4250913" y="221075"/>
                </a:cubicBezTo>
                <a:lnTo>
                  <a:pt x="4094036" y="221075"/>
                </a:lnTo>
                <a:cubicBezTo>
                  <a:pt x="4075938" y="221075"/>
                  <a:pt x="4061174" y="209360"/>
                  <a:pt x="4061174" y="195072"/>
                </a:cubicBezTo>
                <a:lnTo>
                  <a:pt x="4061174" y="57245"/>
                </a:lnTo>
                <a:close/>
                <a:moveTo>
                  <a:pt x="3775329" y="57245"/>
                </a:moveTo>
                <a:cubicBezTo>
                  <a:pt x="3775329" y="42958"/>
                  <a:pt x="3790093" y="31242"/>
                  <a:pt x="3808190" y="31242"/>
                </a:cubicBezTo>
                <a:lnTo>
                  <a:pt x="3965067" y="31242"/>
                </a:lnTo>
                <a:cubicBezTo>
                  <a:pt x="3983165" y="31242"/>
                  <a:pt x="3997928" y="42958"/>
                  <a:pt x="3997928" y="57245"/>
                </a:cubicBezTo>
                <a:lnTo>
                  <a:pt x="3997928" y="195072"/>
                </a:lnTo>
                <a:cubicBezTo>
                  <a:pt x="3997928" y="209360"/>
                  <a:pt x="3983165" y="221075"/>
                  <a:pt x="3965067" y="221075"/>
                </a:cubicBezTo>
                <a:lnTo>
                  <a:pt x="3808190" y="221075"/>
                </a:lnTo>
                <a:cubicBezTo>
                  <a:pt x="3790093" y="221075"/>
                  <a:pt x="3775329" y="209360"/>
                  <a:pt x="3775329" y="195072"/>
                </a:cubicBezTo>
                <a:lnTo>
                  <a:pt x="3775329" y="57245"/>
                </a:lnTo>
                <a:close/>
                <a:moveTo>
                  <a:pt x="3489484" y="57245"/>
                </a:moveTo>
                <a:cubicBezTo>
                  <a:pt x="3489484" y="42958"/>
                  <a:pt x="3504248" y="31242"/>
                  <a:pt x="3522345" y="31242"/>
                </a:cubicBezTo>
                <a:lnTo>
                  <a:pt x="3679222" y="31242"/>
                </a:lnTo>
                <a:cubicBezTo>
                  <a:pt x="3697320" y="31242"/>
                  <a:pt x="3712083" y="42958"/>
                  <a:pt x="3712083" y="57245"/>
                </a:cubicBezTo>
                <a:lnTo>
                  <a:pt x="3712083" y="195072"/>
                </a:lnTo>
                <a:cubicBezTo>
                  <a:pt x="3712083" y="209360"/>
                  <a:pt x="3697320" y="221075"/>
                  <a:pt x="3679222" y="221075"/>
                </a:cubicBezTo>
                <a:lnTo>
                  <a:pt x="3522345" y="221075"/>
                </a:lnTo>
                <a:cubicBezTo>
                  <a:pt x="3504248" y="221075"/>
                  <a:pt x="3489484" y="209360"/>
                  <a:pt x="3489484" y="195072"/>
                </a:cubicBezTo>
                <a:lnTo>
                  <a:pt x="3489484" y="57245"/>
                </a:lnTo>
                <a:close/>
                <a:moveTo>
                  <a:pt x="3203639" y="57245"/>
                </a:moveTo>
                <a:cubicBezTo>
                  <a:pt x="3203639" y="42958"/>
                  <a:pt x="3218403" y="31242"/>
                  <a:pt x="3236500" y="31242"/>
                </a:cubicBezTo>
                <a:lnTo>
                  <a:pt x="3393377" y="31242"/>
                </a:lnTo>
                <a:cubicBezTo>
                  <a:pt x="3411474" y="31242"/>
                  <a:pt x="3426238" y="42958"/>
                  <a:pt x="3426238" y="57245"/>
                </a:cubicBezTo>
                <a:lnTo>
                  <a:pt x="3426238" y="195072"/>
                </a:lnTo>
                <a:cubicBezTo>
                  <a:pt x="3426238" y="209360"/>
                  <a:pt x="3411474" y="221075"/>
                  <a:pt x="3393377" y="221075"/>
                </a:cubicBezTo>
                <a:lnTo>
                  <a:pt x="3236500" y="221075"/>
                </a:lnTo>
                <a:cubicBezTo>
                  <a:pt x="3218403" y="221075"/>
                  <a:pt x="3203639" y="209360"/>
                  <a:pt x="3203639" y="195072"/>
                </a:cubicBezTo>
                <a:lnTo>
                  <a:pt x="3203639" y="57245"/>
                </a:lnTo>
                <a:close/>
                <a:moveTo>
                  <a:pt x="2917793" y="57245"/>
                </a:moveTo>
                <a:cubicBezTo>
                  <a:pt x="2917793" y="42958"/>
                  <a:pt x="2932557" y="31242"/>
                  <a:pt x="2950655" y="31242"/>
                </a:cubicBezTo>
                <a:lnTo>
                  <a:pt x="3107531" y="31242"/>
                </a:lnTo>
                <a:cubicBezTo>
                  <a:pt x="3125629" y="31242"/>
                  <a:pt x="3140393" y="42958"/>
                  <a:pt x="3140393" y="57245"/>
                </a:cubicBezTo>
                <a:lnTo>
                  <a:pt x="3140393" y="195072"/>
                </a:lnTo>
                <a:cubicBezTo>
                  <a:pt x="3140393" y="209360"/>
                  <a:pt x="3125629" y="221075"/>
                  <a:pt x="3107531" y="221075"/>
                </a:cubicBezTo>
                <a:lnTo>
                  <a:pt x="2950655" y="221075"/>
                </a:lnTo>
                <a:cubicBezTo>
                  <a:pt x="2932557" y="221075"/>
                  <a:pt x="2917793" y="209360"/>
                  <a:pt x="2917793" y="195072"/>
                </a:cubicBezTo>
                <a:lnTo>
                  <a:pt x="2917793" y="57245"/>
                </a:lnTo>
                <a:close/>
                <a:moveTo>
                  <a:pt x="2631948" y="57245"/>
                </a:moveTo>
                <a:cubicBezTo>
                  <a:pt x="2631948" y="42958"/>
                  <a:pt x="2646712" y="31242"/>
                  <a:pt x="2664809" y="31242"/>
                </a:cubicBezTo>
                <a:lnTo>
                  <a:pt x="2821686" y="31242"/>
                </a:lnTo>
                <a:cubicBezTo>
                  <a:pt x="2839784" y="31242"/>
                  <a:pt x="2854547" y="42958"/>
                  <a:pt x="2854547" y="57245"/>
                </a:cubicBezTo>
                <a:lnTo>
                  <a:pt x="2854547" y="195072"/>
                </a:lnTo>
                <a:cubicBezTo>
                  <a:pt x="2854547" y="209360"/>
                  <a:pt x="2839784" y="221075"/>
                  <a:pt x="2821686" y="221075"/>
                </a:cubicBezTo>
                <a:lnTo>
                  <a:pt x="2664809" y="221075"/>
                </a:lnTo>
                <a:cubicBezTo>
                  <a:pt x="2646712" y="221075"/>
                  <a:pt x="2631948" y="209360"/>
                  <a:pt x="2631948" y="195072"/>
                </a:cubicBezTo>
                <a:lnTo>
                  <a:pt x="2631948" y="57245"/>
                </a:lnTo>
                <a:close/>
                <a:moveTo>
                  <a:pt x="2346103" y="57245"/>
                </a:moveTo>
                <a:cubicBezTo>
                  <a:pt x="2346103" y="42958"/>
                  <a:pt x="2360867" y="31242"/>
                  <a:pt x="2378964" y="31242"/>
                </a:cubicBezTo>
                <a:lnTo>
                  <a:pt x="2535841" y="31242"/>
                </a:lnTo>
                <a:cubicBezTo>
                  <a:pt x="2553938" y="31242"/>
                  <a:pt x="2568702" y="42958"/>
                  <a:pt x="2568702" y="57245"/>
                </a:cubicBezTo>
                <a:lnTo>
                  <a:pt x="2568702" y="195072"/>
                </a:lnTo>
                <a:cubicBezTo>
                  <a:pt x="2568702" y="209360"/>
                  <a:pt x="2553938" y="221075"/>
                  <a:pt x="2535841" y="221075"/>
                </a:cubicBezTo>
                <a:lnTo>
                  <a:pt x="2378964" y="221075"/>
                </a:lnTo>
                <a:cubicBezTo>
                  <a:pt x="2360867" y="221075"/>
                  <a:pt x="2346103" y="209360"/>
                  <a:pt x="2346103" y="195072"/>
                </a:cubicBezTo>
                <a:lnTo>
                  <a:pt x="2346103" y="57245"/>
                </a:lnTo>
                <a:close/>
                <a:moveTo>
                  <a:pt x="2060258" y="57245"/>
                </a:moveTo>
                <a:cubicBezTo>
                  <a:pt x="2060258" y="42958"/>
                  <a:pt x="2075021" y="31242"/>
                  <a:pt x="2093119" y="31242"/>
                </a:cubicBezTo>
                <a:lnTo>
                  <a:pt x="2249996" y="31242"/>
                </a:lnTo>
                <a:cubicBezTo>
                  <a:pt x="2268093" y="31242"/>
                  <a:pt x="2282857" y="42958"/>
                  <a:pt x="2282857" y="57245"/>
                </a:cubicBezTo>
                <a:lnTo>
                  <a:pt x="2282857" y="195072"/>
                </a:lnTo>
                <a:cubicBezTo>
                  <a:pt x="2282857" y="209360"/>
                  <a:pt x="2268093" y="221075"/>
                  <a:pt x="2249996" y="221075"/>
                </a:cubicBezTo>
                <a:lnTo>
                  <a:pt x="2093119" y="221075"/>
                </a:lnTo>
                <a:cubicBezTo>
                  <a:pt x="2075021" y="221075"/>
                  <a:pt x="2060258" y="209360"/>
                  <a:pt x="2060258" y="195072"/>
                </a:cubicBezTo>
                <a:lnTo>
                  <a:pt x="2060258" y="57245"/>
                </a:lnTo>
                <a:close/>
                <a:moveTo>
                  <a:pt x="1774412" y="57245"/>
                </a:moveTo>
                <a:cubicBezTo>
                  <a:pt x="1774412" y="42958"/>
                  <a:pt x="1789176" y="31242"/>
                  <a:pt x="1807274" y="31242"/>
                </a:cubicBezTo>
                <a:lnTo>
                  <a:pt x="1964150" y="31242"/>
                </a:lnTo>
                <a:cubicBezTo>
                  <a:pt x="1982248" y="31242"/>
                  <a:pt x="1997012" y="42958"/>
                  <a:pt x="1997012" y="57245"/>
                </a:cubicBezTo>
                <a:lnTo>
                  <a:pt x="1997012" y="195072"/>
                </a:lnTo>
                <a:cubicBezTo>
                  <a:pt x="1997012" y="209360"/>
                  <a:pt x="1982248" y="221075"/>
                  <a:pt x="1964150" y="221075"/>
                </a:cubicBezTo>
                <a:lnTo>
                  <a:pt x="1807274" y="221075"/>
                </a:lnTo>
                <a:cubicBezTo>
                  <a:pt x="1789176" y="221075"/>
                  <a:pt x="1774412" y="209360"/>
                  <a:pt x="1774412" y="195072"/>
                </a:cubicBezTo>
                <a:lnTo>
                  <a:pt x="1774412" y="57245"/>
                </a:lnTo>
                <a:close/>
                <a:moveTo>
                  <a:pt x="1488567" y="57245"/>
                </a:moveTo>
                <a:cubicBezTo>
                  <a:pt x="1488567" y="42958"/>
                  <a:pt x="1503331" y="31242"/>
                  <a:pt x="1521428" y="31242"/>
                </a:cubicBezTo>
                <a:lnTo>
                  <a:pt x="1678305" y="31242"/>
                </a:lnTo>
                <a:cubicBezTo>
                  <a:pt x="1696403" y="31242"/>
                  <a:pt x="1711166" y="42958"/>
                  <a:pt x="1711166" y="57245"/>
                </a:cubicBezTo>
                <a:lnTo>
                  <a:pt x="1711166" y="195072"/>
                </a:lnTo>
                <a:cubicBezTo>
                  <a:pt x="1711166" y="209360"/>
                  <a:pt x="1696403" y="221075"/>
                  <a:pt x="1678305" y="221075"/>
                </a:cubicBezTo>
                <a:lnTo>
                  <a:pt x="1521428" y="221075"/>
                </a:lnTo>
                <a:cubicBezTo>
                  <a:pt x="1503331" y="221075"/>
                  <a:pt x="1488567" y="209360"/>
                  <a:pt x="1488567" y="195072"/>
                </a:cubicBezTo>
                <a:lnTo>
                  <a:pt x="1488567" y="57245"/>
                </a:lnTo>
                <a:close/>
                <a:moveTo>
                  <a:pt x="1202722" y="57245"/>
                </a:moveTo>
                <a:cubicBezTo>
                  <a:pt x="1202722" y="42958"/>
                  <a:pt x="1217486" y="31242"/>
                  <a:pt x="1235583" y="31242"/>
                </a:cubicBezTo>
                <a:lnTo>
                  <a:pt x="1392460" y="31242"/>
                </a:lnTo>
                <a:cubicBezTo>
                  <a:pt x="1410557" y="31242"/>
                  <a:pt x="1425321" y="42958"/>
                  <a:pt x="1425321" y="57245"/>
                </a:cubicBezTo>
                <a:lnTo>
                  <a:pt x="1425321" y="195072"/>
                </a:lnTo>
                <a:cubicBezTo>
                  <a:pt x="1425321" y="209360"/>
                  <a:pt x="1410557" y="221075"/>
                  <a:pt x="1392460" y="221075"/>
                </a:cubicBezTo>
                <a:lnTo>
                  <a:pt x="1235583" y="221075"/>
                </a:lnTo>
                <a:cubicBezTo>
                  <a:pt x="1217486" y="221075"/>
                  <a:pt x="1202722" y="209360"/>
                  <a:pt x="1202722" y="195072"/>
                </a:cubicBezTo>
                <a:lnTo>
                  <a:pt x="1202722" y="57245"/>
                </a:lnTo>
                <a:close/>
                <a:moveTo>
                  <a:pt x="916877" y="57245"/>
                </a:moveTo>
                <a:cubicBezTo>
                  <a:pt x="916877" y="42958"/>
                  <a:pt x="931640" y="31242"/>
                  <a:pt x="949738" y="31242"/>
                </a:cubicBezTo>
                <a:lnTo>
                  <a:pt x="1106615" y="31242"/>
                </a:lnTo>
                <a:cubicBezTo>
                  <a:pt x="1124712" y="31242"/>
                  <a:pt x="1139476" y="42958"/>
                  <a:pt x="1139476" y="57245"/>
                </a:cubicBezTo>
                <a:lnTo>
                  <a:pt x="1139476" y="195072"/>
                </a:lnTo>
                <a:cubicBezTo>
                  <a:pt x="1139476" y="209360"/>
                  <a:pt x="1124712" y="221075"/>
                  <a:pt x="1106615" y="221075"/>
                </a:cubicBezTo>
                <a:lnTo>
                  <a:pt x="949738" y="221075"/>
                </a:lnTo>
                <a:cubicBezTo>
                  <a:pt x="931640" y="221075"/>
                  <a:pt x="916877" y="209360"/>
                  <a:pt x="916877" y="195072"/>
                </a:cubicBezTo>
                <a:lnTo>
                  <a:pt x="916877" y="57245"/>
                </a:lnTo>
                <a:close/>
                <a:moveTo>
                  <a:pt x="631031" y="57245"/>
                </a:moveTo>
                <a:cubicBezTo>
                  <a:pt x="631031" y="42958"/>
                  <a:pt x="645795" y="31242"/>
                  <a:pt x="663893" y="31242"/>
                </a:cubicBezTo>
                <a:lnTo>
                  <a:pt x="820769" y="31242"/>
                </a:lnTo>
                <a:cubicBezTo>
                  <a:pt x="838867" y="31242"/>
                  <a:pt x="853631" y="42958"/>
                  <a:pt x="853631" y="57245"/>
                </a:cubicBezTo>
                <a:lnTo>
                  <a:pt x="853631" y="195072"/>
                </a:lnTo>
                <a:cubicBezTo>
                  <a:pt x="853631" y="209360"/>
                  <a:pt x="838867" y="221075"/>
                  <a:pt x="820769" y="221075"/>
                </a:cubicBezTo>
                <a:lnTo>
                  <a:pt x="663893" y="221075"/>
                </a:lnTo>
                <a:cubicBezTo>
                  <a:pt x="645795" y="221075"/>
                  <a:pt x="631031" y="209360"/>
                  <a:pt x="631031" y="195072"/>
                </a:cubicBezTo>
                <a:lnTo>
                  <a:pt x="631031" y="57245"/>
                </a:lnTo>
                <a:close/>
                <a:moveTo>
                  <a:pt x="345186" y="57245"/>
                </a:moveTo>
                <a:cubicBezTo>
                  <a:pt x="345186" y="42958"/>
                  <a:pt x="359950" y="31242"/>
                  <a:pt x="378047" y="31242"/>
                </a:cubicBezTo>
                <a:lnTo>
                  <a:pt x="534924" y="31242"/>
                </a:lnTo>
                <a:cubicBezTo>
                  <a:pt x="553022" y="31242"/>
                  <a:pt x="567785" y="42958"/>
                  <a:pt x="567785" y="57245"/>
                </a:cubicBezTo>
                <a:lnTo>
                  <a:pt x="567785" y="195072"/>
                </a:lnTo>
                <a:cubicBezTo>
                  <a:pt x="567785" y="209360"/>
                  <a:pt x="553022" y="221075"/>
                  <a:pt x="534924" y="221075"/>
                </a:cubicBezTo>
                <a:lnTo>
                  <a:pt x="378047" y="221075"/>
                </a:lnTo>
                <a:cubicBezTo>
                  <a:pt x="359950" y="221075"/>
                  <a:pt x="345186" y="209360"/>
                  <a:pt x="345186" y="195072"/>
                </a:cubicBezTo>
                <a:lnTo>
                  <a:pt x="345186" y="57245"/>
                </a:lnTo>
                <a:close/>
                <a:moveTo>
                  <a:pt x="59341" y="57245"/>
                </a:moveTo>
                <a:cubicBezTo>
                  <a:pt x="59341" y="42958"/>
                  <a:pt x="74105" y="31242"/>
                  <a:pt x="92202" y="31242"/>
                </a:cubicBezTo>
                <a:lnTo>
                  <a:pt x="249079" y="31242"/>
                </a:lnTo>
                <a:cubicBezTo>
                  <a:pt x="267176" y="31242"/>
                  <a:pt x="281940" y="42958"/>
                  <a:pt x="281940" y="57245"/>
                </a:cubicBezTo>
                <a:lnTo>
                  <a:pt x="281940" y="195072"/>
                </a:lnTo>
                <a:cubicBezTo>
                  <a:pt x="281940" y="209360"/>
                  <a:pt x="267176" y="221075"/>
                  <a:pt x="249079" y="221075"/>
                </a:cubicBezTo>
                <a:lnTo>
                  <a:pt x="92583" y="221075"/>
                </a:lnTo>
                <a:cubicBezTo>
                  <a:pt x="74486" y="221075"/>
                  <a:pt x="59722" y="209360"/>
                  <a:pt x="59722" y="195072"/>
                </a:cubicBezTo>
                <a:lnTo>
                  <a:pt x="59722" y="57245"/>
                </a:lnTo>
                <a:close/>
                <a:moveTo>
                  <a:pt x="5290947" y="413575"/>
                </a:moveTo>
                <a:lnTo>
                  <a:pt x="5290947" y="721043"/>
                </a:lnTo>
                <a:cubicBezTo>
                  <a:pt x="5290947" y="778288"/>
                  <a:pt x="5231797" y="825151"/>
                  <a:pt x="5159407" y="825151"/>
                </a:cubicBezTo>
                <a:lnTo>
                  <a:pt x="4628198" y="825151"/>
                </a:lnTo>
                <a:cubicBezTo>
                  <a:pt x="4555808" y="825151"/>
                  <a:pt x="4496657" y="778288"/>
                  <a:pt x="4496657" y="721043"/>
                </a:cubicBezTo>
                <a:lnTo>
                  <a:pt x="4496657" y="413575"/>
                </a:lnTo>
                <a:cubicBezTo>
                  <a:pt x="4496657" y="356330"/>
                  <a:pt x="4555808" y="309467"/>
                  <a:pt x="4628198" y="309467"/>
                </a:cubicBezTo>
                <a:lnTo>
                  <a:pt x="5159407" y="309467"/>
                </a:lnTo>
                <a:cubicBezTo>
                  <a:pt x="5231797" y="309467"/>
                  <a:pt x="5290947" y="356330"/>
                  <a:pt x="5290947" y="413575"/>
                </a:cubicBezTo>
                <a:close/>
                <a:moveTo>
                  <a:pt x="4210812" y="413575"/>
                </a:moveTo>
                <a:lnTo>
                  <a:pt x="4210812" y="721043"/>
                </a:lnTo>
                <a:cubicBezTo>
                  <a:pt x="4210812" y="778288"/>
                  <a:pt x="4151662" y="825151"/>
                  <a:pt x="4079272" y="825151"/>
                </a:cubicBezTo>
                <a:lnTo>
                  <a:pt x="3548063" y="825151"/>
                </a:lnTo>
                <a:cubicBezTo>
                  <a:pt x="3475673" y="825151"/>
                  <a:pt x="3416522" y="778288"/>
                  <a:pt x="3416522" y="721043"/>
                </a:cubicBezTo>
                <a:lnTo>
                  <a:pt x="3416522" y="413575"/>
                </a:lnTo>
                <a:cubicBezTo>
                  <a:pt x="3416522" y="356330"/>
                  <a:pt x="3475673" y="309467"/>
                  <a:pt x="3548063" y="309467"/>
                </a:cubicBezTo>
                <a:lnTo>
                  <a:pt x="4079272" y="309467"/>
                </a:lnTo>
                <a:cubicBezTo>
                  <a:pt x="4151662" y="309467"/>
                  <a:pt x="4210812" y="356330"/>
                  <a:pt x="4210812" y="413575"/>
                </a:cubicBezTo>
                <a:close/>
                <a:moveTo>
                  <a:pt x="3130677" y="413575"/>
                </a:moveTo>
                <a:lnTo>
                  <a:pt x="3130677" y="721043"/>
                </a:lnTo>
                <a:cubicBezTo>
                  <a:pt x="3130677" y="778288"/>
                  <a:pt x="3071527" y="825151"/>
                  <a:pt x="2999137" y="825151"/>
                </a:cubicBezTo>
                <a:lnTo>
                  <a:pt x="2467928" y="825151"/>
                </a:lnTo>
                <a:cubicBezTo>
                  <a:pt x="2395538" y="825151"/>
                  <a:pt x="2336387" y="778288"/>
                  <a:pt x="2336387" y="721043"/>
                </a:cubicBezTo>
                <a:lnTo>
                  <a:pt x="2336387" y="413575"/>
                </a:lnTo>
                <a:cubicBezTo>
                  <a:pt x="2336387" y="356330"/>
                  <a:pt x="2395538" y="309467"/>
                  <a:pt x="2467928" y="309467"/>
                </a:cubicBezTo>
                <a:lnTo>
                  <a:pt x="2999137" y="309467"/>
                </a:lnTo>
                <a:cubicBezTo>
                  <a:pt x="3071527" y="309467"/>
                  <a:pt x="3130677" y="356330"/>
                  <a:pt x="3130677" y="413575"/>
                </a:cubicBezTo>
                <a:close/>
                <a:moveTo>
                  <a:pt x="2050542" y="413575"/>
                </a:moveTo>
                <a:lnTo>
                  <a:pt x="2050542" y="721043"/>
                </a:lnTo>
                <a:cubicBezTo>
                  <a:pt x="2050542" y="778288"/>
                  <a:pt x="1991392" y="825151"/>
                  <a:pt x="1919002" y="825151"/>
                </a:cubicBezTo>
                <a:lnTo>
                  <a:pt x="1387793" y="825151"/>
                </a:lnTo>
                <a:cubicBezTo>
                  <a:pt x="1315403" y="825151"/>
                  <a:pt x="1256252" y="778288"/>
                  <a:pt x="1256252" y="721043"/>
                </a:cubicBezTo>
                <a:lnTo>
                  <a:pt x="1256252" y="413575"/>
                </a:lnTo>
                <a:cubicBezTo>
                  <a:pt x="1256252" y="356330"/>
                  <a:pt x="1315403" y="309467"/>
                  <a:pt x="1387793" y="309467"/>
                </a:cubicBezTo>
                <a:lnTo>
                  <a:pt x="1919002" y="309467"/>
                </a:lnTo>
                <a:cubicBezTo>
                  <a:pt x="1991392" y="309467"/>
                  <a:pt x="2050542" y="356330"/>
                  <a:pt x="2050542" y="413575"/>
                </a:cubicBezTo>
                <a:close/>
                <a:moveTo>
                  <a:pt x="970407" y="413575"/>
                </a:moveTo>
                <a:lnTo>
                  <a:pt x="970407" y="721043"/>
                </a:lnTo>
                <a:cubicBezTo>
                  <a:pt x="970407" y="778288"/>
                  <a:pt x="911257" y="825151"/>
                  <a:pt x="838867" y="825151"/>
                </a:cubicBezTo>
                <a:lnTo>
                  <a:pt x="307658" y="825151"/>
                </a:lnTo>
                <a:cubicBezTo>
                  <a:pt x="235268" y="825151"/>
                  <a:pt x="176117" y="778288"/>
                  <a:pt x="176117" y="721043"/>
                </a:cubicBezTo>
                <a:lnTo>
                  <a:pt x="176117" y="413575"/>
                </a:lnTo>
                <a:cubicBezTo>
                  <a:pt x="176117" y="356330"/>
                  <a:pt x="235268" y="309467"/>
                  <a:pt x="307658" y="309467"/>
                </a:cubicBezTo>
                <a:lnTo>
                  <a:pt x="838867" y="309467"/>
                </a:lnTo>
                <a:cubicBezTo>
                  <a:pt x="911257" y="309467"/>
                  <a:pt x="970407" y="356330"/>
                  <a:pt x="970407" y="413575"/>
                </a:cubicBezTo>
                <a:close/>
                <a:moveTo>
                  <a:pt x="263081" y="1108615"/>
                </a:moveTo>
                <a:cubicBezTo>
                  <a:pt x="263081" y="1122902"/>
                  <a:pt x="248317" y="1134618"/>
                  <a:pt x="230219" y="1134618"/>
                </a:cubicBezTo>
                <a:lnTo>
                  <a:pt x="73343" y="1134618"/>
                </a:lnTo>
                <a:cubicBezTo>
                  <a:pt x="55245" y="1134618"/>
                  <a:pt x="40481" y="1122902"/>
                  <a:pt x="40481" y="1108615"/>
                </a:cubicBezTo>
                <a:lnTo>
                  <a:pt x="40481" y="970788"/>
                </a:lnTo>
                <a:cubicBezTo>
                  <a:pt x="40481" y="956501"/>
                  <a:pt x="55245" y="944785"/>
                  <a:pt x="73343" y="944785"/>
                </a:cubicBezTo>
                <a:lnTo>
                  <a:pt x="230219" y="944785"/>
                </a:lnTo>
                <a:cubicBezTo>
                  <a:pt x="248317" y="944785"/>
                  <a:pt x="263081" y="956501"/>
                  <a:pt x="263081" y="970788"/>
                </a:cubicBezTo>
                <a:lnTo>
                  <a:pt x="263081" y="1108615"/>
                </a:lnTo>
                <a:close/>
                <a:moveTo>
                  <a:pt x="548926" y="1108615"/>
                </a:moveTo>
                <a:cubicBezTo>
                  <a:pt x="548926" y="1122902"/>
                  <a:pt x="534162" y="1134618"/>
                  <a:pt x="516065" y="1134618"/>
                </a:cubicBezTo>
                <a:lnTo>
                  <a:pt x="359188" y="1134618"/>
                </a:lnTo>
                <a:cubicBezTo>
                  <a:pt x="341090" y="1134618"/>
                  <a:pt x="326326" y="1122902"/>
                  <a:pt x="326326" y="1108615"/>
                </a:cubicBezTo>
                <a:lnTo>
                  <a:pt x="326326" y="970788"/>
                </a:lnTo>
                <a:cubicBezTo>
                  <a:pt x="326326" y="956501"/>
                  <a:pt x="341090" y="944785"/>
                  <a:pt x="359188" y="944785"/>
                </a:cubicBezTo>
                <a:lnTo>
                  <a:pt x="516065" y="944785"/>
                </a:lnTo>
                <a:cubicBezTo>
                  <a:pt x="534162" y="944785"/>
                  <a:pt x="548926" y="956501"/>
                  <a:pt x="548926" y="970788"/>
                </a:cubicBezTo>
                <a:lnTo>
                  <a:pt x="548926" y="1108615"/>
                </a:lnTo>
                <a:close/>
                <a:moveTo>
                  <a:pt x="834771" y="1108615"/>
                </a:moveTo>
                <a:cubicBezTo>
                  <a:pt x="834771" y="1122902"/>
                  <a:pt x="820007" y="1134618"/>
                  <a:pt x="801910" y="1134618"/>
                </a:cubicBezTo>
                <a:lnTo>
                  <a:pt x="645033" y="1134618"/>
                </a:lnTo>
                <a:cubicBezTo>
                  <a:pt x="626936" y="1134618"/>
                  <a:pt x="612172" y="1122902"/>
                  <a:pt x="612172" y="1108615"/>
                </a:cubicBezTo>
                <a:lnTo>
                  <a:pt x="612172" y="970788"/>
                </a:lnTo>
                <a:cubicBezTo>
                  <a:pt x="612172" y="956501"/>
                  <a:pt x="626936" y="944785"/>
                  <a:pt x="645033" y="944785"/>
                </a:cubicBezTo>
                <a:lnTo>
                  <a:pt x="801910" y="944785"/>
                </a:lnTo>
                <a:cubicBezTo>
                  <a:pt x="820007" y="944785"/>
                  <a:pt x="834771" y="956501"/>
                  <a:pt x="834771" y="970788"/>
                </a:cubicBezTo>
                <a:lnTo>
                  <a:pt x="834771" y="1108615"/>
                </a:lnTo>
                <a:close/>
                <a:moveTo>
                  <a:pt x="1120616" y="1108615"/>
                </a:moveTo>
                <a:cubicBezTo>
                  <a:pt x="1120616" y="1122902"/>
                  <a:pt x="1105853" y="1134618"/>
                  <a:pt x="1087755" y="1134618"/>
                </a:cubicBezTo>
                <a:lnTo>
                  <a:pt x="930878" y="1134618"/>
                </a:lnTo>
                <a:cubicBezTo>
                  <a:pt x="912781" y="1134618"/>
                  <a:pt x="898017" y="1122902"/>
                  <a:pt x="898017" y="1108615"/>
                </a:cubicBezTo>
                <a:lnTo>
                  <a:pt x="898017" y="970788"/>
                </a:lnTo>
                <a:cubicBezTo>
                  <a:pt x="898017" y="956501"/>
                  <a:pt x="912781" y="944785"/>
                  <a:pt x="930878" y="944785"/>
                </a:cubicBezTo>
                <a:lnTo>
                  <a:pt x="1087755" y="944785"/>
                </a:lnTo>
                <a:cubicBezTo>
                  <a:pt x="1105853" y="944785"/>
                  <a:pt x="1120616" y="956501"/>
                  <a:pt x="1120616" y="970788"/>
                </a:cubicBezTo>
                <a:lnTo>
                  <a:pt x="1120616" y="1108615"/>
                </a:lnTo>
                <a:close/>
                <a:moveTo>
                  <a:pt x="1406462" y="1108615"/>
                </a:moveTo>
                <a:cubicBezTo>
                  <a:pt x="1406462" y="1122902"/>
                  <a:pt x="1391698" y="1134618"/>
                  <a:pt x="1373600" y="1134618"/>
                </a:cubicBezTo>
                <a:lnTo>
                  <a:pt x="1216724" y="1134618"/>
                </a:lnTo>
                <a:cubicBezTo>
                  <a:pt x="1198626" y="1134618"/>
                  <a:pt x="1183862" y="1122902"/>
                  <a:pt x="1183862" y="1108615"/>
                </a:cubicBezTo>
                <a:lnTo>
                  <a:pt x="1183862" y="970788"/>
                </a:lnTo>
                <a:cubicBezTo>
                  <a:pt x="1183862" y="956501"/>
                  <a:pt x="1198626" y="944785"/>
                  <a:pt x="1216724" y="944785"/>
                </a:cubicBezTo>
                <a:lnTo>
                  <a:pt x="1373600" y="944785"/>
                </a:lnTo>
                <a:cubicBezTo>
                  <a:pt x="1391698" y="944785"/>
                  <a:pt x="1406462" y="956501"/>
                  <a:pt x="1406462" y="970788"/>
                </a:cubicBezTo>
                <a:lnTo>
                  <a:pt x="1406462" y="1108615"/>
                </a:lnTo>
                <a:close/>
                <a:moveTo>
                  <a:pt x="1692307" y="1108615"/>
                </a:moveTo>
                <a:cubicBezTo>
                  <a:pt x="1692307" y="1122902"/>
                  <a:pt x="1677543" y="1134618"/>
                  <a:pt x="1659446" y="1134618"/>
                </a:cubicBezTo>
                <a:lnTo>
                  <a:pt x="1502569" y="1134618"/>
                </a:lnTo>
                <a:cubicBezTo>
                  <a:pt x="1484471" y="1134618"/>
                  <a:pt x="1469708" y="1122902"/>
                  <a:pt x="1469708" y="1108615"/>
                </a:cubicBezTo>
                <a:lnTo>
                  <a:pt x="1469708" y="970788"/>
                </a:lnTo>
                <a:cubicBezTo>
                  <a:pt x="1469708" y="956501"/>
                  <a:pt x="1484471" y="944785"/>
                  <a:pt x="1502569" y="944785"/>
                </a:cubicBezTo>
                <a:lnTo>
                  <a:pt x="1659446" y="944785"/>
                </a:lnTo>
                <a:cubicBezTo>
                  <a:pt x="1677543" y="944785"/>
                  <a:pt x="1692307" y="956501"/>
                  <a:pt x="1692307" y="970788"/>
                </a:cubicBezTo>
                <a:lnTo>
                  <a:pt x="1692307" y="1108615"/>
                </a:lnTo>
                <a:close/>
                <a:moveTo>
                  <a:pt x="1978152" y="1108615"/>
                </a:moveTo>
                <a:cubicBezTo>
                  <a:pt x="1978152" y="1122902"/>
                  <a:pt x="1963388" y="1134618"/>
                  <a:pt x="1945291" y="1134618"/>
                </a:cubicBezTo>
                <a:lnTo>
                  <a:pt x="1788414" y="1134618"/>
                </a:lnTo>
                <a:cubicBezTo>
                  <a:pt x="1770317" y="1134618"/>
                  <a:pt x="1755553" y="1122902"/>
                  <a:pt x="1755553" y="1108615"/>
                </a:cubicBezTo>
                <a:lnTo>
                  <a:pt x="1755553" y="970788"/>
                </a:lnTo>
                <a:cubicBezTo>
                  <a:pt x="1755553" y="956501"/>
                  <a:pt x="1770317" y="944785"/>
                  <a:pt x="1788414" y="944785"/>
                </a:cubicBezTo>
                <a:lnTo>
                  <a:pt x="1945291" y="944785"/>
                </a:lnTo>
                <a:cubicBezTo>
                  <a:pt x="1963388" y="944785"/>
                  <a:pt x="1978152" y="956501"/>
                  <a:pt x="1978152" y="970788"/>
                </a:cubicBezTo>
                <a:lnTo>
                  <a:pt x="1978152" y="1108615"/>
                </a:lnTo>
                <a:close/>
                <a:moveTo>
                  <a:pt x="2263997" y="1108615"/>
                </a:moveTo>
                <a:cubicBezTo>
                  <a:pt x="2263997" y="1122902"/>
                  <a:pt x="2249234" y="1134618"/>
                  <a:pt x="2231136" y="1134618"/>
                </a:cubicBezTo>
                <a:lnTo>
                  <a:pt x="2074259" y="1134618"/>
                </a:lnTo>
                <a:cubicBezTo>
                  <a:pt x="2056162" y="1134618"/>
                  <a:pt x="2041398" y="1122902"/>
                  <a:pt x="2041398" y="1108615"/>
                </a:cubicBezTo>
                <a:lnTo>
                  <a:pt x="2041398" y="970788"/>
                </a:lnTo>
                <a:cubicBezTo>
                  <a:pt x="2041398" y="956501"/>
                  <a:pt x="2056162" y="944785"/>
                  <a:pt x="2074259" y="944785"/>
                </a:cubicBezTo>
                <a:lnTo>
                  <a:pt x="2231136" y="944785"/>
                </a:lnTo>
                <a:cubicBezTo>
                  <a:pt x="2249234" y="944785"/>
                  <a:pt x="2263997" y="956501"/>
                  <a:pt x="2263997" y="970788"/>
                </a:cubicBezTo>
                <a:lnTo>
                  <a:pt x="2263997" y="1108615"/>
                </a:lnTo>
                <a:close/>
                <a:moveTo>
                  <a:pt x="2549843" y="1108615"/>
                </a:moveTo>
                <a:cubicBezTo>
                  <a:pt x="2549843" y="1122902"/>
                  <a:pt x="2535079" y="1134618"/>
                  <a:pt x="2516981" y="1134618"/>
                </a:cubicBezTo>
                <a:lnTo>
                  <a:pt x="2360105" y="1134618"/>
                </a:lnTo>
                <a:cubicBezTo>
                  <a:pt x="2342007" y="1134618"/>
                  <a:pt x="2327243" y="1122902"/>
                  <a:pt x="2327243" y="1108615"/>
                </a:cubicBezTo>
                <a:lnTo>
                  <a:pt x="2327243" y="970788"/>
                </a:lnTo>
                <a:cubicBezTo>
                  <a:pt x="2327243" y="956501"/>
                  <a:pt x="2342007" y="944785"/>
                  <a:pt x="2360105" y="944785"/>
                </a:cubicBezTo>
                <a:lnTo>
                  <a:pt x="2516981" y="944785"/>
                </a:lnTo>
                <a:cubicBezTo>
                  <a:pt x="2535079" y="944785"/>
                  <a:pt x="2549843" y="956501"/>
                  <a:pt x="2549843" y="970788"/>
                </a:cubicBezTo>
                <a:lnTo>
                  <a:pt x="2549843" y="1108615"/>
                </a:lnTo>
                <a:close/>
                <a:moveTo>
                  <a:pt x="2835688" y="1108615"/>
                </a:moveTo>
                <a:cubicBezTo>
                  <a:pt x="2835688" y="1122902"/>
                  <a:pt x="2820924" y="1134618"/>
                  <a:pt x="2802827" y="1134618"/>
                </a:cubicBezTo>
                <a:lnTo>
                  <a:pt x="2645950" y="1134618"/>
                </a:lnTo>
                <a:cubicBezTo>
                  <a:pt x="2627853" y="1134618"/>
                  <a:pt x="2613089" y="1122902"/>
                  <a:pt x="2613089" y="1108615"/>
                </a:cubicBezTo>
                <a:lnTo>
                  <a:pt x="2613089" y="970788"/>
                </a:lnTo>
                <a:cubicBezTo>
                  <a:pt x="2613089" y="956501"/>
                  <a:pt x="2627853" y="944785"/>
                  <a:pt x="2645950" y="944785"/>
                </a:cubicBezTo>
                <a:lnTo>
                  <a:pt x="2802827" y="944785"/>
                </a:lnTo>
                <a:cubicBezTo>
                  <a:pt x="2820924" y="944785"/>
                  <a:pt x="2835688" y="956501"/>
                  <a:pt x="2835688" y="970788"/>
                </a:cubicBezTo>
                <a:lnTo>
                  <a:pt x="2835688" y="1108615"/>
                </a:lnTo>
                <a:close/>
                <a:moveTo>
                  <a:pt x="3121533" y="1108615"/>
                </a:moveTo>
                <a:cubicBezTo>
                  <a:pt x="3121533" y="1122902"/>
                  <a:pt x="3106770" y="1134618"/>
                  <a:pt x="3088672" y="1134618"/>
                </a:cubicBezTo>
                <a:lnTo>
                  <a:pt x="2931795" y="1134618"/>
                </a:lnTo>
                <a:cubicBezTo>
                  <a:pt x="2913698" y="1134618"/>
                  <a:pt x="2898934" y="1122902"/>
                  <a:pt x="2898934" y="1108615"/>
                </a:cubicBezTo>
                <a:lnTo>
                  <a:pt x="2898934" y="970788"/>
                </a:lnTo>
                <a:cubicBezTo>
                  <a:pt x="2898934" y="956501"/>
                  <a:pt x="2913698" y="944785"/>
                  <a:pt x="2931795" y="944785"/>
                </a:cubicBezTo>
                <a:lnTo>
                  <a:pt x="3088672" y="944785"/>
                </a:lnTo>
                <a:cubicBezTo>
                  <a:pt x="3106770" y="944785"/>
                  <a:pt x="3121533" y="956501"/>
                  <a:pt x="3121533" y="970788"/>
                </a:cubicBezTo>
                <a:lnTo>
                  <a:pt x="3121533" y="1108615"/>
                </a:lnTo>
                <a:close/>
                <a:moveTo>
                  <a:pt x="3407378" y="1108615"/>
                </a:moveTo>
                <a:cubicBezTo>
                  <a:pt x="3407378" y="1122902"/>
                  <a:pt x="3392615" y="1134618"/>
                  <a:pt x="3374517" y="1134618"/>
                </a:cubicBezTo>
                <a:lnTo>
                  <a:pt x="3217640" y="1134618"/>
                </a:lnTo>
                <a:cubicBezTo>
                  <a:pt x="3199543" y="1134618"/>
                  <a:pt x="3184779" y="1122902"/>
                  <a:pt x="3184779" y="1108615"/>
                </a:cubicBezTo>
                <a:lnTo>
                  <a:pt x="3184779" y="970788"/>
                </a:lnTo>
                <a:cubicBezTo>
                  <a:pt x="3184779" y="956501"/>
                  <a:pt x="3199543" y="944785"/>
                  <a:pt x="3217640" y="944785"/>
                </a:cubicBezTo>
                <a:lnTo>
                  <a:pt x="3374517" y="944785"/>
                </a:lnTo>
                <a:cubicBezTo>
                  <a:pt x="3392615" y="944785"/>
                  <a:pt x="3407378" y="956501"/>
                  <a:pt x="3407378" y="970788"/>
                </a:cubicBezTo>
                <a:lnTo>
                  <a:pt x="3407378" y="1108615"/>
                </a:lnTo>
                <a:close/>
                <a:moveTo>
                  <a:pt x="3693224" y="1108615"/>
                </a:moveTo>
                <a:cubicBezTo>
                  <a:pt x="3693224" y="1122902"/>
                  <a:pt x="3678460" y="1134618"/>
                  <a:pt x="3660362" y="1134618"/>
                </a:cubicBezTo>
                <a:lnTo>
                  <a:pt x="3503486" y="1134618"/>
                </a:lnTo>
                <a:cubicBezTo>
                  <a:pt x="3485388" y="1134618"/>
                  <a:pt x="3470624" y="1122902"/>
                  <a:pt x="3470624" y="1108615"/>
                </a:cubicBezTo>
                <a:lnTo>
                  <a:pt x="3470624" y="970788"/>
                </a:lnTo>
                <a:cubicBezTo>
                  <a:pt x="3470624" y="956501"/>
                  <a:pt x="3485388" y="944785"/>
                  <a:pt x="3503486" y="944785"/>
                </a:cubicBezTo>
                <a:lnTo>
                  <a:pt x="3660362" y="944785"/>
                </a:lnTo>
                <a:cubicBezTo>
                  <a:pt x="3678460" y="944785"/>
                  <a:pt x="3693224" y="956501"/>
                  <a:pt x="3693224" y="970788"/>
                </a:cubicBezTo>
                <a:lnTo>
                  <a:pt x="3693224" y="1108615"/>
                </a:lnTo>
                <a:close/>
                <a:moveTo>
                  <a:pt x="3979069" y="1108615"/>
                </a:moveTo>
                <a:cubicBezTo>
                  <a:pt x="3979069" y="1122902"/>
                  <a:pt x="3964305" y="1134618"/>
                  <a:pt x="3946208" y="1134618"/>
                </a:cubicBezTo>
                <a:lnTo>
                  <a:pt x="3789331" y="1134618"/>
                </a:lnTo>
                <a:cubicBezTo>
                  <a:pt x="3771233" y="1134618"/>
                  <a:pt x="3756470" y="1122902"/>
                  <a:pt x="3756470" y="1108615"/>
                </a:cubicBezTo>
                <a:lnTo>
                  <a:pt x="3756470" y="970788"/>
                </a:lnTo>
                <a:cubicBezTo>
                  <a:pt x="3756470" y="956501"/>
                  <a:pt x="3771233" y="944785"/>
                  <a:pt x="3789331" y="944785"/>
                </a:cubicBezTo>
                <a:lnTo>
                  <a:pt x="3946208" y="944785"/>
                </a:lnTo>
                <a:cubicBezTo>
                  <a:pt x="3964305" y="944785"/>
                  <a:pt x="3979069" y="956501"/>
                  <a:pt x="3979069" y="970788"/>
                </a:cubicBezTo>
                <a:lnTo>
                  <a:pt x="3979069" y="1108615"/>
                </a:lnTo>
                <a:close/>
                <a:moveTo>
                  <a:pt x="4264914" y="1108615"/>
                </a:moveTo>
                <a:cubicBezTo>
                  <a:pt x="4264914" y="1122902"/>
                  <a:pt x="4250150" y="1134618"/>
                  <a:pt x="4232053" y="1134618"/>
                </a:cubicBezTo>
                <a:lnTo>
                  <a:pt x="4075176" y="1134618"/>
                </a:lnTo>
                <a:cubicBezTo>
                  <a:pt x="4057079" y="1134618"/>
                  <a:pt x="4042315" y="1122902"/>
                  <a:pt x="4042315" y="1108615"/>
                </a:cubicBezTo>
                <a:lnTo>
                  <a:pt x="4042315" y="970788"/>
                </a:lnTo>
                <a:cubicBezTo>
                  <a:pt x="4042315" y="956501"/>
                  <a:pt x="4057079" y="944785"/>
                  <a:pt x="4075176" y="944785"/>
                </a:cubicBezTo>
                <a:lnTo>
                  <a:pt x="4232053" y="944785"/>
                </a:lnTo>
                <a:cubicBezTo>
                  <a:pt x="4250150" y="944785"/>
                  <a:pt x="4264914" y="956501"/>
                  <a:pt x="4264914" y="970788"/>
                </a:cubicBezTo>
                <a:lnTo>
                  <a:pt x="4264914" y="1108615"/>
                </a:lnTo>
                <a:close/>
                <a:moveTo>
                  <a:pt x="4550759" y="1108615"/>
                </a:moveTo>
                <a:cubicBezTo>
                  <a:pt x="4550759" y="1122902"/>
                  <a:pt x="4535996" y="1134618"/>
                  <a:pt x="4517898" y="1134618"/>
                </a:cubicBezTo>
                <a:lnTo>
                  <a:pt x="4361022" y="1134618"/>
                </a:lnTo>
                <a:cubicBezTo>
                  <a:pt x="4342924" y="1134618"/>
                  <a:pt x="4328160" y="1122902"/>
                  <a:pt x="4328160" y="1108615"/>
                </a:cubicBezTo>
                <a:lnTo>
                  <a:pt x="4328160" y="970788"/>
                </a:lnTo>
                <a:cubicBezTo>
                  <a:pt x="4328160" y="956501"/>
                  <a:pt x="4342924" y="944785"/>
                  <a:pt x="4361022" y="944785"/>
                </a:cubicBezTo>
                <a:lnTo>
                  <a:pt x="4517898" y="944785"/>
                </a:lnTo>
                <a:cubicBezTo>
                  <a:pt x="4535996" y="944785"/>
                  <a:pt x="4550759" y="956501"/>
                  <a:pt x="4550759" y="970788"/>
                </a:cubicBezTo>
                <a:lnTo>
                  <a:pt x="4550759" y="1108615"/>
                </a:lnTo>
                <a:close/>
                <a:moveTo>
                  <a:pt x="4836605" y="1108615"/>
                </a:moveTo>
                <a:cubicBezTo>
                  <a:pt x="4836605" y="1122902"/>
                  <a:pt x="4821841" y="1134618"/>
                  <a:pt x="4803743" y="1134618"/>
                </a:cubicBezTo>
                <a:lnTo>
                  <a:pt x="4646867" y="1134618"/>
                </a:lnTo>
                <a:cubicBezTo>
                  <a:pt x="4628769" y="1134618"/>
                  <a:pt x="4614006" y="1122902"/>
                  <a:pt x="4614006" y="1108615"/>
                </a:cubicBezTo>
                <a:lnTo>
                  <a:pt x="4614006" y="970788"/>
                </a:lnTo>
                <a:cubicBezTo>
                  <a:pt x="4614006" y="956501"/>
                  <a:pt x="4628769" y="944785"/>
                  <a:pt x="4646867" y="944785"/>
                </a:cubicBezTo>
                <a:lnTo>
                  <a:pt x="4803743" y="944785"/>
                </a:lnTo>
                <a:cubicBezTo>
                  <a:pt x="4821841" y="944785"/>
                  <a:pt x="4836605" y="956501"/>
                  <a:pt x="4836605" y="970788"/>
                </a:cubicBezTo>
                <a:lnTo>
                  <a:pt x="4836605" y="1108615"/>
                </a:lnTo>
                <a:close/>
                <a:moveTo>
                  <a:pt x="5122450" y="1108615"/>
                </a:moveTo>
                <a:cubicBezTo>
                  <a:pt x="5122450" y="1122902"/>
                  <a:pt x="5107686" y="1134618"/>
                  <a:pt x="5089589" y="1134618"/>
                </a:cubicBezTo>
                <a:lnTo>
                  <a:pt x="4932712" y="1134618"/>
                </a:lnTo>
                <a:cubicBezTo>
                  <a:pt x="4914614" y="1134618"/>
                  <a:pt x="4899851" y="1122902"/>
                  <a:pt x="4899851" y="1108615"/>
                </a:cubicBezTo>
                <a:lnTo>
                  <a:pt x="4899851" y="970788"/>
                </a:lnTo>
                <a:cubicBezTo>
                  <a:pt x="4899851" y="956501"/>
                  <a:pt x="4914614" y="944785"/>
                  <a:pt x="4932712" y="944785"/>
                </a:cubicBezTo>
                <a:lnTo>
                  <a:pt x="5089589" y="944785"/>
                </a:lnTo>
                <a:cubicBezTo>
                  <a:pt x="5107686" y="944785"/>
                  <a:pt x="5122450" y="956501"/>
                  <a:pt x="5122450" y="970788"/>
                </a:cubicBezTo>
                <a:lnTo>
                  <a:pt x="5122450" y="1108615"/>
                </a:lnTo>
                <a:close/>
                <a:moveTo>
                  <a:pt x="5408295" y="1108615"/>
                </a:moveTo>
                <a:cubicBezTo>
                  <a:pt x="5408295" y="1122902"/>
                  <a:pt x="5393531" y="1134618"/>
                  <a:pt x="5375434" y="1134618"/>
                </a:cubicBezTo>
                <a:lnTo>
                  <a:pt x="5218557" y="1134618"/>
                </a:lnTo>
                <a:cubicBezTo>
                  <a:pt x="5200460" y="1134618"/>
                  <a:pt x="5185696" y="1122902"/>
                  <a:pt x="5185696" y="1108615"/>
                </a:cubicBezTo>
                <a:lnTo>
                  <a:pt x="5185696" y="970788"/>
                </a:lnTo>
                <a:cubicBezTo>
                  <a:pt x="5185696" y="956501"/>
                  <a:pt x="5200460" y="944785"/>
                  <a:pt x="5218557" y="944785"/>
                </a:cubicBezTo>
                <a:lnTo>
                  <a:pt x="5375434" y="944785"/>
                </a:lnTo>
                <a:cubicBezTo>
                  <a:pt x="5393531" y="944785"/>
                  <a:pt x="5408295" y="956501"/>
                  <a:pt x="5408295" y="970788"/>
                </a:cubicBezTo>
                <a:lnTo>
                  <a:pt x="5408295" y="1108615"/>
                </a:lnTo>
                <a:close/>
                <a:moveTo>
                  <a:pt x="5731098" y="1108615"/>
                </a:moveTo>
                <a:cubicBezTo>
                  <a:pt x="5731098" y="1122902"/>
                  <a:pt x="5716334" y="1134618"/>
                  <a:pt x="5698236" y="1134618"/>
                </a:cubicBezTo>
                <a:lnTo>
                  <a:pt x="5541360" y="1134618"/>
                </a:lnTo>
                <a:cubicBezTo>
                  <a:pt x="5523262" y="1134618"/>
                  <a:pt x="5508498" y="1122902"/>
                  <a:pt x="5508498" y="1108615"/>
                </a:cubicBezTo>
                <a:lnTo>
                  <a:pt x="5508498" y="970788"/>
                </a:lnTo>
                <a:cubicBezTo>
                  <a:pt x="5508498" y="956501"/>
                  <a:pt x="5523262" y="944785"/>
                  <a:pt x="5541360" y="944785"/>
                </a:cubicBezTo>
                <a:lnTo>
                  <a:pt x="5698236" y="944785"/>
                </a:lnTo>
                <a:cubicBezTo>
                  <a:pt x="5716334" y="944785"/>
                  <a:pt x="5731098" y="956501"/>
                  <a:pt x="5731098" y="970788"/>
                </a:cubicBezTo>
                <a:lnTo>
                  <a:pt x="5731098" y="1108615"/>
                </a:lnTo>
                <a:close/>
                <a:moveTo>
                  <a:pt x="6016943" y="1108615"/>
                </a:moveTo>
                <a:cubicBezTo>
                  <a:pt x="6016943" y="1122902"/>
                  <a:pt x="6002179" y="1134618"/>
                  <a:pt x="5984081" y="1134618"/>
                </a:cubicBezTo>
                <a:lnTo>
                  <a:pt x="5827205" y="1134618"/>
                </a:lnTo>
                <a:cubicBezTo>
                  <a:pt x="5809107" y="1134618"/>
                  <a:pt x="5794344" y="1122902"/>
                  <a:pt x="5794344" y="1108615"/>
                </a:cubicBezTo>
                <a:lnTo>
                  <a:pt x="5794344" y="970788"/>
                </a:lnTo>
                <a:cubicBezTo>
                  <a:pt x="5794344" y="956501"/>
                  <a:pt x="5809107" y="944785"/>
                  <a:pt x="5827205" y="944785"/>
                </a:cubicBezTo>
                <a:lnTo>
                  <a:pt x="5984081" y="944785"/>
                </a:lnTo>
                <a:cubicBezTo>
                  <a:pt x="6002179" y="944785"/>
                  <a:pt x="6016943" y="956501"/>
                  <a:pt x="6016943" y="970788"/>
                </a:cubicBezTo>
                <a:lnTo>
                  <a:pt x="6016943" y="1108615"/>
                </a:lnTo>
                <a:close/>
                <a:moveTo>
                  <a:pt x="6302788" y="1108615"/>
                </a:moveTo>
                <a:cubicBezTo>
                  <a:pt x="6302788" y="1122902"/>
                  <a:pt x="6288024" y="1134618"/>
                  <a:pt x="6269927" y="1134618"/>
                </a:cubicBezTo>
                <a:lnTo>
                  <a:pt x="6113050" y="1134618"/>
                </a:lnTo>
                <a:cubicBezTo>
                  <a:pt x="6094953" y="1134618"/>
                  <a:pt x="6080189" y="1122902"/>
                  <a:pt x="6080189" y="1108615"/>
                </a:cubicBezTo>
                <a:lnTo>
                  <a:pt x="6080189" y="970788"/>
                </a:lnTo>
                <a:cubicBezTo>
                  <a:pt x="6080189" y="956501"/>
                  <a:pt x="6094953" y="944785"/>
                  <a:pt x="6113050" y="944785"/>
                </a:cubicBezTo>
                <a:lnTo>
                  <a:pt x="6269927" y="944785"/>
                </a:lnTo>
                <a:cubicBezTo>
                  <a:pt x="6288024" y="944785"/>
                  <a:pt x="6302788" y="956501"/>
                  <a:pt x="6302788" y="970788"/>
                </a:cubicBezTo>
                <a:lnTo>
                  <a:pt x="6302788" y="1108615"/>
                </a:lnTo>
                <a:close/>
                <a:moveTo>
                  <a:pt x="6588633" y="1108615"/>
                </a:moveTo>
                <a:cubicBezTo>
                  <a:pt x="6588633" y="1122902"/>
                  <a:pt x="6573869" y="1134618"/>
                  <a:pt x="6555772" y="1134618"/>
                </a:cubicBezTo>
                <a:lnTo>
                  <a:pt x="6398895" y="1134618"/>
                </a:lnTo>
                <a:cubicBezTo>
                  <a:pt x="6380798" y="1134618"/>
                  <a:pt x="6366034" y="1122902"/>
                  <a:pt x="6366034" y="1108615"/>
                </a:cubicBezTo>
                <a:lnTo>
                  <a:pt x="6366034" y="970788"/>
                </a:lnTo>
                <a:cubicBezTo>
                  <a:pt x="6366034" y="956501"/>
                  <a:pt x="6380798" y="944785"/>
                  <a:pt x="6398895" y="944785"/>
                </a:cubicBezTo>
                <a:lnTo>
                  <a:pt x="6555772" y="944785"/>
                </a:lnTo>
                <a:cubicBezTo>
                  <a:pt x="6573869" y="944785"/>
                  <a:pt x="6588633" y="956501"/>
                  <a:pt x="6588633" y="970788"/>
                </a:cubicBezTo>
                <a:lnTo>
                  <a:pt x="6588633" y="1108615"/>
                </a:lnTo>
                <a:close/>
                <a:moveTo>
                  <a:pt x="6874478" y="1108615"/>
                </a:moveTo>
                <a:cubicBezTo>
                  <a:pt x="6874478" y="1122902"/>
                  <a:pt x="6859715" y="1134618"/>
                  <a:pt x="6841618" y="1134618"/>
                </a:cubicBezTo>
                <a:lnTo>
                  <a:pt x="6684740" y="1134618"/>
                </a:lnTo>
                <a:cubicBezTo>
                  <a:pt x="6666643" y="1134618"/>
                  <a:pt x="6651879" y="1122902"/>
                  <a:pt x="6651879" y="1108615"/>
                </a:cubicBezTo>
                <a:lnTo>
                  <a:pt x="6651879" y="970788"/>
                </a:lnTo>
                <a:cubicBezTo>
                  <a:pt x="6651879" y="956501"/>
                  <a:pt x="6666643" y="944785"/>
                  <a:pt x="6684740" y="944785"/>
                </a:cubicBezTo>
                <a:lnTo>
                  <a:pt x="6841618" y="944785"/>
                </a:lnTo>
                <a:cubicBezTo>
                  <a:pt x="6859715" y="944785"/>
                  <a:pt x="6874478" y="956501"/>
                  <a:pt x="6874478" y="970788"/>
                </a:cubicBezTo>
                <a:lnTo>
                  <a:pt x="6874478" y="1108615"/>
                </a:lnTo>
                <a:close/>
                <a:moveTo>
                  <a:pt x="7160324" y="1108615"/>
                </a:moveTo>
                <a:cubicBezTo>
                  <a:pt x="7160324" y="1122902"/>
                  <a:pt x="7145560" y="1134618"/>
                  <a:pt x="7127462" y="1134618"/>
                </a:cubicBezTo>
                <a:lnTo>
                  <a:pt x="6970586" y="1134618"/>
                </a:lnTo>
                <a:cubicBezTo>
                  <a:pt x="6952488" y="1134618"/>
                  <a:pt x="6937724" y="1122902"/>
                  <a:pt x="6937724" y="1108615"/>
                </a:cubicBezTo>
                <a:lnTo>
                  <a:pt x="6937724" y="970788"/>
                </a:lnTo>
                <a:cubicBezTo>
                  <a:pt x="6937724" y="956501"/>
                  <a:pt x="6952488" y="944785"/>
                  <a:pt x="6970586" y="944785"/>
                </a:cubicBezTo>
                <a:lnTo>
                  <a:pt x="7127462" y="944785"/>
                </a:lnTo>
                <a:cubicBezTo>
                  <a:pt x="7145560" y="944785"/>
                  <a:pt x="7160324" y="956501"/>
                  <a:pt x="7160324" y="970788"/>
                </a:cubicBezTo>
                <a:lnTo>
                  <a:pt x="7160324" y="1108615"/>
                </a:lnTo>
                <a:close/>
                <a:moveTo>
                  <a:pt x="7446169" y="1108615"/>
                </a:moveTo>
                <a:cubicBezTo>
                  <a:pt x="7446169" y="1122902"/>
                  <a:pt x="7431405" y="1134618"/>
                  <a:pt x="7413308" y="1134618"/>
                </a:cubicBezTo>
                <a:lnTo>
                  <a:pt x="7256431" y="1134618"/>
                </a:lnTo>
                <a:cubicBezTo>
                  <a:pt x="7238333" y="1134618"/>
                  <a:pt x="7223570" y="1122902"/>
                  <a:pt x="7223570" y="1108615"/>
                </a:cubicBezTo>
                <a:lnTo>
                  <a:pt x="7223570" y="970788"/>
                </a:lnTo>
                <a:cubicBezTo>
                  <a:pt x="7223570" y="956501"/>
                  <a:pt x="7238333" y="944785"/>
                  <a:pt x="7256431" y="944785"/>
                </a:cubicBezTo>
                <a:lnTo>
                  <a:pt x="7413308" y="944785"/>
                </a:lnTo>
                <a:cubicBezTo>
                  <a:pt x="7431405" y="944785"/>
                  <a:pt x="7446169" y="956501"/>
                  <a:pt x="7446169" y="970788"/>
                </a:cubicBezTo>
                <a:lnTo>
                  <a:pt x="7446169" y="1108615"/>
                </a:lnTo>
                <a:close/>
                <a:moveTo>
                  <a:pt x="7732014" y="1108615"/>
                </a:moveTo>
                <a:cubicBezTo>
                  <a:pt x="7732014" y="1122902"/>
                  <a:pt x="7717251" y="1134618"/>
                  <a:pt x="7699153" y="1134618"/>
                </a:cubicBezTo>
                <a:lnTo>
                  <a:pt x="7542277" y="1134618"/>
                </a:lnTo>
                <a:cubicBezTo>
                  <a:pt x="7524179" y="1134618"/>
                  <a:pt x="7509415" y="1122902"/>
                  <a:pt x="7509415" y="1108615"/>
                </a:cubicBezTo>
                <a:lnTo>
                  <a:pt x="7509415" y="970788"/>
                </a:lnTo>
                <a:cubicBezTo>
                  <a:pt x="7509415" y="956501"/>
                  <a:pt x="7524179" y="944785"/>
                  <a:pt x="7542277" y="944785"/>
                </a:cubicBezTo>
                <a:lnTo>
                  <a:pt x="7699153" y="944785"/>
                </a:lnTo>
                <a:cubicBezTo>
                  <a:pt x="7717251" y="944785"/>
                  <a:pt x="7732014" y="956501"/>
                  <a:pt x="7732014" y="970788"/>
                </a:cubicBezTo>
                <a:lnTo>
                  <a:pt x="7732014" y="1108615"/>
                </a:lnTo>
                <a:close/>
                <a:moveTo>
                  <a:pt x="8017860" y="1108615"/>
                </a:moveTo>
                <a:cubicBezTo>
                  <a:pt x="8017860" y="1122902"/>
                  <a:pt x="8003095" y="1134618"/>
                  <a:pt x="7984998" y="1134618"/>
                </a:cubicBezTo>
                <a:lnTo>
                  <a:pt x="7828121" y="1134618"/>
                </a:lnTo>
                <a:cubicBezTo>
                  <a:pt x="7810024" y="1134618"/>
                  <a:pt x="7795260" y="1122902"/>
                  <a:pt x="7795260" y="1108615"/>
                </a:cubicBezTo>
                <a:lnTo>
                  <a:pt x="7795260" y="970788"/>
                </a:lnTo>
                <a:cubicBezTo>
                  <a:pt x="7795260" y="956501"/>
                  <a:pt x="7810024" y="944785"/>
                  <a:pt x="7828121" y="944785"/>
                </a:cubicBezTo>
                <a:lnTo>
                  <a:pt x="7984998" y="944785"/>
                </a:lnTo>
                <a:cubicBezTo>
                  <a:pt x="8003095" y="944785"/>
                  <a:pt x="8017860" y="956501"/>
                  <a:pt x="8017860" y="970788"/>
                </a:cubicBezTo>
                <a:lnTo>
                  <a:pt x="8017860" y="1108615"/>
                </a:lnTo>
                <a:close/>
                <a:moveTo>
                  <a:pt x="8303705" y="1108615"/>
                </a:moveTo>
                <a:cubicBezTo>
                  <a:pt x="8303705" y="1122902"/>
                  <a:pt x="8288941" y="1134618"/>
                  <a:pt x="8270844" y="1134618"/>
                </a:cubicBezTo>
                <a:lnTo>
                  <a:pt x="8113967" y="1134618"/>
                </a:lnTo>
                <a:cubicBezTo>
                  <a:pt x="8095869" y="1134618"/>
                  <a:pt x="8081105" y="1122902"/>
                  <a:pt x="8081105" y="1108615"/>
                </a:cubicBezTo>
                <a:lnTo>
                  <a:pt x="8081105" y="970788"/>
                </a:lnTo>
                <a:cubicBezTo>
                  <a:pt x="8081105" y="956501"/>
                  <a:pt x="8095869" y="944785"/>
                  <a:pt x="8113967" y="944785"/>
                </a:cubicBezTo>
                <a:lnTo>
                  <a:pt x="8270844" y="944785"/>
                </a:lnTo>
                <a:cubicBezTo>
                  <a:pt x="8288941" y="944785"/>
                  <a:pt x="8303705" y="956501"/>
                  <a:pt x="8303705" y="970788"/>
                </a:cubicBezTo>
                <a:lnTo>
                  <a:pt x="8303705" y="1108615"/>
                </a:lnTo>
                <a:close/>
                <a:moveTo>
                  <a:pt x="8589550" y="1108615"/>
                </a:moveTo>
                <a:cubicBezTo>
                  <a:pt x="8589550" y="1122902"/>
                  <a:pt x="8574786" y="1134618"/>
                  <a:pt x="8556689" y="1134618"/>
                </a:cubicBezTo>
                <a:lnTo>
                  <a:pt x="8399812" y="1134618"/>
                </a:lnTo>
                <a:cubicBezTo>
                  <a:pt x="8381714" y="1134618"/>
                  <a:pt x="8366951" y="1122902"/>
                  <a:pt x="8366951" y="1108615"/>
                </a:cubicBezTo>
                <a:lnTo>
                  <a:pt x="8366951" y="970788"/>
                </a:lnTo>
                <a:cubicBezTo>
                  <a:pt x="8366951" y="956501"/>
                  <a:pt x="8381714" y="944785"/>
                  <a:pt x="8399812" y="944785"/>
                </a:cubicBezTo>
                <a:lnTo>
                  <a:pt x="8556689" y="944785"/>
                </a:lnTo>
                <a:cubicBezTo>
                  <a:pt x="8574786" y="944785"/>
                  <a:pt x="8589550" y="956501"/>
                  <a:pt x="8589550" y="970788"/>
                </a:cubicBezTo>
                <a:lnTo>
                  <a:pt x="8589550" y="1108615"/>
                </a:lnTo>
                <a:close/>
                <a:moveTo>
                  <a:pt x="8875395" y="1108615"/>
                </a:moveTo>
                <a:cubicBezTo>
                  <a:pt x="8875395" y="1122902"/>
                  <a:pt x="8860631" y="1134618"/>
                  <a:pt x="8842534" y="1134618"/>
                </a:cubicBezTo>
                <a:lnTo>
                  <a:pt x="8685657" y="1134618"/>
                </a:lnTo>
                <a:cubicBezTo>
                  <a:pt x="8667559" y="1134618"/>
                  <a:pt x="8652796" y="1122902"/>
                  <a:pt x="8652796" y="1108615"/>
                </a:cubicBezTo>
                <a:lnTo>
                  <a:pt x="8652796" y="970788"/>
                </a:lnTo>
                <a:cubicBezTo>
                  <a:pt x="8652796" y="956501"/>
                  <a:pt x="8667559" y="944785"/>
                  <a:pt x="8685657" y="944785"/>
                </a:cubicBezTo>
                <a:lnTo>
                  <a:pt x="8842534" y="944785"/>
                </a:lnTo>
                <a:cubicBezTo>
                  <a:pt x="8860631" y="944785"/>
                  <a:pt x="8875395" y="956501"/>
                  <a:pt x="8875395" y="970788"/>
                </a:cubicBezTo>
                <a:lnTo>
                  <a:pt x="8875395" y="1108615"/>
                </a:lnTo>
                <a:close/>
                <a:moveTo>
                  <a:pt x="9161240" y="1108615"/>
                </a:moveTo>
                <a:cubicBezTo>
                  <a:pt x="9161240" y="1122902"/>
                  <a:pt x="9146477" y="1134618"/>
                  <a:pt x="9128379" y="1134618"/>
                </a:cubicBezTo>
                <a:lnTo>
                  <a:pt x="8971502" y="1134618"/>
                </a:lnTo>
                <a:cubicBezTo>
                  <a:pt x="8953405" y="1134618"/>
                  <a:pt x="8938641" y="1122902"/>
                  <a:pt x="8938641" y="1108615"/>
                </a:cubicBezTo>
                <a:lnTo>
                  <a:pt x="8938641" y="970788"/>
                </a:lnTo>
                <a:cubicBezTo>
                  <a:pt x="8938641" y="956501"/>
                  <a:pt x="8953405" y="944785"/>
                  <a:pt x="8971502" y="944785"/>
                </a:cubicBezTo>
                <a:lnTo>
                  <a:pt x="9128379" y="944785"/>
                </a:lnTo>
                <a:cubicBezTo>
                  <a:pt x="9146477" y="944785"/>
                  <a:pt x="9161240" y="956501"/>
                  <a:pt x="9161240" y="970788"/>
                </a:cubicBezTo>
                <a:lnTo>
                  <a:pt x="9161240" y="1108615"/>
                </a:lnTo>
                <a:close/>
                <a:moveTo>
                  <a:pt x="9447086" y="1108615"/>
                </a:moveTo>
                <a:cubicBezTo>
                  <a:pt x="9447086" y="1122902"/>
                  <a:pt x="9432322" y="1134618"/>
                  <a:pt x="9414224" y="1134618"/>
                </a:cubicBezTo>
                <a:lnTo>
                  <a:pt x="9257348" y="1134618"/>
                </a:lnTo>
                <a:cubicBezTo>
                  <a:pt x="9239250" y="1134618"/>
                  <a:pt x="9224486" y="1122902"/>
                  <a:pt x="9224486" y="1108615"/>
                </a:cubicBezTo>
                <a:lnTo>
                  <a:pt x="9224486" y="970788"/>
                </a:lnTo>
                <a:cubicBezTo>
                  <a:pt x="9224486" y="956501"/>
                  <a:pt x="9239250" y="944785"/>
                  <a:pt x="9257348" y="944785"/>
                </a:cubicBezTo>
                <a:lnTo>
                  <a:pt x="9414224" y="944785"/>
                </a:lnTo>
                <a:cubicBezTo>
                  <a:pt x="9432322" y="944785"/>
                  <a:pt x="9447086" y="956501"/>
                  <a:pt x="9447086" y="970788"/>
                </a:cubicBezTo>
                <a:lnTo>
                  <a:pt x="9447086" y="1108615"/>
                </a:lnTo>
                <a:close/>
                <a:moveTo>
                  <a:pt x="9732931" y="1108615"/>
                </a:moveTo>
                <a:cubicBezTo>
                  <a:pt x="9732931" y="1122902"/>
                  <a:pt x="9718167" y="1134618"/>
                  <a:pt x="9700070" y="1134618"/>
                </a:cubicBezTo>
                <a:lnTo>
                  <a:pt x="9543192" y="1134618"/>
                </a:lnTo>
                <a:cubicBezTo>
                  <a:pt x="9525095" y="1134618"/>
                  <a:pt x="9510332" y="1122902"/>
                  <a:pt x="9510332" y="1108615"/>
                </a:cubicBezTo>
                <a:lnTo>
                  <a:pt x="9510332" y="970788"/>
                </a:lnTo>
                <a:cubicBezTo>
                  <a:pt x="9510332" y="956501"/>
                  <a:pt x="9525095" y="944785"/>
                  <a:pt x="9543192" y="944785"/>
                </a:cubicBezTo>
                <a:lnTo>
                  <a:pt x="9700070" y="944785"/>
                </a:lnTo>
                <a:cubicBezTo>
                  <a:pt x="9718167" y="944785"/>
                  <a:pt x="9732931" y="956501"/>
                  <a:pt x="9732931" y="970788"/>
                </a:cubicBezTo>
                <a:lnTo>
                  <a:pt x="9732931" y="1108615"/>
                </a:lnTo>
                <a:close/>
                <a:moveTo>
                  <a:pt x="10018776" y="1108615"/>
                </a:moveTo>
                <a:cubicBezTo>
                  <a:pt x="10018776" y="1122902"/>
                  <a:pt x="10004013" y="1134618"/>
                  <a:pt x="9985915" y="1134618"/>
                </a:cubicBezTo>
                <a:lnTo>
                  <a:pt x="9829038" y="1134618"/>
                </a:lnTo>
                <a:cubicBezTo>
                  <a:pt x="9810941" y="1134618"/>
                  <a:pt x="9796176" y="1122902"/>
                  <a:pt x="9796176" y="1108615"/>
                </a:cubicBezTo>
                <a:lnTo>
                  <a:pt x="9796176" y="970788"/>
                </a:lnTo>
                <a:cubicBezTo>
                  <a:pt x="9796176" y="956501"/>
                  <a:pt x="9810941" y="944785"/>
                  <a:pt x="9829038" y="944785"/>
                </a:cubicBezTo>
                <a:lnTo>
                  <a:pt x="9985915" y="944785"/>
                </a:lnTo>
                <a:cubicBezTo>
                  <a:pt x="10004013" y="944785"/>
                  <a:pt x="10018776" y="956501"/>
                  <a:pt x="10018776" y="970788"/>
                </a:cubicBezTo>
                <a:lnTo>
                  <a:pt x="10018776" y="1108615"/>
                </a:lnTo>
                <a:close/>
                <a:moveTo>
                  <a:pt x="10304621" y="1108615"/>
                </a:moveTo>
                <a:cubicBezTo>
                  <a:pt x="10304621" y="1122902"/>
                  <a:pt x="10289858" y="1134618"/>
                  <a:pt x="10271760" y="1134618"/>
                </a:cubicBezTo>
                <a:lnTo>
                  <a:pt x="10114884" y="1134618"/>
                </a:lnTo>
                <a:cubicBezTo>
                  <a:pt x="10096786" y="1134618"/>
                  <a:pt x="10082022" y="1122902"/>
                  <a:pt x="10082022" y="1108615"/>
                </a:cubicBezTo>
                <a:lnTo>
                  <a:pt x="10082022" y="970788"/>
                </a:lnTo>
                <a:cubicBezTo>
                  <a:pt x="10082022" y="956501"/>
                  <a:pt x="10096786" y="944785"/>
                  <a:pt x="10114884" y="944785"/>
                </a:cubicBezTo>
                <a:lnTo>
                  <a:pt x="10271760" y="944785"/>
                </a:lnTo>
                <a:cubicBezTo>
                  <a:pt x="10289858" y="944785"/>
                  <a:pt x="10304621" y="956501"/>
                  <a:pt x="10304621" y="970788"/>
                </a:cubicBezTo>
                <a:lnTo>
                  <a:pt x="10304621" y="1108615"/>
                </a:lnTo>
                <a:close/>
                <a:moveTo>
                  <a:pt x="10590466" y="1108615"/>
                </a:moveTo>
                <a:cubicBezTo>
                  <a:pt x="10590466" y="1122902"/>
                  <a:pt x="10575703" y="1134618"/>
                  <a:pt x="10557606" y="1134618"/>
                </a:cubicBezTo>
                <a:lnTo>
                  <a:pt x="10400728" y="1134618"/>
                </a:lnTo>
                <a:cubicBezTo>
                  <a:pt x="10382631" y="1134618"/>
                  <a:pt x="10367867" y="1122902"/>
                  <a:pt x="10367867" y="1108615"/>
                </a:cubicBezTo>
                <a:lnTo>
                  <a:pt x="10367867" y="970788"/>
                </a:lnTo>
                <a:cubicBezTo>
                  <a:pt x="10367867" y="956501"/>
                  <a:pt x="10382631" y="944785"/>
                  <a:pt x="10400728" y="944785"/>
                </a:cubicBezTo>
                <a:lnTo>
                  <a:pt x="10557606" y="944785"/>
                </a:lnTo>
                <a:cubicBezTo>
                  <a:pt x="10575703" y="944785"/>
                  <a:pt x="10590466" y="956501"/>
                  <a:pt x="10590466" y="970788"/>
                </a:cubicBezTo>
                <a:lnTo>
                  <a:pt x="10590466" y="1108615"/>
                </a:lnTo>
                <a:close/>
                <a:moveTo>
                  <a:pt x="10876312" y="1108615"/>
                </a:moveTo>
                <a:cubicBezTo>
                  <a:pt x="10876312" y="1122902"/>
                  <a:pt x="10861547" y="1134618"/>
                  <a:pt x="10843451" y="1134618"/>
                </a:cubicBezTo>
                <a:lnTo>
                  <a:pt x="10686573" y="1134618"/>
                </a:lnTo>
                <a:cubicBezTo>
                  <a:pt x="10668477" y="1134618"/>
                  <a:pt x="10653712" y="1122902"/>
                  <a:pt x="10653712" y="1108615"/>
                </a:cubicBezTo>
                <a:lnTo>
                  <a:pt x="10653712" y="970788"/>
                </a:lnTo>
                <a:cubicBezTo>
                  <a:pt x="10653712" y="956501"/>
                  <a:pt x="10668477" y="944785"/>
                  <a:pt x="10686573" y="944785"/>
                </a:cubicBezTo>
                <a:lnTo>
                  <a:pt x="10843451" y="944785"/>
                </a:lnTo>
                <a:cubicBezTo>
                  <a:pt x="10861547" y="944785"/>
                  <a:pt x="10876312" y="956501"/>
                  <a:pt x="10876312" y="970788"/>
                </a:cubicBezTo>
                <a:lnTo>
                  <a:pt x="10876312" y="1108615"/>
                </a:lnTo>
                <a:close/>
                <a:moveTo>
                  <a:pt x="5644706" y="721043"/>
                </a:moveTo>
                <a:lnTo>
                  <a:pt x="5644706" y="413575"/>
                </a:lnTo>
                <a:cubicBezTo>
                  <a:pt x="5644706" y="356330"/>
                  <a:pt x="5703856" y="309467"/>
                  <a:pt x="5776246" y="309467"/>
                </a:cubicBezTo>
                <a:lnTo>
                  <a:pt x="6307455" y="309467"/>
                </a:lnTo>
                <a:cubicBezTo>
                  <a:pt x="6379845" y="309467"/>
                  <a:pt x="6438996" y="356330"/>
                  <a:pt x="6438996" y="413575"/>
                </a:cubicBezTo>
                <a:lnTo>
                  <a:pt x="6438996" y="721043"/>
                </a:lnTo>
                <a:cubicBezTo>
                  <a:pt x="6438996" y="778288"/>
                  <a:pt x="6379845" y="825151"/>
                  <a:pt x="6307455" y="825151"/>
                </a:cubicBezTo>
                <a:lnTo>
                  <a:pt x="5776246" y="825151"/>
                </a:lnTo>
                <a:cubicBezTo>
                  <a:pt x="5703856" y="825151"/>
                  <a:pt x="5644706" y="778288"/>
                  <a:pt x="5644706" y="721043"/>
                </a:cubicBezTo>
                <a:close/>
                <a:moveTo>
                  <a:pt x="6724841" y="721043"/>
                </a:moveTo>
                <a:lnTo>
                  <a:pt x="6724841" y="413575"/>
                </a:lnTo>
                <a:cubicBezTo>
                  <a:pt x="6724841" y="356330"/>
                  <a:pt x="6783991" y="309467"/>
                  <a:pt x="6856381" y="309467"/>
                </a:cubicBezTo>
                <a:lnTo>
                  <a:pt x="7387590" y="309467"/>
                </a:lnTo>
                <a:cubicBezTo>
                  <a:pt x="7459980" y="309467"/>
                  <a:pt x="7519130" y="356330"/>
                  <a:pt x="7519130" y="413575"/>
                </a:cubicBezTo>
                <a:lnTo>
                  <a:pt x="7519130" y="721043"/>
                </a:lnTo>
                <a:cubicBezTo>
                  <a:pt x="7519130" y="778288"/>
                  <a:pt x="7459980" y="825151"/>
                  <a:pt x="7387590" y="825151"/>
                </a:cubicBezTo>
                <a:lnTo>
                  <a:pt x="6856381" y="825151"/>
                </a:lnTo>
                <a:cubicBezTo>
                  <a:pt x="6783991" y="825151"/>
                  <a:pt x="6724841" y="778288"/>
                  <a:pt x="6724841" y="721043"/>
                </a:cubicBezTo>
                <a:close/>
                <a:moveTo>
                  <a:pt x="7804976" y="721043"/>
                </a:moveTo>
                <a:lnTo>
                  <a:pt x="7804976" y="413575"/>
                </a:lnTo>
                <a:cubicBezTo>
                  <a:pt x="7804976" y="356330"/>
                  <a:pt x="7864126" y="309467"/>
                  <a:pt x="7936516" y="309467"/>
                </a:cubicBezTo>
                <a:lnTo>
                  <a:pt x="8467725" y="309467"/>
                </a:lnTo>
                <a:cubicBezTo>
                  <a:pt x="8540115" y="309467"/>
                  <a:pt x="8599265" y="356330"/>
                  <a:pt x="8599265" y="413575"/>
                </a:cubicBezTo>
                <a:lnTo>
                  <a:pt x="8599265" y="721043"/>
                </a:lnTo>
                <a:cubicBezTo>
                  <a:pt x="8599265" y="778288"/>
                  <a:pt x="8540115" y="825151"/>
                  <a:pt x="8467725" y="825151"/>
                </a:cubicBezTo>
                <a:lnTo>
                  <a:pt x="7936516" y="825151"/>
                </a:lnTo>
                <a:cubicBezTo>
                  <a:pt x="7864126" y="825151"/>
                  <a:pt x="7804976" y="778288"/>
                  <a:pt x="7804976" y="721043"/>
                </a:cubicBezTo>
                <a:close/>
                <a:moveTo>
                  <a:pt x="8885111" y="721043"/>
                </a:moveTo>
                <a:lnTo>
                  <a:pt x="8885111" y="413575"/>
                </a:lnTo>
                <a:cubicBezTo>
                  <a:pt x="8885111" y="356330"/>
                  <a:pt x="8944261" y="309467"/>
                  <a:pt x="9016651" y="309467"/>
                </a:cubicBezTo>
                <a:lnTo>
                  <a:pt x="9547860" y="309467"/>
                </a:lnTo>
                <a:cubicBezTo>
                  <a:pt x="9620250" y="309467"/>
                  <a:pt x="9679400" y="356330"/>
                  <a:pt x="9679400" y="413575"/>
                </a:cubicBezTo>
                <a:lnTo>
                  <a:pt x="9679400" y="721043"/>
                </a:lnTo>
                <a:cubicBezTo>
                  <a:pt x="9679400" y="778288"/>
                  <a:pt x="9620250" y="825151"/>
                  <a:pt x="9547860" y="825151"/>
                </a:cubicBezTo>
                <a:lnTo>
                  <a:pt x="9016651" y="825151"/>
                </a:lnTo>
                <a:cubicBezTo>
                  <a:pt x="8944261" y="825151"/>
                  <a:pt x="8885111" y="778288"/>
                  <a:pt x="8885111" y="721043"/>
                </a:cubicBezTo>
                <a:close/>
                <a:moveTo>
                  <a:pt x="9965245" y="721043"/>
                </a:moveTo>
                <a:lnTo>
                  <a:pt x="9965245" y="413575"/>
                </a:lnTo>
                <a:cubicBezTo>
                  <a:pt x="9965245" y="356330"/>
                  <a:pt x="10024396" y="309467"/>
                  <a:pt x="10096786" y="309467"/>
                </a:cubicBezTo>
                <a:lnTo>
                  <a:pt x="10627995" y="309467"/>
                </a:lnTo>
                <a:cubicBezTo>
                  <a:pt x="10700385" y="309467"/>
                  <a:pt x="10759535" y="356330"/>
                  <a:pt x="10759535" y="413575"/>
                </a:cubicBezTo>
                <a:lnTo>
                  <a:pt x="10759535" y="721043"/>
                </a:lnTo>
                <a:cubicBezTo>
                  <a:pt x="10759535" y="778288"/>
                  <a:pt x="10700385" y="825151"/>
                  <a:pt x="10627995" y="825151"/>
                </a:cubicBezTo>
                <a:lnTo>
                  <a:pt x="10096786" y="825151"/>
                </a:lnTo>
                <a:cubicBezTo>
                  <a:pt x="10024396" y="825151"/>
                  <a:pt x="9965245" y="778288"/>
                  <a:pt x="9965245" y="721043"/>
                </a:cubicBezTo>
                <a:close/>
              </a:path>
            </a:pathLst>
          </a:custGeom>
          <a:solidFill>
            <a:srgbClr val="FFFFFF">
              <a:alpha val="352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 name="Google Shape;168;p20"/>
          <p:cNvSpPr/>
          <p:nvPr/>
        </p:nvSpPr>
        <p:spPr>
          <a:xfrm>
            <a:off x="8566974" y="414360"/>
            <a:ext cx="159300" cy="159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pic>
        <p:nvPicPr>
          <p:cNvPr id="17" name="Google Shape;17;p3"/>
          <p:cNvPicPr preferRelativeResize="0"/>
          <p:nvPr/>
        </p:nvPicPr>
        <p:blipFill rotWithShape="1">
          <a:blip r:embed="rId2">
            <a:alphaModFix amt="30000"/>
          </a:blip>
          <a:srcRect b="19" l="0" r="0" t="9"/>
          <a:stretch/>
        </p:blipFill>
        <p:spPr>
          <a:xfrm>
            <a:off x="0" y="0"/>
            <a:ext cx="9144002" cy="5143502"/>
          </a:xfrm>
          <a:prstGeom prst="rect">
            <a:avLst/>
          </a:prstGeom>
          <a:noFill/>
          <a:ln>
            <a:noFill/>
          </a:ln>
        </p:spPr>
      </p:pic>
      <p:sp>
        <p:nvSpPr>
          <p:cNvPr id="18" name="Google Shape;18;p3"/>
          <p:cNvSpPr/>
          <p:nvPr/>
        </p:nvSpPr>
        <p:spPr>
          <a:xfrm flipH="1" rot="538358">
            <a:off x="854450" y="-339513"/>
            <a:ext cx="9465898" cy="1012039"/>
          </a:xfrm>
          <a:custGeom>
            <a:rect b="b" l="l" r="r" t="t"/>
            <a:pathLst>
              <a:path extrusionOk="0" h="1165860" w="10935747">
                <a:moveTo>
                  <a:pt x="5467826" y="0"/>
                </a:moveTo>
                <a:lnTo>
                  <a:pt x="0" y="0"/>
                </a:lnTo>
                <a:lnTo>
                  <a:pt x="0" y="1165860"/>
                </a:lnTo>
                <a:lnTo>
                  <a:pt x="10935748" y="1165860"/>
                </a:lnTo>
                <a:lnTo>
                  <a:pt x="10935748" y="0"/>
                </a:lnTo>
                <a:lnTo>
                  <a:pt x="5467922" y="0"/>
                </a:lnTo>
                <a:close/>
                <a:moveTo>
                  <a:pt x="10672572" y="57245"/>
                </a:moveTo>
                <a:cubicBezTo>
                  <a:pt x="10672572" y="42958"/>
                  <a:pt x="10687336" y="31242"/>
                  <a:pt x="10705434" y="31242"/>
                </a:cubicBezTo>
                <a:lnTo>
                  <a:pt x="10862310" y="31242"/>
                </a:lnTo>
                <a:cubicBezTo>
                  <a:pt x="10880408" y="31242"/>
                  <a:pt x="10895171" y="42958"/>
                  <a:pt x="10895171" y="57245"/>
                </a:cubicBezTo>
                <a:lnTo>
                  <a:pt x="10895171" y="195072"/>
                </a:lnTo>
                <a:cubicBezTo>
                  <a:pt x="10895171" y="209360"/>
                  <a:pt x="10880408" y="221075"/>
                  <a:pt x="10862310" y="221075"/>
                </a:cubicBezTo>
                <a:lnTo>
                  <a:pt x="10705434" y="221075"/>
                </a:lnTo>
                <a:cubicBezTo>
                  <a:pt x="10687336" y="221075"/>
                  <a:pt x="10672572" y="209360"/>
                  <a:pt x="10672572" y="195072"/>
                </a:cubicBezTo>
                <a:lnTo>
                  <a:pt x="10672572" y="57245"/>
                </a:lnTo>
                <a:close/>
                <a:moveTo>
                  <a:pt x="10386726" y="57245"/>
                </a:moveTo>
                <a:cubicBezTo>
                  <a:pt x="10386726" y="42958"/>
                  <a:pt x="10401491" y="31242"/>
                  <a:pt x="10419588" y="31242"/>
                </a:cubicBezTo>
                <a:lnTo>
                  <a:pt x="10576465" y="31242"/>
                </a:lnTo>
                <a:cubicBezTo>
                  <a:pt x="10594563" y="31242"/>
                  <a:pt x="10609326" y="42958"/>
                  <a:pt x="10609326" y="57245"/>
                </a:cubicBezTo>
                <a:lnTo>
                  <a:pt x="10609326" y="195072"/>
                </a:lnTo>
                <a:cubicBezTo>
                  <a:pt x="10609326" y="209360"/>
                  <a:pt x="10594563" y="221075"/>
                  <a:pt x="10576465" y="221075"/>
                </a:cubicBezTo>
                <a:lnTo>
                  <a:pt x="10419588" y="221075"/>
                </a:lnTo>
                <a:cubicBezTo>
                  <a:pt x="10401491" y="221075"/>
                  <a:pt x="10386726" y="209360"/>
                  <a:pt x="10386726" y="195072"/>
                </a:cubicBezTo>
                <a:lnTo>
                  <a:pt x="10386726" y="57245"/>
                </a:lnTo>
                <a:close/>
                <a:moveTo>
                  <a:pt x="10100881" y="57245"/>
                </a:moveTo>
                <a:cubicBezTo>
                  <a:pt x="10100881" y="42958"/>
                  <a:pt x="10115645" y="31242"/>
                  <a:pt x="10133743" y="31242"/>
                </a:cubicBezTo>
                <a:lnTo>
                  <a:pt x="10290620" y="31242"/>
                </a:lnTo>
                <a:cubicBezTo>
                  <a:pt x="10308717" y="31242"/>
                  <a:pt x="10323480" y="42958"/>
                  <a:pt x="10323480" y="57245"/>
                </a:cubicBezTo>
                <a:lnTo>
                  <a:pt x="10323480" y="195072"/>
                </a:lnTo>
                <a:cubicBezTo>
                  <a:pt x="10323480" y="209360"/>
                  <a:pt x="10308717" y="221075"/>
                  <a:pt x="10290620" y="221075"/>
                </a:cubicBezTo>
                <a:lnTo>
                  <a:pt x="10133743" y="221075"/>
                </a:lnTo>
                <a:cubicBezTo>
                  <a:pt x="10115645" y="221075"/>
                  <a:pt x="10100881" y="209360"/>
                  <a:pt x="10100881" y="195072"/>
                </a:cubicBezTo>
                <a:lnTo>
                  <a:pt x="10100881" y="57245"/>
                </a:lnTo>
                <a:close/>
                <a:moveTo>
                  <a:pt x="9815036" y="57245"/>
                </a:moveTo>
                <a:cubicBezTo>
                  <a:pt x="9815036" y="42958"/>
                  <a:pt x="9829800" y="31242"/>
                  <a:pt x="9847898" y="31242"/>
                </a:cubicBezTo>
                <a:lnTo>
                  <a:pt x="10004774" y="31242"/>
                </a:lnTo>
                <a:cubicBezTo>
                  <a:pt x="10022872" y="31242"/>
                  <a:pt x="10037635" y="42958"/>
                  <a:pt x="10037635" y="57245"/>
                </a:cubicBezTo>
                <a:lnTo>
                  <a:pt x="10037635" y="195072"/>
                </a:lnTo>
                <a:cubicBezTo>
                  <a:pt x="10037635" y="209360"/>
                  <a:pt x="10022872" y="221075"/>
                  <a:pt x="10004774" y="221075"/>
                </a:cubicBezTo>
                <a:lnTo>
                  <a:pt x="9847898" y="221075"/>
                </a:lnTo>
                <a:cubicBezTo>
                  <a:pt x="9829800" y="221075"/>
                  <a:pt x="9815036" y="209360"/>
                  <a:pt x="9815036" y="195072"/>
                </a:cubicBezTo>
                <a:lnTo>
                  <a:pt x="9815036" y="57245"/>
                </a:lnTo>
                <a:close/>
                <a:moveTo>
                  <a:pt x="9529191" y="57245"/>
                </a:moveTo>
                <a:cubicBezTo>
                  <a:pt x="9529191" y="42958"/>
                  <a:pt x="9543955" y="31242"/>
                  <a:pt x="9562052" y="31242"/>
                </a:cubicBezTo>
                <a:lnTo>
                  <a:pt x="9718929" y="31242"/>
                </a:lnTo>
                <a:cubicBezTo>
                  <a:pt x="9737027" y="31242"/>
                  <a:pt x="9751790" y="42958"/>
                  <a:pt x="9751790" y="57245"/>
                </a:cubicBezTo>
                <a:lnTo>
                  <a:pt x="9751790" y="195072"/>
                </a:lnTo>
                <a:cubicBezTo>
                  <a:pt x="9751790" y="209360"/>
                  <a:pt x="9737027" y="221075"/>
                  <a:pt x="9718929" y="221075"/>
                </a:cubicBezTo>
                <a:lnTo>
                  <a:pt x="9562052" y="221075"/>
                </a:lnTo>
                <a:cubicBezTo>
                  <a:pt x="9543955" y="221075"/>
                  <a:pt x="9529191" y="209360"/>
                  <a:pt x="9529191" y="195072"/>
                </a:cubicBezTo>
                <a:lnTo>
                  <a:pt x="9529191" y="57245"/>
                </a:lnTo>
                <a:close/>
                <a:moveTo>
                  <a:pt x="9243346" y="57245"/>
                </a:moveTo>
                <a:cubicBezTo>
                  <a:pt x="9243346" y="42958"/>
                  <a:pt x="9258109" y="31242"/>
                  <a:pt x="9276207" y="31242"/>
                </a:cubicBezTo>
                <a:lnTo>
                  <a:pt x="9433084" y="31242"/>
                </a:lnTo>
                <a:cubicBezTo>
                  <a:pt x="9451181" y="31242"/>
                  <a:pt x="9465945" y="42958"/>
                  <a:pt x="9465945" y="57245"/>
                </a:cubicBezTo>
                <a:lnTo>
                  <a:pt x="9465945" y="195072"/>
                </a:lnTo>
                <a:cubicBezTo>
                  <a:pt x="9465945" y="209360"/>
                  <a:pt x="9451181" y="221075"/>
                  <a:pt x="9433084" y="221075"/>
                </a:cubicBezTo>
                <a:lnTo>
                  <a:pt x="9276207" y="221075"/>
                </a:lnTo>
                <a:cubicBezTo>
                  <a:pt x="9258109" y="221075"/>
                  <a:pt x="9243346" y="209360"/>
                  <a:pt x="9243346" y="195072"/>
                </a:cubicBezTo>
                <a:lnTo>
                  <a:pt x="9243346" y="57245"/>
                </a:lnTo>
                <a:close/>
                <a:moveTo>
                  <a:pt x="8957500" y="57245"/>
                </a:moveTo>
                <a:cubicBezTo>
                  <a:pt x="8957500" y="42958"/>
                  <a:pt x="8972264" y="31242"/>
                  <a:pt x="8990362" y="31242"/>
                </a:cubicBezTo>
                <a:lnTo>
                  <a:pt x="9147239" y="31242"/>
                </a:lnTo>
                <a:cubicBezTo>
                  <a:pt x="9165336" y="31242"/>
                  <a:pt x="9180100" y="42958"/>
                  <a:pt x="9180100" y="57245"/>
                </a:cubicBezTo>
                <a:lnTo>
                  <a:pt x="9180100" y="195072"/>
                </a:lnTo>
                <a:cubicBezTo>
                  <a:pt x="9180100" y="209360"/>
                  <a:pt x="9165336" y="221075"/>
                  <a:pt x="9147239" y="221075"/>
                </a:cubicBezTo>
                <a:lnTo>
                  <a:pt x="8990362" y="221075"/>
                </a:lnTo>
                <a:cubicBezTo>
                  <a:pt x="8972264" y="221075"/>
                  <a:pt x="8957500" y="209360"/>
                  <a:pt x="8957500" y="195072"/>
                </a:cubicBezTo>
                <a:lnTo>
                  <a:pt x="8957500" y="57245"/>
                </a:lnTo>
                <a:close/>
                <a:moveTo>
                  <a:pt x="8671655" y="57245"/>
                </a:moveTo>
                <a:cubicBezTo>
                  <a:pt x="8671655" y="42958"/>
                  <a:pt x="8686419" y="31242"/>
                  <a:pt x="8704516" y="31242"/>
                </a:cubicBezTo>
                <a:lnTo>
                  <a:pt x="8861393" y="31242"/>
                </a:lnTo>
                <a:cubicBezTo>
                  <a:pt x="8879491" y="31242"/>
                  <a:pt x="8894255" y="42958"/>
                  <a:pt x="8894255" y="57245"/>
                </a:cubicBezTo>
                <a:lnTo>
                  <a:pt x="8894255" y="195072"/>
                </a:lnTo>
                <a:cubicBezTo>
                  <a:pt x="8894255" y="209360"/>
                  <a:pt x="8879491" y="221075"/>
                  <a:pt x="8861393" y="221075"/>
                </a:cubicBezTo>
                <a:lnTo>
                  <a:pt x="8704516" y="221075"/>
                </a:lnTo>
                <a:cubicBezTo>
                  <a:pt x="8686419" y="221075"/>
                  <a:pt x="8671655" y="209360"/>
                  <a:pt x="8671655" y="195072"/>
                </a:cubicBezTo>
                <a:lnTo>
                  <a:pt x="8671655" y="57245"/>
                </a:lnTo>
                <a:close/>
                <a:moveTo>
                  <a:pt x="8385810" y="57245"/>
                </a:moveTo>
                <a:cubicBezTo>
                  <a:pt x="8385810" y="42958"/>
                  <a:pt x="8400574" y="31242"/>
                  <a:pt x="8418671" y="31242"/>
                </a:cubicBezTo>
                <a:lnTo>
                  <a:pt x="8575548" y="31242"/>
                </a:lnTo>
                <a:cubicBezTo>
                  <a:pt x="8593645" y="31242"/>
                  <a:pt x="8608409" y="42958"/>
                  <a:pt x="8608409" y="57245"/>
                </a:cubicBezTo>
                <a:lnTo>
                  <a:pt x="8608409" y="195072"/>
                </a:lnTo>
                <a:cubicBezTo>
                  <a:pt x="8608409" y="209360"/>
                  <a:pt x="8593645" y="221075"/>
                  <a:pt x="8575548" y="221075"/>
                </a:cubicBezTo>
                <a:lnTo>
                  <a:pt x="8418671" y="221075"/>
                </a:lnTo>
                <a:cubicBezTo>
                  <a:pt x="8400574" y="221075"/>
                  <a:pt x="8385810" y="209360"/>
                  <a:pt x="8385810" y="195072"/>
                </a:cubicBezTo>
                <a:lnTo>
                  <a:pt x="8385810" y="57245"/>
                </a:lnTo>
                <a:close/>
                <a:moveTo>
                  <a:pt x="8099965" y="57245"/>
                </a:moveTo>
                <a:cubicBezTo>
                  <a:pt x="8099965" y="42958"/>
                  <a:pt x="8114729" y="31242"/>
                  <a:pt x="8132827" y="31242"/>
                </a:cubicBezTo>
                <a:lnTo>
                  <a:pt x="8289703" y="31242"/>
                </a:lnTo>
                <a:cubicBezTo>
                  <a:pt x="8307801" y="31242"/>
                  <a:pt x="8322564" y="42958"/>
                  <a:pt x="8322564" y="57245"/>
                </a:cubicBezTo>
                <a:lnTo>
                  <a:pt x="8322564" y="195072"/>
                </a:lnTo>
                <a:cubicBezTo>
                  <a:pt x="8322564" y="209360"/>
                  <a:pt x="8307801" y="221075"/>
                  <a:pt x="8289703" y="221075"/>
                </a:cubicBezTo>
                <a:lnTo>
                  <a:pt x="8132827" y="221075"/>
                </a:lnTo>
                <a:cubicBezTo>
                  <a:pt x="8114729" y="221075"/>
                  <a:pt x="8099965" y="209360"/>
                  <a:pt x="8099965" y="195072"/>
                </a:cubicBezTo>
                <a:lnTo>
                  <a:pt x="8099965" y="57245"/>
                </a:lnTo>
                <a:close/>
                <a:moveTo>
                  <a:pt x="7814120" y="57245"/>
                </a:moveTo>
                <a:cubicBezTo>
                  <a:pt x="7814120" y="42958"/>
                  <a:pt x="7828883" y="31242"/>
                  <a:pt x="7846981" y="31242"/>
                </a:cubicBezTo>
                <a:lnTo>
                  <a:pt x="8003858" y="31242"/>
                </a:lnTo>
                <a:cubicBezTo>
                  <a:pt x="8021955" y="31242"/>
                  <a:pt x="8036719" y="42958"/>
                  <a:pt x="8036719" y="57245"/>
                </a:cubicBezTo>
                <a:lnTo>
                  <a:pt x="8036719" y="195072"/>
                </a:lnTo>
                <a:cubicBezTo>
                  <a:pt x="8036719" y="209360"/>
                  <a:pt x="8021955" y="221075"/>
                  <a:pt x="8003858" y="221075"/>
                </a:cubicBezTo>
                <a:lnTo>
                  <a:pt x="7846981" y="221075"/>
                </a:lnTo>
                <a:cubicBezTo>
                  <a:pt x="7828883" y="221075"/>
                  <a:pt x="7814120" y="209360"/>
                  <a:pt x="7814120" y="195072"/>
                </a:cubicBezTo>
                <a:lnTo>
                  <a:pt x="7814120" y="57245"/>
                </a:lnTo>
                <a:close/>
                <a:moveTo>
                  <a:pt x="7528274" y="57245"/>
                </a:moveTo>
                <a:cubicBezTo>
                  <a:pt x="7528274" y="42958"/>
                  <a:pt x="7543038" y="31242"/>
                  <a:pt x="7561136" y="31242"/>
                </a:cubicBezTo>
                <a:lnTo>
                  <a:pt x="7718012" y="31242"/>
                </a:lnTo>
                <a:cubicBezTo>
                  <a:pt x="7736110" y="31242"/>
                  <a:pt x="7750874" y="42958"/>
                  <a:pt x="7750874" y="57245"/>
                </a:cubicBezTo>
                <a:lnTo>
                  <a:pt x="7750874" y="195072"/>
                </a:lnTo>
                <a:cubicBezTo>
                  <a:pt x="7750874" y="209360"/>
                  <a:pt x="7736110" y="221075"/>
                  <a:pt x="7718012" y="221075"/>
                </a:cubicBezTo>
                <a:lnTo>
                  <a:pt x="7561136" y="221075"/>
                </a:lnTo>
                <a:cubicBezTo>
                  <a:pt x="7543038" y="221075"/>
                  <a:pt x="7528274" y="209360"/>
                  <a:pt x="7528274" y="195072"/>
                </a:cubicBezTo>
                <a:lnTo>
                  <a:pt x="7528274" y="57245"/>
                </a:lnTo>
                <a:close/>
                <a:moveTo>
                  <a:pt x="7242429" y="57245"/>
                </a:moveTo>
                <a:cubicBezTo>
                  <a:pt x="7242429" y="42958"/>
                  <a:pt x="7257193" y="31242"/>
                  <a:pt x="7275290" y="31242"/>
                </a:cubicBezTo>
                <a:lnTo>
                  <a:pt x="7432168" y="31242"/>
                </a:lnTo>
                <a:cubicBezTo>
                  <a:pt x="7450265" y="31242"/>
                  <a:pt x="7465028" y="42958"/>
                  <a:pt x="7465028" y="57245"/>
                </a:cubicBezTo>
                <a:lnTo>
                  <a:pt x="7465028" y="195072"/>
                </a:lnTo>
                <a:cubicBezTo>
                  <a:pt x="7465028" y="209360"/>
                  <a:pt x="7450265" y="221075"/>
                  <a:pt x="7432168" y="221075"/>
                </a:cubicBezTo>
                <a:lnTo>
                  <a:pt x="7275290" y="221075"/>
                </a:lnTo>
                <a:cubicBezTo>
                  <a:pt x="7257193" y="221075"/>
                  <a:pt x="7242429" y="209360"/>
                  <a:pt x="7242429" y="195072"/>
                </a:cubicBezTo>
                <a:lnTo>
                  <a:pt x="7242429" y="57245"/>
                </a:lnTo>
                <a:close/>
                <a:moveTo>
                  <a:pt x="6956584" y="57245"/>
                </a:moveTo>
                <a:cubicBezTo>
                  <a:pt x="6956584" y="42958"/>
                  <a:pt x="6971348" y="31242"/>
                  <a:pt x="6989445" y="31242"/>
                </a:cubicBezTo>
                <a:lnTo>
                  <a:pt x="7146322" y="31242"/>
                </a:lnTo>
                <a:cubicBezTo>
                  <a:pt x="7164419" y="31242"/>
                  <a:pt x="7179183" y="42958"/>
                  <a:pt x="7179183" y="57245"/>
                </a:cubicBezTo>
                <a:lnTo>
                  <a:pt x="7179183" y="195072"/>
                </a:lnTo>
                <a:cubicBezTo>
                  <a:pt x="7179183" y="209360"/>
                  <a:pt x="7164419" y="221075"/>
                  <a:pt x="7146322" y="221075"/>
                </a:cubicBezTo>
                <a:lnTo>
                  <a:pt x="6989445" y="221075"/>
                </a:lnTo>
                <a:cubicBezTo>
                  <a:pt x="6971348" y="221075"/>
                  <a:pt x="6956584" y="209360"/>
                  <a:pt x="6956584" y="195072"/>
                </a:cubicBezTo>
                <a:lnTo>
                  <a:pt x="6956584" y="57245"/>
                </a:lnTo>
                <a:close/>
                <a:moveTo>
                  <a:pt x="6670739" y="57245"/>
                </a:moveTo>
                <a:cubicBezTo>
                  <a:pt x="6670739" y="42958"/>
                  <a:pt x="6685503" y="31242"/>
                  <a:pt x="6703600" y="31242"/>
                </a:cubicBezTo>
                <a:lnTo>
                  <a:pt x="6860477" y="31242"/>
                </a:lnTo>
                <a:cubicBezTo>
                  <a:pt x="6878574" y="31242"/>
                  <a:pt x="6893338" y="42958"/>
                  <a:pt x="6893338" y="57245"/>
                </a:cubicBezTo>
                <a:lnTo>
                  <a:pt x="6893338" y="195072"/>
                </a:lnTo>
                <a:cubicBezTo>
                  <a:pt x="6893338" y="209360"/>
                  <a:pt x="6878574" y="221075"/>
                  <a:pt x="6860477" y="221075"/>
                </a:cubicBezTo>
                <a:lnTo>
                  <a:pt x="6703600" y="221075"/>
                </a:lnTo>
                <a:cubicBezTo>
                  <a:pt x="6685503" y="221075"/>
                  <a:pt x="6670739" y="209360"/>
                  <a:pt x="6670739" y="195072"/>
                </a:cubicBezTo>
                <a:lnTo>
                  <a:pt x="6670739" y="57245"/>
                </a:lnTo>
                <a:close/>
                <a:moveTo>
                  <a:pt x="6384894" y="57245"/>
                </a:moveTo>
                <a:cubicBezTo>
                  <a:pt x="6384894" y="42958"/>
                  <a:pt x="6399657" y="31242"/>
                  <a:pt x="6417755" y="31242"/>
                </a:cubicBezTo>
                <a:lnTo>
                  <a:pt x="6574631" y="31242"/>
                </a:lnTo>
                <a:cubicBezTo>
                  <a:pt x="6592729" y="31242"/>
                  <a:pt x="6607493" y="42958"/>
                  <a:pt x="6607493" y="57245"/>
                </a:cubicBezTo>
                <a:lnTo>
                  <a:pt x="6607493" y="195072"/>
                </a:lnTo>
                <a:cubicBezTo>
                  <a:pt x="6607493" y="209360"/>
                  <a:pt x="6592729" y="221075"/>
                  <a:pt x="6574631" y="221075"/>
                </a:cubicBezTo>
                <a:lnTo>
                  <a:pt x="6417755" y="221075"/>
                </a:lnTo>
                <a:cubicBezTo>
                  <a:pt x="6399657" y="221075"/>
                  <a:pt x="6384894" y="209360"/>
                  <a:pt x="6384894" y="195072"/>
                </a:cubicBezTo>
                <a:lnTo>
                  <a:pt x="6384894" y="57245"/>
                </a:lnTo>
                <a:close/>
                <a:moveTo>
                  <a:pt x="6099048" y="57245"/>
                </a:moveTo>
                <a:cubicBezTo>
                  <a:pt x="6099048" y="42958"/>
                  <a:pt x="6113812" y="31242"/>
                  <a:pt x="6131910" y="31242"/>
                </a:cubicBezTo>
                <a:lnTo>
                  <a:pt x="6288786" y="31242"/>
                </a:lnTo>
                <a:cubicBezTo>
                  <a:pt x="6306884" y="31242"/>
                  <a:pt x="6321648" y="42958"/>
                  <a:pt x="6321648" y="57245"/>
                </a:cubicBezTo>
                <a:lnTo>
                  <a:pt x="6321648" y="195072"/>
                </a:lnTo>
                <a:cubicBezTo>
                  <a:pt x="6321648" y="209360"/>
                  <a:pt x="6306884" y="221075"/>
                  <a:pt x="6288786" y="221075"/>
                </a:cubicBezTo>
                <a:lnTo>
                  <a:pt x="6131910" y="221075"/>
                </a:lnTo>
                <a:cubicBezTo>
                  <a:pt x="6113812" y="221075"/>
                  <a:pt x="6099048" y="209360"/>
                  <a:pt x="6099048" y="195072"/>
                </a:cubicBezTo>
                <a:lnTo>
                  <a:pt x="6099048" y="57245"/>
                </a:lnTo>
                <a:close/>
                <a:moveTo>
                  <a:pt x="5813203" y="57245"/>
                </a:moveTo>
                <a:cubicBezTo>
                  <a:pt x="5813203" y="42958"/>
                  <a:pt x="5827967" y="31242"/>
                  <a:pt x="5846064" y="31242"/>
                </a:cubicBezTo>
                <a:lnTo>
                  <a:pt x="6002941" y="31242"/>
                </a:lnTo>
                <a:cubicBezTo>
                  <a:pt x="6021039" y="31242"/>
                  <a:pt x="6035802" y="42958"/>
                  <a:pt x="6035802" y="57245"/>
                </a:cubicBezTo>
                <a:lnTo>
                  <a:pt x="6035802" y="195072"/>
                </a:lnTo>
                <a:cubicBezTo>
                  <a:pt x="6035802" y="209360"/>
                  <a:pt x="6021039" y="221075"/>
                  <a:pt x="6002941" y="221075"/>
                </a:cubicBezTo>
                <a:lnTo>
                  <a:pt x="5846064" y="221075"/>
                </a:lnTo>
                <a:cubicBezTo>
                  <a:pt x="5827967" y="221075"/>
                  <a:pt x="5813203" y="209360"/>
                  <a:pt x="5813203" y="195072"/>
                </a:cubicBezTo>
                <a:lnTo>
                  <a:pt x="5813203" y="57245"/>
                </a:lnTo>
                <a:close/>
                <a:moveTo>
                  <a:pt x="5527358" y="57245"/>
                </a:moveTo>
                <a:cubicBezTo>
                  <a:pt x="5527358" y="42958"/>
                  <a:pt x="5542121" y="31242"/>
                  <a:pt x="5560219" y="31242"/>
                </a:cubicBezTo>
                <a:lnTo>
                  <a:pt x="5717095" y="31242"/>
                </a:lnTo>
                <a:cubicBezTo>
                  <a:pt x="5735193" y="31242"/>
                  <a:pt x="5749957" y="42958"/>
                  <a:pt x="5749957" y="57245"/>
                </a:cubicBezTo>
                <a:lnTo>
                  <a:pt x="5749957" y="195072"/>
                </a:lnTo>
                <a:cubicBezTo>
                  <a:pt x="5749957" y="209360"/>
                  <a:pt x="5735193" y="221075"/>
                  <a:pt x="5717095" y="221075"/>
                </a:cubicBezTo>
                <a:lnTo>
                  <a:pt x="5560219" y="221075"/>
                </a:lnTo>
                <a:cubicBezTo>
                  <a:pt x="5542121" y="221075"/>
                  <a:pt x="5527358" y="209360"/>
                  <a:pt x="5527358" y="195072"/>
                </a:cubicBezTo>
                <a:lnTo>
                  <a:pt x="5527358" y="57245"/>
                </a:lnTo>
                <a:close/>
                <a:moveTo>
                  <a:pt x="5204555" y="57245"/>
                </a:moveTo>
                <a:cubicBezTo>
                  <a:pt x="5204555" y="42958"/>
                  <a:pt x="5219319" y="31242"/>
                  <a:pt x="5237417" y="31242"/>
                </a:cubicBezTo>
                <a:lnTo>
                  <a:pt x="5394294" y="31242"/>
                </a:lnTo>
                <a:cubicBezTo>
                  <a:pt x="5412391" y="31242"/>
                  <a:pt x="5427155" y="42958"/>
                  <a:pt x="5427155" y="57245"/>
                </a:cubicBezTo>
                <a:lnTo>
                  <a:pt x="5427155" y="195072"/>
                </a:lnTo>
                <a:cubicBezTo>
                  <a:pt x="5427155" y="209360"/>
                  <a:pt x="5412391" y="221075"/>
                  <a:pt x="5394294" y="221075"/>
                </a:cubicBezTo>
                <a:lnTo>
                  <a:pt x="5237417" y="221075"/>
                </a:lnTo>
                <a:cubicBezTo>
                  <a:pt x="5219319" y="221075"/>
                  <a:pt x="5204555" y="209360"/>
                  <a:pt x="5204555" y="195072"/>
                </a:cubicBezTo>
                <a:lnTo>
                  <a:pt x="5204555" y="57245"/>
                </a:lnTo>
                <a:close/>
                <a:moveTo>
                  <a:pt x="4918710" y="57245"/>
                </a:moveTo>
                <a:cubicBezTo>
                  <a:pt x="4918710" y="42958"/>
                  <a:pt x="4933474" y="31242"/>
                  <a:pt x="4951571" y="31242"/>
                </a:cubicBezTo>
                <a:lnTo>
                  <a:pt x="5108448" y="31242"/>
                </a:lnTo>
                <a:cubicBezTo>
                  <a:pt x="5126545" y="31242"/>
                  <a:pt x="5141310" y="42958"/>
                  <a:pt x="5141310" y="57245"/>
                </a:cubicBezTo>
                <a:lnTo>
                  <a:pt x="5141310" y="195072"/>
                </a:lnTo>
                <a:cubicBezTo>
                  <a:pt x="5141310" y="209360"/>
                  <a:pt x="5126545" y="221075"/>
                  <a:pt x="5108448" y="221075"/>
                </a:cubicBezTo>
                <a:lnTo>
                  <a:pt x="4951571" y="221075"/>
                </a:lnTo>
                <a:cubicBezTo>
                  <a:pt x="4933474" y="221075"/>
                  <a:pt x="4918710" y="209360"/>
                  <a:pt x="4918710" y="195072"/>
                </a:cubicBezTo>
                <a:lnTo>
                  <a:pt x="4918710" y="57245"/>
                </a:lnTo>
                <a:close/>
                <a:moveTo>
                  <a:pt x="4632865" y="57245"/>
                </a:moveTo>
                <a:cubicBezTo>
                  <a:pt x="4632865" y="42958"/>
                  <a:pt x="4647629" y="31242"/>
                  <a:pt x="4665726" y="31242"/>
                </a:cubicBezTo>
                <a:lnTo>
                  <a:pt x="4822603" y="31242"/>
                </a:lnTo>
                <a:cubicBezTo>
                  <a:pt x="4840700" y="31242"/>
                  <a:pt x="4855464" y="42958"/>
                  <a:pt x="4855464" y="57245"/>
                </a:cubicBezTo>
                <a:lnTo>
                  <a:pt x="4855464" y="195072"/>
                </a:lnTo>
                <a:cubicBezTo>
                  <a:pt x="4855464" y="209360"/>
                  <a:pt x="4840700" y="221075"/>
                  <a:pt x="4822603" y="221075"/>
                </a:cubicBezTo>
                <a:lnTo>
                  <a:pt x="4665726" y="221075"/>
                </a:lnTo>
                <a:cubicBezTo>
                  <a:pt x="4647629" y="221075"/>
                  <a:pt x="4632865" y="209360"/>
                  <a:pt x="4632865" y="195072"/>
                </a:cubicBezTo>
                <a:lnTo>
                  <a:pt x="4632865" y="57245"/>
                </a:lnTo>
                <a:close/>
                <a:moveTo>
                  <a:pt x="4347020" y="57245"/>
                </a:moveTo>
                <a:cubicBezTo>
                  <a:pt x="4347020" y="42958"/>
                  <a:pt x="4361783" y="31242"/>
                  <a:pt x="4379881" y="31242"/>
                </a:cubicBezTo>
                <a:lnTo>
                  <a:pt x="4536758" y="31242"/>
                </a:lnTo>
                <a:cubicBezTo>
                  <a:pt x="4554855" y="31242"/>
                  <a:pt x="4569619" y="42958"/>
                  <a:pt x="4569619" y="57245"/>
                </a:cubicBezTo>
                <a:lnTo>
                  <a:pt x="4569619" y="195072"/>
                </a:lnTo>
                <a:cubicBezTo>
                  <a:pt x="4569619" y="209360"/>
                  <a:pt x="4554855" y="221075"/>
                  <a:pt x="4536758" y="221075"/>
                </a:cubicBezTo>
                <a:lnTo>
                  <a:pt x="4379881" y="221075"/>
                </a:lnTo>
                <a:cubicBezTo>
                  <a:pt x="4361783" y="221075"/>
                  <a:pt x="4347020" y="209360"/>
                  <a:pt x="4347020" y="195072"/>
                </a:cubicBezTo>
                <a:lnTo>
                  <a:pt x="4347020" y="57245"/>
                </a:lnTo>
                <a:close/>
                <a:moveTo>
                  <a:pt x="4061174" y="57245"/>
                </a:moveTo>
                <a:cubicBezTo>
                  <a:pt x="4061174" y="42958"/>
                  <a:pt x="4075938" y="31242"/>
                  <a:pt x="4094036" y="31242"/>
                </a:cubicBezTo>
                <a:lnTo>
                  <a:pt x="4250913" y="31242"/>
                </a:lnTo>
                <a:cubicBezTo>
                  <a:pt x="4269010" y="31242"/>
                  <a:pt x="4283774" y="42958"/>
                  <a:pt x="4283774" y="57245"/>
                </a:cubicBezTo>
                <a:lnTo>
                  <a:pt x="4283774" y="195072"/>
                </a:lnTo>
                <a:cubicBezTo>
                  <a:pt x="4283774" y="209360"/>
                  <a:pt x="4269010" y="221075"/>
                  <a:pt x="4250913" y="221075"/>
                </a:cubicBezTo>
                <a:lnTo>
                  <a:pt x="4094036" y="221075"/>
                </a:lnTo>
                <a:cubicBezTo>
                  <a:pt x="4075938" y="221075"/>
                  <a:pt x="4061174" y="209360"/>
                  <a:pt x="4061174" y="195072"/>
                </a:cubicBezTo>
                <a:lnTo>
                  <a:pt x="4061174" y="57245"/>
                </a:lnTo>
                <a:close/>
                <a:moveTo>
                  <a:pt x="3775329" y="57245"/>
                </a:moveTo>
                <a:cubicBezTo>
                  <a:pt x="3775329" y="42958"/>
                  <a:pt x="3790093" y="31242"/>
                  <a:pt x="3808190" y="31242"/>
                </a:cubicBezTo>
                <a:lnTo>
                  <a:pt x="3965067" y="31242"/>
                </a:lnTo>
                <a:cubicBezTo>
                  <a:pt x="3983165" y="31242"/>
                  <a:pt x="3997928" y="42958"/>
                  <a:pt x="3997928" y="57245"/>
                </a:cubicBezTo>
                <a:lnTo>
                  <a:pt x="3997928" y="195072"/>
                </a:lnTo>
                <a:cubicBezTo>
                  <a:pt x="3997928" y="209360"/>
                  <a:pt x="3983165" y="221075"/>
                  <a:pt x="3965067" y="221075"/>
                </a:cubicBezTo>
                <a:lnTo>
                  <a:pt x="3808190" y="221075"/>
                </a:lnTo>
                <a:cubicBezTo>
                  <a:pt x="3790093" y="221075"/>
                  <a:pt x="3775329" y="209360"/>
                  <a:pt x="3775329" y="195072"/>
                </a:cubicBezTo>
                <a:lnTo>
                  <a:pt x="3775329" y="57245"/>
                </a:lnTo>
                <a:close/>
                <a:moveTo>
                  <a:pt x="3489484" y="57245"/>
                </a:moveTo>
                <a:cubicBezTo>
                  <a:pt x="3489484" y="42958"/>
                  <a:pt x="3504248" y="31242"/>
                  <a:pt x="3522345" y="31242"/>
                </a:cubicBezTo>
                <a:lnTo>
                  <a:pt x="3679222" y="31242"/>
                </a:lnTo>
                <a:cubicBezTo>
                  <a:pt x="3697320" y="31242"/>
                  <a:pt x="3712083" y="42958"/>
                  <a:pt x="3712083" y="57245"/>
                </a:cubicBezTo>
                <a:lnTo>
                  <a:pt x="3712083" y="195072"/>
                </a:lnTo>
                <a:cubicBezTo>
                  <a:pt x="3712083" y="209360"/>
                  <a:pt x="3697320" y="221075"/>
                  <a:pt x="3679222" y="221075"/>
                </a:cubicBezTo>
                <a:lnTo>
                  <a:pt x="3522345" y="221075"/>
                </a:lnTo>
                <a:cubicBezTo>
                  <a:pt x="3504248" y="221075"/>
                  <a:pt x="3489484" y="209360"/>
                  <a:pt x="3489484" y="195072"/>
                </a:cubicBezTo>
                <a:lnTo>
                  <a:pt x="3489484" y="57245"/>
                </a:lnTo>
                <a:close/>
                <a:moveTo>
                  <a:pt x="3203639" y="57245"/>
                </a:moveTo>
                <a:cubicBezTo>
                  <a:pt x="3203639" y="42958"/>
                  <a:pt x="3218403" y="31242"/>
                  <a:pt x="3236500" y="31242"/>
                </a:cubicBezTo>
                <a:lnTo>
                  <a:pt x="3393377" y="31242"/>
                </a:lnTo>
                <a:cubicBezTo>
                  <a:pt x="3411474" y="31242"/>
                  <a:pt x="3426238" y="42958"/>
                  <a:pt x="3426238" y="57245"/>
                </a:cubicBezTo>
                <a:lnTo>
                  <a:pt x="3426238" y="195072"/>
                </a:lnTo>
                <a:cubicBezTo>
                  <a:pt x="3426238" y="209360"/>
                  <a:pt x="3411474" y="221075"/>
                  <a:pt x="3393377" y="221075"/>
                </a:cubicBezTo>
                <a:lnTo>
                  <a:pt x="3236500" y="221075"/>
                </a:lnTo>
                <a:cubicBezTo>
                  <a:pt x="3218403" y="221075"/>
                  <a:pt x="3203639" y="209360"/>
                  <a:pt x="3203639" y="195072"/>
                </a:cubicBezTo>
                <a:lnTo>
                  <a:pt x="3203639" y="57245"/>
                </a:lnTo>
                <a:close/>
                <a:moveTo>
                  <a:pt x="2917793" y="57245"/>
                </a:moveTo>
                <a:cubicBezTo>
                  <a:pt x="2917793" y="42958"/>
                  <a:pt x="2932557" y="31242"/>
                  <a:pt x="2950655" y="31242"/>
                </a:cubicBezTo>
                <a:lnTo>
                  <a:pt x="3107531" y="31242"/>
                </a:lnTo>
                <a:cubicBezTo>
                  <a:pt x="3125629" y="31242"/>
                  <a:pt x="3140393" y="42958"/>
                  <a:pt x="3140393" y="57245"/>
                </a:cubicBezTo>
                <a:lnTo>
                  <a:pt x="3140393" y="195072"/>
                </a:lnTo>
                <a:cubicBezTo>
                  <a:pt x="3140393" y="209360"/>
                  <a:pt x="3125629" y="221075"/>
                  <a:pt x="3107531" y="221075"/>
                </a:cubicBezTo>
                <a:lnTo>
                  <a:pt x="2950655" y="221075"/>
                </a:lnTo>
                <a:cubicBezTo>
                  <a:pt x="2932557" y="221075"/>
                  <a:pt x="2917793" y="209360"/>
                  <a:pt x="2917793" y="195072"/>
                </a:cubicBezTo>
                <a:lnTo>
                  <a:pt x="2917793" y="57245"/>
                </a:lnTo>
                <a:close/>
                <a:moveTo>
                  <a:pt x="2631948" y="57245"/>
                </a:moveTo>
                <a:cubicBezTo>
                  <a:pt x="2631948" y="42958"/>
                  <a:pt x="2646712" y="31242"/>
                  <a:pt x="2664809" y="31242"/>
                </a:cubicBezTo>
                <a:lnTo>
                  <a:pt x="2821686" y="31242"/>
                </a:lnTo>
                <a:cubicBezTo>
                  <a:pt x="2839784" y="31242"/>
                  <a:pt x="2854547" y="42958"/>
                  <a:pt x="2854547" y="57245"/>
                </a:cubicBezTo>
                <a:lnTo>
                  <a:pt x="2854547" y="195072"/>
                </a:lnTo>
                <a:cubicBezTo>
                  <a:pt x="2854547" y="209360"/>
                  <a:pt x="2839784" y="221075"/>
                  <a:pt x="2821686" y="221075"/>
                </a:cubicBezTo>
                <a:lnTo>
                  <a:pt x="2664809" y="221075"/>
                </a:lnTo>
                <a:cubicBezTo>
                  <a:pt x="2646712" y="221075"/>
                  <a:pt x="2631948" y="209360"/>
                  <a:pt x="2631948" y="195072"/>
                </a:cubicBezTo>
                <a:lnTo>
                  <a:pt x="2631948" y="57245"/>
                </a:lnTo>
                <a:close/>
                <a:moveTo>
                  <a:pt x="2346103" y="57245"/>
                </a:moveTo>
                <a:cubicBezTo>
                  <a:pt x="2346103" y="42958"/>
                  <a:pt x="2360867" y="31242"/>
                  <a:pt x="2378964" y="31242"/>
                </a:cubicBezTo>
                <a:lnTo>
                  <a:pt x="2535841" y="31242"/>
                </a:lnTo>
                <a:cubicBezTo>
                  <a:pt x="2553938" y="31242"/>
                  <a:pt x="2568702" y="42958"/>
                  <a:pt x="2568702" y="57245"/>
                </a:cubicBezTo>
                <a:lnTo>
                  <a:pt x="2568702" y="195072"/>
                </a:lnTo>
                <a:cubicBezTo>
                  <a:pt x="2568702" y="209360"/>
                  <a:pt x="2553938" y="221075"/>
                  <a:pt x="2535841" y="221075"/>
                </a:cubicBezTo>
                <a:lnTo>
                  <a:pt x="2378964" y="221075"/>
                </a:lnTo>
                <a:cubicBezTo>
                  <a:pt x="2360867" y="221075"/>
                  <a:pt x="2346103" y="209360"/>
                  <a:pt x="2346103" y="195072"/>
                </a:cubicBezTo>
                <a:lnTo>
                  <a:pt x="2346103" y="57245"/>
                </a:lnTo>
                <a:close/>
                <a:moveTo>
                  <a:pt x="2060258" y="57245"/>
                </a:moveTo>
                <a:cubicBezTo>
                  <a:pt x="2060258" y="42958"/>
                  <a:pt x="2075021" y="31242"/>
                  <a:pt x="2093119" y="31242"/>
                </a:cubicBezTo>
                <a:lnTo>
                  <a:pt x="2249996" y="31242"/>
                </a:lnTo>
                <a:cubicBezTo>
                  <a:pt x="2268093" y="31242"/>
                  <a:pt x="2282857" y="42958"/>
                  <a:pt x="2282857" y="57245"/>
                </a:cubicBezTo>
                <a:lnTo>
                  <a:pt x="2282857" y="195072"/>
                </a:lnTo>
                <a:cubicBezTo>
                  <a:pt x="2282857" y="209360"/>
                  <a:pt x="2268093" y="221075"/>
                  <a:pt x="2249996" y="221075"/>
                </a:cubicBezTo>
                <a:lnTo>
                  <a:pt x="2093119" y="221075"/>
                </a:lnTo>
                <a:cubicBezTo>
                  <a:pt x="2075021" y="221075"/>
                  <a:pt x="2060258" y="209360"/>
                  <a:pt x="2060258" y="195072"/>
                </a:cubicBezTo>
                <a:lnTo>
                  <a:pt x="2060258" y="57245"/>
                </a:lnTo>
                <a:close/>
                <a:moveTo>
                  <a:pt x="1774412" y="57245"/>
                </a:moveTo>
                <a:cubicBezTo>
                  <a:pt x="1774412" y="42958"/>
                  <a:pt x="1789176" y="31242"/>
                  <a:pt x="1807274" y="31242"/>
                </a:cubicBezTo>
                <a:lnTo>
                  <a:pt x="1964150" y="31242"/>
                </a:lnTo>
                <a:cubicBezTo>
                  <a:pt x="1982248" y="31242"/>
                  <a:pt x="1997012" y="42958"/>
                  <a:pt x="1997012" y="57245"/>
                </a:cubicBezTo>
                <a:lnTo>
                  <a:pt x="1997012" y="195072"/>
                </a:lnTo>
                <a:cubicBezTo>
                  <a:pt x="1997012" y="209360"/>
                  <a:pt x="1982248" y="221075"/>
                  <a:pt x="1964150" y="221075"/>
                </a:cubicBezTo>
                <a:lnTo>
                  <a:pt x="1807274" y="221075"/>
                </a:lnTo>
                <a:cubicBezTo>
                  <a:pt x="1789176" y="221075"/>
                  <a:pt x="1774412" y="209360"/>
                  <a:pt x="1774412" y="195072"/>
                </a:cubicBezTo>
                <a:lnTo>
                  <a:pt x="1774412" y="57245"/>
                </a:lnTo>
                <a:close/>
                <a:moveTo>
                  <a:pt x="1488567" y="57245"/>
                </a:moveTo>
                <a:cubicBezTo>
                  <a:pt x="1488567" y="42958"/>
                  <a:pt x="1503331" y="31242"/>
                  <a:pt x="1521428" y="31242"/>
                </a:cubicBezTo>
                <a:lnTo>
                  <a:pt x="1678305" y="31242"/>
                </a:lnTo>
                <a:cubicBezTo>
                  <a:pt x="1696403" y="31242"/>
                  <a:pt x="1711166" y="42958"/>
                  <a:pt x="1711166" y="57245"/>
                </a:cubicBezTo>
                <a:lnTo>
                  <a:pt x="1711166" y="195072"/>
                </a:lnTo>
                <a:cubicBezTo>
                  <a:pt x="1711166" y="209360"/>
                  <a:pt x="1696403" y="221075"/>
                  <a:pt x="1678305" y="221075"/>
                </a:cubicBezTo>
                <a:lnTo>
                  <a:pt x="1521428" y="221075"/>
                </a:lnTo>
                <a:cubicBezTo>
                  <a:pt x="1503331" y="221075"/>
                  <a:pt x="1488567" y="209360"/>
                  <a:pt x="1488567" y="195072"/>
                </a:cubicBezTo>
                <a:lnTo>
                  <a:pt x="1488567" y="57245"/>
                </a:lnTo>
                <a:close/>
                <a:moveTo>
                  <a:pt x="1202722" y="57245"/>
                </a:moveTo>
                <a:cubicBezTo>
                  <a:pt x="1202722" y="42958"/>
                  <a:pt x="1217486" y="31242"/>
                  <a:pt x="1235583" y="31242"/>
                </a:cubicBezTo>
                <a:lnTo>
                  <a:pt x="1392460" y="31242"/>
                </a:lnTo>
                <a:cubicBezTo>
                  <a:pt x="1410557" y="31242"/>
                  <a:pt x="1425321" y="42958"/>
                  <a:pt x="1425321" y="57245"/>
                </a:cubicBezTo>
                <a:lnTo>
                  <a:pt x="1425321" y="195072"/>
                </a:lnTo>
                <a:cubicBezTo>
                  <a:pt x="1425321" y="209360"/>
                  <a:pt x="1410557" y="221075"/>
                  <a:pt x="1392460" y="221075"/>
                </a:cubicBezTo>
                <a:lnTo>
                  <a:pt x="1235583" y="221075"/>
                </a:lnTo>
                <a:cubicBezTo>
                  <a:pt x="1217486" y="221075"/>
                  <a:pt x="1202722" y="209360"/>
                  <a:pt x="1202722" y="195072"/>
                </a:cubicBezTo>
                <a:lnTo>
                  <a:pt x="1202722" y="57245"/>
                </a:lnTo>
                <a:close/>
                <a:moveTo>
                  <a:pt x="916877" y="57245"/>
                </a:moveTo>
                <a:cubicBezTo>
                  <a:pt x="916877" y="42958"/>
                  <a:pt x="931640" y="31242"/>
                  <a:pt x="949738" y="31242"/>
                </a:cubicBezTo>
                <a:lnTo>
                  <a:pt x="1106615" y="31242"/>
                </a:lnTo>
                <a:cubicBezTo>
                  <a:pt x="1124712" y="31242"/>
                  <a:pt x="1139476" y="42958"/>
                  <a:pt x="1139476" y="57245"/>
                </a:cubicBezTo>
                <a:lnTo>
                  <a:pt x="1139476" y="195072"/>
                </a:lnTo>
                <a:cubicBezTo>
                  <a:pt x="1139476" y="209360"/>
                  <a:pt x="1124712" y="221075"/>
                  <a:pt x="1106615" y="221075"/>
                </a:cubicBezTo>
                <a:lnTo>
                  <a:pt x="949738" y="221075"/>
                </a:lnTo>
                <a:cubicBezTo>
                  <a:pt x="931640" y="221075"/>
                  <a:pt x="916877" y="209360"/>
                  <a:pt x="916877" y="195072"/>
                </a:cubicBezTo>
                <a:lnTo>
                  <a:pt x="916877" y="57245"/>
                </a:lnTo>
                <a:close/>
                <a:moveTo>
                  <a:pt x="631031" y="57245"/>
                </a:moveTo>
                <a:cubicBezTo>
                  <a:pt x="631031" y="42958"/>
                  <a:pt x="645795" y="31242"/>
                  <a:pt x="663893" y="31242"/>
                </a:cubicBezTo>
                <a:lnTo>
                  <a:pt x="820769" y="31242"/>
                </a:lnTo>
                <a:cubicBezTo>
                  <a:pt x="838867" y="31242"/>
                  <a:pt x="853631" y="42958"/>
                  <a:pt x="853631" y="57245"/>
                </a:cubicBezTo>
                <a:lnTo>
                  <a:pt x="853631" y="195072"/>
                </a:lnTo>
                <a:cubicBezTo>
                  <a:pt x="853631" y="209360"/>
                  <a:pt x="838867" y="221075"/>
                  <a:pt x="820769" y="221075"/>
                </a:cubicBezTo>
                <a:lnTo>
                  <a:pt x="663893" y="221075"/>
                </a:lnTo>
                <a:cubicBezTo>
                  <a:pt x="645795" y="221075"/>
                  <a:pt x="631031" y="209360"/>
                  <a:pt x="631031" y="195072"/>
                </a:cubicBezTo>
                <a:lnTo>
                  <a:pt x="631031" y="57245"/>
                </a:lnTo>
                <a:close/>
                <a:moveTo>
                  <a:pt x="345186" y="57245"/>
                </a:moveTo>
                <a:cubicBezTo>
                  <a:pt x="345186" y="42958"/>
                  <a:pt x="359950" y="31242"/>
                  <a:pt x="378047" y="31242"/>
                </a:cubicBezTo>
                <a:lnTo>
                  <a:pt x="534924" y="31242"/>
                </a:lnTo>
                <a:cubicBezTo>
                  <a:pt x="553022" y="31242"/>
                  <a:pt x="567785" y="42958"/>
                  <a:pt x="567785" y="57245"/>
                </a:cubicBezTo>
                <a:lnTo>
                  <a:pt x="567785" y="195072"/>
                </a:lnTo>
                <a:cubicBezTo>
                  <a:pt x="567785" y="209360"/>
                  <a:pt x="553022" y="221075"/>
                  <a:pt x="534924" y="221075"/>
                </a:cubicBezTo>
                <a:lnTo>
                  <a:pt x="378047" y="221075"/>
                </a:lnTo>
                <a:cubicBezTo>
                  <a:pt x="359950" y="221075"/>
                  <a:pt x="345186" y="209360"/>
                  <a:pt x="345186" y="195072"/>
                </a:cubicBezTo>
                <a:lnTo>
                  <a:pt x="345186" y="57245"/>
                </a:lnTo>
                <a:close/>
                <a:moveTo>
                  <a:pt x="59341" y="57245"/>
                </a:moveTo>
                <a:cubicBezTo>
                  <a:pt x="59341" y="42958"/>
                  <a:pt x="74105" y="31242"/>
                  <a:pt x="92202" y="31242"/>
                </a:cubicBezTo>
                <a:lnTo>
                  <a:pt x="249079" y="31242"/>
                </a:lnTo>
                <a:cubicBezTo>
                  <a:pt x="267176" y="31242"/>
                  <a:pt x="281940" y="42958"/>
                  <a:pt x="281940" y="57245"/>
                </a:cubicBezTo>
                <a:lnTo>
                  <a:pt x="281940" y="195072"/>
                </a:lnTo>
                <a:cubicBezTo>
                  <a:pt x="281940" y="209360"/>
                  <a:pt x="267176" y="221075"/>
                  <a:pt x="249079" y="221075"/>
                </a:cubicBezTo>
                <a:lnTo>
                  <a:pt x="92583" y="221075"/>
                </a:lnTo>
                <a:cubicBezTo>
                  <a:pt x="74486" y="221075"/>
                  <a:pt x="59722" y="209360"/>
                  <a:pt x="59722" y="195072"/>
                </a:cubicBezTo>
                <a:lnTo>
                  <a:pt x="59722" y="57245"/>
                </a:lnTo>
                <a:close/>
                <a:moveTo>
                  <a:pt x="5290947" y="413575"/>
                </a:moveTo>
                <a:lnTo>
                  <a:pt x="5290947" y="721043"/>
                </a:lnTo>
                <a:cubicBezTo>
                  <a:pt x="5290947" y="778288"/>
                  <a:pt x="5231797" y="825151"/>
                  <a:pt x="5159407" y="825151"/>
                </a:cubicBezTo>
                <a:lnTo>
                  <a:pt x="4628198" y="825151"/>
                </a:lnTo>
                <a:cubicBezTo>
                  <a:pt x="4555808" y="825151"/>
                  <a:pt x="4496657" y="778288"/>
                  <a:pt x="4496657" y="721043"/>
                </a:cubicBezTo>
                <a:lnTo>
                  <a:pt x="4496657" y="413575"/>
                </a:lnTo>
                <a:cubicBezTo>
                  <a:pt x="4496657" y="356330"/>
                  <a:pt x="4555808" y="309467"/>
                  <a:pt x="4628198" y="309467"/>
                </a:cubicBezTo>
                <a:lnTo>
                  <a:pt x="5159407" y="309467"/>
                </a:lnTo>
                <a:cubicBezTo>
                  <a:pt x="5231797" y="309467"/>
                  <a:pt x="5290947" y="356330"/>
                  <a:pt x="5290947" y="413575"/>
                </a:cubicBezTo>
                <a:close/>
                <a:moveTo>
                  <a:pt x="4210812" y="413575"/>
                </a:moveTo>
                <a:lnTo>
                  <a:pt x="4210812" y="721043"/>
                </a:lnTo>
                <a:cubicBezTo>
                  <a:pt x="4210812" y="778288"/>
                  <a:pt x="4151662" y="825151"/>
                  <a:pt x="4079272" y="825151"/>
                </a:cubicBezTo>
                <a:lnTo>
                  <a:pt x="3548063" y="825151"/>
                </a:lnTo>
                <a:cubicBezTo>
                  <a:pt x="3475673" y="825151"/>
                  <a:pt x="3416522" y="778288"/>
                  <a:pt x="3416522" y="721043"/>
                </a:cubicBezTo>
                <a:lnTo>
                  <a:pt x="3416522" y="413575"/>
                </a:lnTo>
                <a:cubicBezTo>
                  <a:pt x="3416522" y="356330"/>
                  <a:pt x="3475673" y="309467"/>
                  <a:pt x="3548063" y="309467"/>
                </a:cubicBezTo>
                <a:lnTo>
                  <a:pt x="4079272" y="309467"/>
                </a:lnTo>
                <a:cubicBezTo>
                  <a:pt x="4151662" y="309467"/>
                  <a:pt x="4210812" y="356330"/>
                  <a:pt x="4210812" y="413575"/>
                </a:cubicBezTo>
                <a:close/>
                <a:moveTo>
                  <a:pt x="3130677" y="413575"/>
                </a:moveTo>
                <a:lnTo>
                  <a:pt x="3130677" y="721043"/>
                </a:lnTo>
                <a:cubicBezTo>
                  <a:pt x="3130677" y="778288"/>
                  <a:pt x="3071527" y="825151"/>
                  <a:pt x="2999137" y="825151"/>
                </a:cubicBezTo>
                <a:lnTo>
                  <a:pt x="2467928" y="825151"/>
                </a:lnTo>
                <a:cubicBezTo>
                  <a:pt x="2395538" y="825151"/>
                  <a:pt x="2336387" y="778288"/>
                  <a:pt x="2336387" y="721043"/>
                </a:cubicBezTo>
                <a:lnTo>
                  <a:pt x="2336387" y="413575"/>
                </a:lnTo>
                <a:cubicBezTo>
                  <a:pt x="2336387" y="356330"/>
                  <a:pt x="2395538" y="309467"/>
                  <a:pt x="2467928" y="309467"/>
                </a:cubicBezTo>
                <a:lnTo>
                  <a:pt x="2999137" y="309467"/>
                </a:lnTo>
                <a:cubicBezTo>
                  <a:pt x="3071527" y="309467"/>
                  <a:pt x="3130677" y="356330"/>
                  <a:pt x="3130677" y="413575"/>
                </a:cubicBezTo>
                <a:close/>
                <a:moveTo>
                  <a:pt x="2050542" y="413575"/>
                </a:moveTo>
                <a:lnTo>
                  <a:pt x="2050542" y="721043"/>
                </a:lnTo>
                <a:cubicBezTo>
                  <a:pt x="2050542" y="778288"/>
                  <a:pt x="1991392" y="825151"/>
                  <a:pt x="1919002" y="825151"/>
                </a:cubicBezTo>
                <a:lnTo>
                  <a:pt x="1387793" y="825151"/>
                </a:lnTo>
                <a:cubicBezTo>
                  <a:pt x="1315403" y="825151"/>
                  <a:pt x="1256252" y="778288"/>
                  <a:pt x="1256252" y="721043"/>
                </a:cubicBezTo>
                <a:lnTo>
                  <a:pt x="1256252" y="413575"/>
                </a:lnTo>
                <a:cubicBezTo>
                  <a:pt x="1256252" y="356330"/>
                  <a:pt x="1315403" y="309467"/>
                  <a:pt x="1387793" y="309467"/>
                </a:cubicBezTo>
                <a:lnTo>
                  <a:pt x="1919002" y="309467"/>
                </a:lnTo>
                <a:cubicBezTo>
                  <a:pt x="1991392" y="309467"/>
                  <a:pt x="2050542" y="356330"/>
                  <a:pt x="2050542" y="413575"/>
                </a:cubicBezTo>
                <a:close/>
                <a:moveTo>
                  <a:pt x="970407" y="413575"/>
                </a:moveTo>
                <a:lnTo>
                  <a:pt x="970407" y="721043"/>
                </a:lnTo>
                <a:cubicBezTo>
                  <a:pt x="970407" y="778288"/>
                  <a:pt x="911257" y="825151"/>
                  <a:pt x="838867" y="825151"/>
                </a:cubicBezTo>
                <a:lnTo>
                  <a:pt x="307658" y="825151"/>
                </a:lnTo>
                <a:cubicBezTo>
                  <a:pt x="235268" y="825151"/>
                  <a:pt x="176117" y="778288"/>
                  <a:pt x="176117" y="721043"/>
                </a:cubicBezTo>
                <a:lnTo>
                  <a:pt x="176117" y="413575"/>
                </a:lnTo>
                <a:cubicBezTo>
                  <a:pt x="176117" y="356330"/>
                  <a:pt x="235268" y="309467"/>
                  <a:pt x="307658" y="309467"/>
                </a:cubicBezTo>
                <a:lnTo>
                  <a:pt x="838867" y="309467"/>
                </a:lnTo>
                <a:cubicBezTo>
                  <a:pt x="911257" y="309467"/>
                  <a:pt x="970407" y="356330"/>
                  <a:pt x="970407" y="413575"/>
                </a:cubicBezTo>
                <a:close/>
                <a:moveTo>
                  <a:pt x="263081" y="1108615"/>
                </a:moveTo>
                <a:cubicBezTo>
                  <a:pt x="263081" y="1122902"/>
                  <a:pt x="248317" y="1134618"/>
                  <a:pt x="230219" y="1134618"/>
                </a:cubicBezTo>
                <a:lnTo>
                  <a:pt x="73343" y="1134618"/>
                </a:lnTo>
                <a:cubicBezTo>
                  <a:pt x="55245" y="1134618"/>
                  <a:pt x="40481" y="1122902"/>
                  <a:pt x="40481" y="1108615"/>
                </a:cubicBezTo>
                <a:lnTo>
                  <a:pt x="40481" y="970788"/>
                </a:lnTo>
                <a:cubicBezTo>
                  <a:pt x="40481" y="956501"/>
                  <a:pt x="55245" y="944785"/>
                  <a:pt x="73343" y="944785"/>
                </a:cubicBezTo>
                <a:lnTo>
                  <a:pt x="230219" y="944785"/>
                </a:lnTo>
                <a:cubicBezTo>
                  <a:pt x="248317" y="944785"/>
                  <a:pt x="263081" y="956501"/>
                  <a:pt x="263081" y="970788"/>
                </a:cubicBezTo>
                <a:lnTo>
                  <a:pt x="263081" y="1108615"/>
                </a:lnTo>
                <a:close/>
                <a:moveTo>
                  <a:pt x="548926" y="1108615"/>
                </a:moveTo>
                <a:cubicBezTo>
                  <a:pt x="548926" y="1122902"/>
                  <a:pt x="534162" y="1134618"/>
                  <a:pt x="516065" y="1134618"/>
                </a:cubicBezTo>
                <a:lnTo>
                  <a:pt x="359188" y="1134618"/>
                </a:lnTo>
                <a:cubicBezTo>
                  <a:pt x="341090" y="1134618"/>
                  <a:pt x="326326" y="1122902"/>
                  <a:pt x="326326" y="1108615"/>
                </a:cubicBezTo>
                <a:lnTo>
                  <a:pt x="326326" y="970788"/>
                </a:lnTo>
                <a:cubicBezTo>
                  <a:pt x="326326" y="956501"/>
                  <a:pt x="341090" y="944785"/>
                  <a:pt x="359188" y="944785"/>
                </a:cubicBezTo>
                <a:lnTo>
                  <a:pt x="516065" y="944785"/>
                </a:lnTo>
                <a:cubicBezTo>
                  <a:pt x="534162" y="944785"/>
                  <a:pt x="548926" y="956501"/>
                  <a:pt x="548926" y="970788"/>
                </a:cubicBezTo>
                <a:lnTo>
                  <a:pt x="548926" y="1108615"/>
                </a:lnTo>
                <a:close/>
                <a:moveTo>
                  <a:pt x="834771" y="1108615"/>
                </a:moveTo>
                <a:cubicBezTo>
                  <a:pt x="834771" y="1122902"/>
                  <a:pt x="820007" y="1134618"/>
                  <a:pt x="801910" y="1134618"/>
                </a:cubicBezTo>
                <a:lnTo>
                  <a:pt x="645033" y="1134618"/>
                </a:lnTo>
                <a:cubicBezTo>
                  <a:pt x="626936" y="1134618"/>
                  <a:pt x="612172" y="1122902"/>
                  <a:pt x="612172" y="1108615"/>
                </a:cubicBezTo>
                <a:lnTo>
                  <a:pt x="612172" y="970788"/>
                </a:lnTo>
                <a:cubicBezTo>
                  <a:pt x="612172" y="956501"/>
                  <a:pt x="626936" y="944785"/>
                  <a:pt x="645033" y="944785"/>
                </a:cubicBezTo>
                <a:lnTo>
                  <a:pt x="801910" y="944785"/>
                </a:lnTo>
                <a:cubicBezTo>
                  <a:pt x="820007" y="944785"/>
                  <a:pt x="834771" y="956501"/>
                  <a:pt x="834771" y="970788"/>
                </a:cubicBezTo>
                <a:lnTo>
                  <a:pt x="834771" y="1108615"/>
                </a:lnTo>
                <a:close/>
                <a:moveTo>
                  <a:pt x="1120616" y="1108615"/>
                </a:moveTo>
                <a:cubicBezTo>
                  <a:pt x="1120616" y="1122902"/>
                  <a:pt x="1105853" y="1134618"/>
                  <a:pt x="1087755" y="1134618"/>
                </a:cubicBezTo>
                <a:lnTo>
                  <a:pt x="930878" y="1134618"/>
                </a:lnTo>
                <a:cubicBezTo>
                  <a:pt x="912781" y="1134618"/>
                  <a:pt x="898017" y="1122902"/>
                  <a:pt x="898017" y="1108615"/>
                </a:cubicBezTo>
                <a:lnTo>
                  <a:pt x="898017" y="970788"/>
                </a:lnTo>
                <a:cubicBezTo>
                  <a:pt x="898017" y="956501"/>
                  <a:pt x="912781" y="944785"/>
                  <a:pt x="930878" y="944785"/>
                </a:cubicBezTo>
                <a:lnTo>
                  <a:pt x="1087755" y="944785"/>
                </a:lnTo>
                <a:cubicBezTo>
                  <a:pt x="1105853" y="944785"/>
                  <a:pt x="1120616" y="956501"/>
                  <a:pt x="1120616" y="970788"/>
                </a:cubicBezTo>
                <a:lnTo>
                  <a:pt x="1120616" y="1108615"/>
                </a:lnTo>
                <a:close/>
                <a:moveTo>
                  <a:pt x="1406462" y="1108615"/>
                </a:moveTo>
                <a:cubicBezTo>
                  <a:pt x="1406462" y="1122902"/>
                  <a:pt x="1391698" y="1134618"/>
                  <a:pt x="1373600" y="1134618"/>
                </a:cubicBezTo>
                <a:lnTo>
                  <a:pt x="1216724" y="1134618"/>
                </a:lnTo>
                <a:cubicBezTo>
                  <a:pt x="1198626" y="1134618"/>
                  <a:pt x="1183862" y="1122902"/>
                  <a:pt x="1183862" y="1108615"/>
                </a:cubicBezTo>
                <a:lnTo>
                  <a:pt x="1183862" y="970788"/>
                </a:lnTo>
                <a:cubicBezTo>
                  <a:pt x="1183862" y="956501"/>
                  <a:pt x="1198626" y="944785"/>
                  <a:pt x="1216724" y="944785"/>
                </a:cubicBezTo>
                <a:lnTo>
                  <a:pt x="1373600" y="944785"/>
                </a:lnTo>
                <a:cubicBezTo>
                  <a:pt x="1391698" y="944785"/>
                  <a:pt x="1406462" y="956501"/>
                  <a:pt x="1406462" y="970788"/>
                </a:cubicBezTo>
                <a:lnTo>
                  <a:pt x="1406462" y="1108615"/>
                </a:lnTo>
                <a:close/>
                <a:moveTo>
                  <a:pt x="1692307" y="1108615"/>
                </a:moveTo>
                <a:cubicBezTo>
                  <a:pt x="1692307" y="1122902"/>
                  <a:pt x="1677543" y="1134618"/>
                  <a:pt x="1659446" y="1134618"/>
                </a:cubicBezTo>
                <a:lnTo>
                  <a:pt x="1502569" y="1134618"/>
                </a:lnTo>
                <a:cubicBezTo>
                  <a:pt x="1484471" y="1134618"/>
                  <a:pt x="1469708" y="1122902"/>
                  <a:pt x="1469708" y="1108615"/>
                </a:cubicBezTo>
                <a:lnTo>
                  <a:pt x="1469708" y="970788"/>
                </a:lnTo>
                <a:cubicBezTo>
                  <a:pt x="1469708" y="956501"/>
                  <a:pt x="1484471" y="944785"/>
                  <a:pt x="1502569" y="944785"/>
                </a:cubicBezTo>
                <a:lnTo>
                  <a:pt x="1659446" y="944785"/>
                </a:lnTo>
                <a:cubicBezTo>
                  <a:pt x="1677543" y="944785"/>
                  <a:pt x="1692307" y="956501"/>
                  <a:pt x="1692307" y="970788"/>
                </a:cubicBezTo>
                <a:lnTo>
                  <a:pt x="1692307" y="1108615"/>
                </a:lnTo>
                <a:close/>
                <a:moveTo>
                  <a:pt x="1978152" y="1108615"/>
                </a:moveTo>
                <a:cubicBezTo>
                  <a:pt x="1978152" y="1122902"/>
                  <a:pt x="1963388" y="1134618"/>
                  <a:pt x="1945291" y="1134618"/>
                </a:cubicBezTo>
                <a:lnTo>
                  <a:pt x="1788414" y="1134618"/>
                </a:lnTo>
                <a:cubicBezTo>
                  <a:pt x="1770317" y="1134618"/>
                  <a:pt x="1755553" y="1122902"/>
                  <a:pt x="1755553" y="1108615"/>
                </a:cubicBezTo>
                <a:lnTo>
                  <a:pt x="1755553" y="970788"/>
                </a:lnTo>
                <a:cubicBezTo>
                  <a:pt x="1755553" y="956501"/>
                  <a:pt x="1770317" y="944785"/>
                  <a:pt x="1788414" y="944785"/>
                </a:cubicBezTo>
                <a:lnTo>
                  <a:pt x="1945291" y="944785"/>
                </a:lnTo>
                <a:cubicBezTo>
                  <a:pt x="1963388" y="944785"/>
                  <a:pt x="1978152" y="956501"/>
                  <a:pt x="1978152" y="970788"/>
                </a:cubicBezTo>
                <a:lnTo>
                  <a:pt x="1978152" y="1108615"/>
                </a:lnTo>
                <a:close/>
                <a:moveTo>
                  <a:pt x="2263997" y="1108615"/>
                </a:moveTo>
                <a:cubicBezTo>
                  <a:pt x="2263997" y="1122902"/>
                  <a:pt x="2249234" y="1134618"/>
                  <a:pt x="2231136" y="1134618"/>
                </a:cubicBezTo>
                <a:lnTo>
                  <a:pt x="2074259" y="1134618"/>
                </a:lnTo>
                <a:cubicBezTo>
                  <a:pt x="2056162" y="1134618"/>
                  <a:pt x="2041398" y="1122902"/>
                  <a:pt x="2041398" y="1108615"/>
                </a:cubicBezTo>
                <a:lnTo>
                  <a:pt x="2041398" y="970788"/>
                </a:lnTo>
                <a:cubicBezTo>
                  <a:pt x="2041398" y="956501"/>
                  <a:pt x="2056162" y="944785"/>
                  <a:pt x="2074259" y="944785"/>
                </a:cubicBezTo>
                <a:lnTo>
                  <a:pt x="2231136" y="944785"/>
                </a:lnTo>
                <a:cubicBezTo>
                  <a:pt x="2249234" y="944785"/>
                  <a:pt x="2263997" y="956501"/>
                  <a:pt x="2263997" y="970788"/>
                </a:cubicBezTo>
                <a:lnTo>
                  <a:pt x="2263997" y="1108615"/>
                </a:lnTo>
                <a:close/>
                <a:moveTo>
                  <a:pt x="2549843" y="1108615"/>
                </a:moveTo>
                <a:cubicBezTo>
                  <a:pt x="2549843" y="1122902"/>
                  <a:pt x="2535079" y="1134618"/>
                  <a:pt x="2516981" y="1134618"/>
                </a:cubicBezTo>
                <a:lnTo>
                  <a:pt x="2360105" y="1134618"/>
                </a:lnTo>
                <a:cubicBezTo>
                  <a:pt x="2342007" y="1134618"/>
                  <a:pt x="2327243" y="1122902"/>
                  <a:pt x="2327243" y="1108615"/>
                </a:cubicBezTo>
                <a:lnTo>
                  <a:pt x="2327243" y="970788"/>
                </a:lnTo>
                <a:cubicBezTo>
                  <a:pt x="2327243" y="956501"/>
                  <a:pt x="2342007" y="944785"/>
                  <a:pt x="2360105" y="944785"/>
                </a:cubicBezTo>
                <a:lnTo>
                  <a:pt x="2516981" y="944785"/>
                </a:lnTo>
                <a:cubicBezTo>
                  <a:pt x="2535079" y="944785"/>
                  <a:pt x="2549843" y="956501"/>
                  <a:pt x="2549843" y="970788"/>
                </a:cubicBezTo>
                <a:lnTo>
                  <a:pt x="2549843" y="1108615"/>
                </a:lnTo>
                <a:close/>
                <a:moveTo>
                  <a:pt x="2835688" y="1108615"/>
                </a:moveTo>
                <a:cubicBezTo>
                  <a:pt x="2835688" y="1122902"/>
                  <a:pt x="2820924" y="1134618"/>
                  <a:pt x="2802827" y="1134618"/>
                </a:cubicBezTo>
                <a:lnTo>
                  <a:pt x="2645950" y="1134618"/>
                </a:lnTo>
                <a:cubicBezTo>
                  <a:pt x="2627853" y="1134618"/>
                  <a:pt x="2613089" y="1122902"/>
                  <a:pt x="2613089" y="1108615"/>
                </a:cubicBezTo>
                <a:lnTo>
                  <a:pt x="2613089" y="970788"/>
                </a:lnTo>
                <a:cubicBezTo>
                  <a:pt x="2613089" y="956501"/>
                  <a:pt x="2627853" y="944785"/>
                  <a:pt x="2645950" y="944785"/>
                </a:cubicBezTo>
                <a:lnTo>
                  <a:pt x="2802827" y="944785"/>
                </a:lnTo>
                <a:cubicBezTo>
                  <a:pt x="2820924" y="944785"/>
                  <a:pt x="2835688" y="956501"/>
                  <a:pt x="2835688" y="970788"/>
                </a:cubicBezTo>
                <a:lnTo>
                  <a:pt x="2835688" y="1108615"/>
                </a:lnTo>
                <a:close/>
                <a:moveTo>
                  <a:pt x="3121533" y="1108615"/>
                </a:moveTo>
                <a:cubicBezTo>
                  <a:pt x="3121533" y="1122902"/>
                  <a:pt x="3106770" y="1134618"/>
                  <a:pt x="3088672" y="1134618"/>
                </a:cubicBezTo>
                <a:lnTo>
                  <a:pt x="2931795" y="1134618"/>
                </a:lnTo>
                <a:cubicBezTo>
                  <a:pt x="2913698" y="1134618"/>
                  <a:pt x="2898934" y="1122902"/>
                  <a:pt x="2898934" y="1108615"/>
                </a:cubicBezTo>
                <a:lnTo>
                  <a:pt x="2898934" y="970788"/>
                </a:lnTo>
                <a:cubicBezTo>
                  <a:pt x="2898934" y="956501"/>
                  <a:pt x="2913698" y="944785"/>
                  <a:pt x="2931795" y="944785"/>
                </a:cubicBezTo>
                <a:lnTo>
                  <a:pt x="3088672" y="944785"/>
                </a:lnTo>
                <a:cubicBezTo>
                  <a:pt x="3106770" y="944785"/>
                  <a:pt x="3121533" y="956501"/>
                  <a:pt x="3121533" y="970788"/>
                </a:cubicBezTo>
                <a:lnTo>
                  <a:pt x="3121533" y="1108615"/>
                </a:lnTo>
                <a:close/>
                <a:moveTo>
                  <a:pt x="3407378" y="1108615"/>
                </a:moveTo>
                <a:cubicBezTo>
                  <a:pt x="3407378" y="1122902"/>
                  <a:pt x="3392615" y="1134618"/>
                  <a:pt x="3374517" y="1134618"/>
                </a:cubicBezTo>
                <a:lnTo>
                  <a:pt x="3217640" y="1134618"/>
                </a:lnTo>
                <a:cubicBezTo>
                  <a:pt x="3199543" y="1134618"/>
                  <a:pt x="3184779" y="1122902"/>
                  <a:pt x="3184779" y="1108615"/>
                </a:cubicBezTo>
                <a:lnTo>
                  <a:pt x="3184779" y="970788"/>
                </a:lnTo>
                <a:cubicBezTo>
                  <a:pt x="3184779" y="956501"/>
                  <a:pt x="3199543" y="944785"/>
                  <a:pt x="3217640" y="944785"/>
                </a:cubicBezTo>
                <a:lnTo>
                  <a:pt x="3374517" y="944785"/>
                </a:lnTo>
                <a:cubicBezTo>
                  <a:pt x="3392615" y="944785"/>
                  <a:pt x="3407378" y="956501"/>
                  <a:pt x="3407378" y="970788"/>
                </a:cubicBezTo>
                <a:lnTo>
                  <a:pt x="3407378" y="1108615"/>
                </a:lnTo>
                <a:close/>
                <a:moveTo>
                  <a:pt x="3693224" y="1108615"/>
                </a:moveTo>
                <a:cubicBezTo>
                  <a:pt x="3693224" y="1122902"/>
                  <a:pt x="3678460" y="1134618"/>
                  <a:pt x="3660362" y="1134618"/>
                </a:cubicBezTo>
                <a:lnTo>
                  <a:pt x="3503486" y="1134618"/>
                </a:lnTo>
                <a:cubicBezTo>
                  <a:pt x="3485388" y="1134618"/>
                  <a:pt x="3470624" y="1122902"/>
                  <a:pt x="3470624" y="1108615"/>
                </a:cubicBezTo>
                <a:lnTo>
                  <a:pt x="3470624" y="970788"/>
                </a:lnTo>
                <a:cubicBezTo>
                  <a:pt x="3470624" y="956501"/>
                  <a:pt x="3485388" y="944785"/>
                  <a:pt x="3503486" y="944785"/>
                </a:cubicBezTo>
                <a:lnTo>
                  <a:pt x="3660362" y="944785"/>
                </a:lnTo>
                <a:cubicBezTo>
                  <a:pt x="3678460" y="944785"/>
                  <a:pt x="3693224" y="956501"/>
                  <a:pt x="3693224" y="970788"/>
                </a:cubicBezTo>
                <a:lnTo>
                  <a:pt x="3693224" y="1108615"/>
                </a:lnTo>
                <a:close/>
                <a:moveTo>
                  <a:pt x="3979069" y="1108615"/>
                </a:moveTo>
                <a:cubicBezTo>
                  <a:pt x="3979069" y="1122902"/>
                  <a:pt x="3964305" y="1134618"/>
                  <a:pt x="3946208" y="1134618"/>
                </a:cubicBezTo>
                <a:lnTo>
                  <a:pt x="3789331" y="1134618"/>
                </a:lnTo>
                <a:cubicBezTo>
                  <a:pt x="3771233" y="1134618"/>
                  <a:pt x="3756470" y="1122902"/>
                  <a:pt x="3756470" y="1108615"/>
                </a:cubicBezTo>
                <a:lnTo>
                  <a:pt x="3756470" y="970788"/>
                </a:lnTo>
                <a:cubicBezTo>
                  <a:pt x="3756470" y="956501"/>
                  <a:pt x="3771233" y="944785"/>
                  <a:pt x="3789331" y="944785"/>
                </a:cubicBezTo>
                <a:lnTo>
                  <a:pt x="3946208" y="944785"/>
                </a:lnTo>
                <a:cubicBezTo>
                  <a:pt x="3964305" y="944785"/>
                  <a:pt x="3979069" y="956501"/>
                  <a:pt x="3979069" y="970788"/>
                </a:cubicBezTo>
                <a:lnTo>
                  <a:pt x="3979069" y="1108615"/>
                </a:lnTo>
                <a:close/>
                <a:moveTo>
                  <a:pt x="4264914" y="1108615"/>
                </a:moveTo>
                <a:cubicBezTo>
                  <a:pt x="4264914" y="1122902"/>
                  <a:pt x="4250150" y="1134618"/>
                  <a:pt x="4232053" y="1134618"/>
                </a:cubicBezTo>
                <a:lnTo>
                  <a:pt x="4075176" y="1134618"/>
                </a:lnTo>
                <a:cubicBezTo>
                  <a:pt x="4057079" y="1134618"/>
                  <a:pt x="4042315" y="1122902"/>
                  <a:pt x="4042315" y="1108615"/>
                </a:cubicBezTo>
                <a:lnTo>
                  <a:pt x="4042315" y="970788"/>
                </a:lnTo>
                <a:cubicBezTo>
                  <a:pt x="4042315" y="956501"/>
                  <a:pt x="4057079" y="944785"/>
                  <a:pt x="4075176" y="944785"/>
                </a:cubicBezTo>
                <a:lnTo>
                  <a:pt x="4232053" y="944785"/>
                </a:lnTo>
                <a:cubicBezTo>
                  <a:pt x="4250150" y="944785"/>
                  <a:pt x="4264914" y="956501"/>
                  <a:pt x="4264914" y="970788"/>
                </a:cubicBezTo>
                <a:lnTo>
                  <a:pt x="4264914" y="1108615"/>
                </a:lnTo>
                <a:close/>
                <a:moveTo>
                  <a:pt x="4550759" y="1108615"/>
                </a:moveTo>
                <a:cubicBezTo>
                  <a:pt x="4550759" y="1122902"/>
                  <a:pt x="4535996" y="1134618"/>
                  <a:pt x="4517898" y="1134618"/>
                </a:cubicBezTo>
                <a:lnTo>
                  <a:pt x="4361022" y="1134618"/>
                </a:lnTo>
                <a:cubicBezTo>
                  <a:pt x="4342924" y="1134618"/>
                  <a:pt x="4328160" y="1122902"/>
                  <a:pt x="4328160" y="1108615"/>
                </a:cubicBezTo>
                <a:lnTo>
                  <a:pt x="4328160" y="970788"/>
                </a:lnTo>
                <a:cubicBezTo>
                  <a:pt x="4328160" y="956501"/>
                  <a:pt x="4342924" y="944785"/>
                  <a:pt x="4361022" y="944785"/>
                </a:cubicBezTo>
                <a:lnTo>
                  <a:pt x="4517898" y="944785"/>
                </a:lnTo>
                <a:cubicBezTo>
                  <a:pt x="4535996" y="944785"/>
                  <a:pt x="4550759" y="956501"/>
                  <a:pt x="4550759" y="970788"/>
                </a:cubicBezTo>
                <a:lnTo>
                  <a:pt x="4550759" y="1108615"/>
                </a:lnTo>
                <a:close/>
                <a:moveTo>
                  <a:pt x="4836605" y="1108615"/>
                </a:moveTo>
                <a:cubicBezTo>
                  <a:pt x="4836605" y="1122902"/>
                  <a:pt x="4821841" y="1134618"/>
                  <a:pt x="4803743" y="1134618"/>
                </a:cubicBezTo>
                <a:lnTo>
                  <a:pt x="4646867" y="1134618"/>
                </a:lnTo>
                <a:cubicBezTo>
                  <a:pt x="4628769" y="1134618"/>
                  <a:pt x="4614006" y="1122902"/>
                  <a:pt x="4614006" y="1108615"/>
                </a:cubicBezTo>
                <a:lnTo>
                  <a:pt x="4614006" y="970788"/>
                </a:lnTo>
                <a:cubicBezTo>
                  <a:pt x="4614006" y="956501"/>
                  <a:pt x="4628769" y="944785"/>
                  <a:pt x="4646867" y="944785"/>
                </a:cubicBezTo>
                <a:lnTo>
                  <a:pt x="4803743" y="944785"/>
                </a:lnTo>
                <a:cubicBezTo>
                  <a:pt x="4821841" y="944785"/>
                  <a:pt x="4836605" y="956501"/>
                  <a:pt x="4836605" y="970788"/>
                </a:cubicBezTo>
                <a:lnTo>
                  <a:pt x="4836605" y="1108615"/>
                </a:lnTo>
                <a:close/>
                <a:moveTo>
                  <a:pt x="5122450" y="1108615"/>
                </a:moveTo>
                <a:cubicBezTo>
                  <a:pt x="5122450" y="1122902"/>
                  <a:pt x="5107686" y="1134618"/>
                  <a:pt x="5089589" y="1134618"/>
                </a:cubicBezTo>
                <a:lnTo>
                  <a:pt x="4932712" y="1134618"/>
                </a:lnTo>
                <a:cubicBezTo>
                  <a:pt x="4914614" y="1134618"/>
                  <a:pt x="4899851" y="1122902"/>
                  <a:pt x="4899851" y="1108615"/>
                </a:cubicBezTo>
                <a:lnTo>
                  <a:pt x="4899851" y="970788"/>
                </a:lnTo>
                <a:cubicBezTo>
                  <a:pt x="4899851" y="956501"/>
                  <a:pt x="4914614" y="944785"/>
                  <a:pt x="4932712" y="944785"/>
                </a:cubicBezTo>
                <a:lnTo>
                  <a:pt x="5089589" y="944785"/>
                </a:lnTo>
                <a:cubicBezTo>
                  <a:pt x="5107686" y="944785"/>
                  <a:pt x="5122450" y="956501"/>
                  <a:pt x="5122450" y="970788"/>
                </a:cubicBezTo>
                <a:lnTo>
                  <a:pt x="5122450" y="1108615"/>
                </a:lnTo>
                <a:close/>
                <a:moveTo>
                  <a:pt x="5408295" y="1108615"/>
                </a:moveTo>
                <a:cubicBezTo>
                  <a:pt x="5408295" y="1122902"/>
                  <a:pt x="5393531" y="1134618"/>
                  <a:pt x="5375434" y="1134618"/>
                </a:cubicBezTo>
                <a:lnTo>
                  <a:pt x="5218557" y="1134618"/>
                </a:lnTo>
                <a:cubicBezTo>
                  <a:pt x="5200460" y="1134618"/>
                  <a:pt x="5185696" y="1122902"/>
                  <a:pt x="5185696" y="1108615"/>
                </a:cubicBezTo>
                <a:lnTo>
                  <a:pt x="5185696" y="970788"/>
                </a:lnTo>
                <a:cubicBezTo>
                  <a:pt x="5185696" y="956501"/>
                  <a:pt x="5200460" y="944785"/>
                  <a:pt x="5218557" y="944785"/>
                </a:cubicBezTo>
                <a:lnTo>
                  <a:pt x="5375434" y="944785"/>
                </a:lnTo>
                <a:cubicBezTo>
                  <a:pt x="5393531" y="944785"/>
                  <a:pt x="5408295" y="956501"/>
                  <a:pt x="5408295" y="970788"/>
                </a:cubicBezTo>
                <a:lnTo>
                  <a:pt x="5408295" y="1108615"/>
                </a:lnTo>
                <a:close/>
                <a:moveTo>
                  <a:pt x="5731098" y="1108615"/>
                </a:moveTo>
                <a:cubicBezTo>
                  <a:pt x="5731098" y="1122902"/>
                  <a:pt x="5716334" y="1134618"/>
                  <a:pt x="5698236" y="1134618"/>
                </a:cubicBezTo>
                <a:lnTo>
                  <a:pt x="5541360" y="1134618"/>
                </a:lnTo>
                <a:cubicBezTo>
                  <a:pt x="5523262" y="1134618"/>
                  <a:pt x="5508498" y="1122902"/>
                  <a:pt x="5508498" y="1108615"/>
                </a:cubicBezTo>
                <a:lnTo>
                  <a:pt x="5508498" y="970788"/>
                </a:lnTo>
                <a:cubicBezTo>
                  <a:pt x="5508498" y="956501"/>
                  <a:pt x="5523262" y="944785"/>
                  <a:pt x="5541360" y="944785"/>
                </a:cubicBezTo>
                <a:lnTo>
                  <a:pt x="5698236" y="944785"/>
                </a:lnTo>
                <a:cubicBezTo>
                  <a:pt x="5716334" y="944785"/>
                  <a:pt x="5731098" y="956501"/>
                  <a:pt x="5731098" y="970788"/>
                </a:cubicBezTo>
                <a:lnTo>
                  <a:pt x="5731098" y="1108615"/>
                </a:lnTo>
                <a:close/>
                <a:moveTo>
                  <a:pt x="6016943" y="1108615"/>
                </a:moveTo>
                <a:cubicBezTo>
                  <a:pt x="6016943" y="1122902"/>
                  <a:pt x="6002179" y="1134618"/>
                  <a:pt x="5984081" y="1134618"/>
                </a:cubicBezTo>
                <a:lnTo>
                  <a:pt x="5827205" y="1134618"/>
                </a:lnTo>
                <a:cubicBezTo>
                  <a:pt x="5809107" y="1134618"/>
                  <a:pt x="5794344" y="1122902"/>
                  <a:pt x="5794344" y="1108615"/>
                </a:cubicBezTo>
                <a:lnTo>
                  <a:pt x="5794344" y="970788"/>
                </a:lnTo>
                <a:cubicBezTo>
                  <a:pt x="5794344" y="956501"/>
                  <a:pt x="5809107" y="944785"/>
                  <a:pt x="5827205" y="944785"/>
                </a:cubicBezTo>
                <a:lnTo>
                  <a:pt x="5984081" y="944785"/>
                </a:lnTo>
                <a:cubicBezTo>
                  <a:pt x="6002179" y="944785"/>
                  <a:pt x="6016943" y="956501"/>
                  <a:pt x="6016943" y="970788"/>
                </a:cubicBezTo>
                <a:lnTo>
                  <a:pt x="6016943" y="1108615"/>
                </a:lnTo>
                <a:close/>
                <a:moveTo>
                  <a:pt x="6302788" y="1108615"/>
                </a:moveTo>
                <a:cubicBezTo>
                  <a:pt x="6302788" y="1122902"/>
                  <a:pt x="6288024" y="1134618"/>
                  <a:pt x="6269927" y="1134618"/>
                </a:cubicBezTo>
                <a:lnTo>
                  <a:pt x="6113050" y="1134618"/>
                </a:lnTo>
                <a:cubicBezTo>
                  <a:pt x="6094953" y="1134618"/>
                  <a:pt x="6080189" y="1122902"/>
                  <a:pt x="6080189" y="1108615"/>
                </a:cubicBezTo>
                <a:lnTo>
                  <a:pt x="6080189" y="970788"/>
                </a:lnTo>
                <a:cubicBezTo>
                  <a:pt x="6080189" y="956501"/>
                  <a:pt x="6094953" y="944785"/>
                  <a:pt x="6113050" y="944785"/>
                </a:cubicBezTo>
                <a:lnTo>
                  <a:pt x="6269927" y="944785"/>
                </a:lnTo>
                <a:cubicBezTo>
                  <a:pt x="6288024" y="944785"/>
                  <a:pt x="6302788" y="956501"/>
                  <a:pt x="6302788" y="970788"/>
                </a:cubicBezTo>
                <a:lnTo>
                  <a:pt x="6302788" y="1108615"/>
                </a:lnTo>
                <a:close/>
                <a:moveTo>
                  <a:pt x="6588633" y="1108615"/>
                </a:moveTo>
                <a:cubicBezTo>
                  <a:pt x="6588633" y="1122902"/>
                  <a:pt x="6573869" y="1134618"/>
                  <a:pt x="6555772" y="1134618"/>
                </a:cubicBezTo>
                <a:lnTo>
                  <a:pt x="6398895" y="1134618"/>
                </a:lnTo>
                <a:cubicBezTo>
                  <a:pt x="6380798" y="1134618"/>
                  <a:pt x="6366034" y="1122902"/>
                  <a:pt x="6366034" y="1108615"/>
                </a:cubicBezTo>
                <a:lnTo>
                  <a:pt x="6366034" y="970788"/>
                </a:lnTo>
                <a:cubicBezTo>
                  <a:pt x="6366034" y="956501"/>
                  <a:pt x="6380798" y="944785"/>
                  <a:pt x="6398895" y="944785"/>
                </a:cubicBezTo>
                <a:lnTo>
                  <a:pt x="6555772" y="944785"/>
                </a:lnTo>
                <a:cubicBezTo>
                  <a:pt x="6573869" y="944785"/>
                  <a:pt x="6588633" y="956501"/>
                  <a:pt x="6588633" y="970788"/>
                </a:cubicBezTo>
                <a:lnTo>
                  <a:pt x="6588633" y="1108615"/>
                </a:lnTo>
                <a:close/>
                <a:moveTo>
                  <a:pt x="6874478" y="1108615"/>
                </a:moveTo>
                <a:cubicBezTo>
                  <a:pt x="6874478" y="1122902"/>
                  <a:pt x="6859715" y="1134618"/>
                  <a:pt x="6841618" y="1134618"/>
                </a:cubicBezTo>
                <a:lnTo>
                  <a:pt x="6684740" y="1134618"/>
                </a:lnTo>
                <a:cubicBezTo>
                  <a:pt x="6666643" y="1134618"/>
                  <a:pt x="6651879" y="1122902"/>
                  <a:pt x="6651879" y="1108615"/>
                </a:cubicBezTo>
                <a:lnTo>
                  <a:pt x="6651879" y="970788"/>
                </a:lnTo>
                <a:cubicBezTo>
                  <a:pt x="6651879" y="956501"/>
                  <a:pt x="6666643" y="944785"/>
                  <a:pt x="6684740" y="944785"/>
                </a:cubicBezTo>
                <a:lnTo>
                  <a:pt x="6841618" y="944785"/>
                </a:lnTo>
                <a:cubicBezTo>
                  <a:pt x="6859715" y="944785"/>
                  <a:pt x="6874478" y="956501"/>
                  <a:pt x="6874478" y="970788"/>
                </a:cubicBezTo>
                <a:lnTo>
                  <a:pt x="6874478" y="1108615"/>
                </a:lnTo>
                <a:close/>
                <a:moveTo>
                  <a:pt x="7160324" y="1108615"/>
                </a:moveTo>
                <a:cubicBezTo>
                  <a:pt x="7160324" y="1122902"/>
                  <a:pt x="7145560" y="1134618"/>
                  <a:pt x="7127462" y="1134618"/>
                </a:cubicBezTo>
                <a:lnTo>
                  <a:pt x="6970586" y="1134618"/>
                </a:lnTo>
                <a:cubicBezTo>
                  <a:pt x="6952488" y="1134618"/>
                  <a:pt x="6937724" y="1122902"/>
                  <a:pt x="6937724" y="1108615"/>
                </a:cubicBezTo>
                <a:lnTo>
                  <a:pt x="6937724" y="970788"/>
                </a:lnTo>
                <a:cubicBezTo>
                  <a:pt x="6937724" y="956501"/>
                  <a:pt x="6952488" y="944785"/>
                  <a:pt x="6970586" y="944785"/>
                </a:cubicBezTo>
                <a:lnTo>
                  <a:pt x="7127462" y="944785"/>
                </a:lnTo>
                <a:cubicBezTo>
                  <a:pt x="7145560" y="944785"/>
                  <a:pt x="7160324" y="956501"/>
                  <a:pt x="7160324" y="970788"/>
                </a:cubicBezTo>
                <a:lnTo>
                  <a:pt x="7160324" y="1108615"/>
                </a:lnTo>
                <a:close/>
                <a:moveTo>
                  <a:pt x="7446169" y="1108615"/>
                </a:moveTo>
                <a:cubicBezTo>
                  <a:pt x="7446169" y="1122902"/>
                  <a:pt x="7431405" y="1134618"/>
                  <a:pt x="7413308" y="1134618"/>
                </a:cubicBezTo>
                <a:lnTo>
                  <a:pt x="7256431" y="1134618"/>
                </a:lnTo>
                <a:cubicBezTo>
                  <a:pt x="7238333" y="1134618"/>
                  <a:pt x="7223570" y="1122902"/>
                  <a:pt x="7223570" y="1108615"/>
                </a:cubicBezTo>
                <a:lnTo>
                  <a:pt x="7223570" y="970788"/>
                </a:lnTo>
                <a:cubicBezTo>
                  <a:pt x="7223570" y="956501"/>
                  <a:pt x="7238333" y="944785"/>
                  <a:pt x="7256431" y="944785"/>
                </a:cubicBezTo>
                <a:lnTo>
                  <a:pt x="7413308" y="944785"/>
                </a:lnTo>
                <a:cubicBezTo>
                  <a:pt x="7431405" y="944785"/>
                  <a:pt x="7446169" y="956501"/>
                  <a:pt x="7446169" y="970788"/>
                </a:cubicBezTo>
                <a:lnTo>
                  <a:pt x="7446169" y="1108615"/>
                </a:lnTo>
                <a:close/>
                <a:moveTo>
                  <a:pt x="7732014" y="1108615"/>
                </a:moveTo>
                <a:cubicBezTo>
                  <a:pt x="7732014" y="1122902"/>
                  <a:pt x="7717251" y="1134618"/>
                  <a:pt x="7699153" y="1134618"/>
                </a:cubicBezTo>
                <a:lnTo>
                  <a:pt x="7542277" y="1134618"/>
                </a:lnTo>
                <a:cubicBezTo>
                  <a:pt x="7524179" y="1134618"/>
                  <a:pt x="7509415" y="1122902"/>
                  <a:pt x="7509415" y="1108615"/>
                </a:cubicBezTo>
                <a:lnTo>
                  <a:pt x="7509415" y="970788"/>
                </a:lnTo>
                <a:cubicBezTo>
                  <a:pt x="7509415" y="956501"/>
                  <a:pt x="7524179" y="944785"/>
                  <a:pt x="7542277" y="944785"/>
                </a:cubicBezTo>
                <a:lnTo>
                  <a:pt x="7699153" y="944785"/>
                </a:lnTo>
                <a:cubicBezTo>
                  <a:pt x="7717251" y="944785"/>
                  <a:pt x="7732014" y="956501"/>
                  <a:pt x="7732014" y="970788"/>
                </a:cubicBezTo>
                <a:lnTo>
                  <a:pt x="7732014" y="1108615"/>
                </a:lnTo>
                <a:close/>
                <a:moveTo>
                  <a:pt x="8017860" y="1108615"/>
                </a:moveTo>
                <a:cubicBezTo>
                  <a:pt x="8017860" y="1122902"/>
                  <a:pt x="8003095" y="1134618"/>
                  <a:pt x="7984998" y="1134618"/>
                </a:cubicBezTo>
                <a:lnTo>
                  <a:pt x="7828121" y="1134618"/>
                </a:lnTo>
                <a:cubicBezTo>
                  <a:pt x="7810024" y="1134618"/>
                  <a:pt x="7795260" y="1122902"/>
                  <a:pt x="7795260" y="1108615"/>
                </a:cubicBezTo>
                <a:lnTo>
                  <a:pt x="7795260" y="970788"/>
                </a:lnTo>
                <a:cubicBezTo>
                  <a:pt x="7795260" y="956501"/>
                  <a:pt x="7810024" y="944785"/>
                  <a:pt x="7828121" y="944785"/>
                </a:cubicBezTo>
                <a:lnTo>
                  <a:pt x="7984998" y="944785"/>
                </a:lnTo>
                <a:cubicBezTo>
                  <a:pt x="8003095" y="944785"/>
                  <a:pt x="8017860" y="956501"/>
                  <a:pt x="8017860" y="970788"/>
                </a:cubicBezTo>
                <a:lnTo>
                  <a:pt x="8017860" y="1108615"/>
                </a:lnTo>
                <a:close/>
                <a:moveTo>
                  <a:pt x="8303705" y="1108615"/>
                </a:moveTo>
                <a:cubicBezTo>
                  <a:pt x="8303705" y="1122902"/>
                  <a:pt x="8288941" y="1134618"/>
                  <a:pt x="8270844" y="1134618"/>
                </a:cubicBezTo>
                <a:lnTo>
                  <a:pt x="8113967" y="1134618"/>
                </a:lnTo>
                <a:cubicBezTo>
                  <a:pt x="8095869" y="1134618"/>
                  <a:pt x="8081105" y="1122902"/>
                  <a:pt x="8081105" y="1108615"/>
                </a:cubicBezTo>
                <a:lnTo>
                  <a:pt x="8081105" y="970788"/>
                </a:lnTo>
                <a:cubicBezTo>
                  <a:pt x="8081105" y="956501"/>
                  <a:pt x="8095869" y="944785"/>
                  <a:pt x="8113967" y="944785"/>
                </a:cubicBezTo>
                <a:lnTo>
                  <a:pt x="8270844" y="944785"/>
                </a:lnTo>
                <a:cubicBezTo>
                  <a:pt x="8288941" y="944785"/>
                  <a:pt x="8303705" y="956501"/>
                  <a:pt x="8303705" y="970788"/>
                </a:cubicBezTo>
                <a:lnTo>
                  <a:pt x="8303705" y="1108615"/>
                </a:lnTo>
                <a:close/>
                <a:moveTo>
                  <a:pt x="8589550" y="1108615"/>
                </a:moveTo>
                <a:cubicBezTo>
                  <a:pt x="8589550" y="1122902"/>
                  <a:pt x="8574786" y="1134618"/>
                  <a:pt x="8556689" y="1134618"/>
                </a:cubicBezTo>
                <a:lnTo>
                  <a:pt x="8399812" y="1134618"/>
                </a:lnTo>
                <a:cubicBezTo>
                  <a:pt x="8381714" y="1134618"/>
                  <a:pt x="8366951" y="1122902"/>
                  <a:pt x="8366951" y="1108615"/>
                </a:cubicBezTo>
                <a:lnTo>
                  <a:pt x="8366951" y="970788"/>
                </a:lnTo>
                <a:cubicBezTo>
                  <a:pt x="8366951" y="956501"/>
                  <a:pt x="8381714" y="944785"/>
                  <a:pt x="8399812" y="944785"/>
                </a:cubicBezTo>
                <a:lnTo>
                  <a:pt x="8556689" y="944785"/>
                </a:lnTo>
                <a:cubicBezTo>
                  <a:pt x="8574786" y="944785"/>
                  <a:pt x="8589550" y="956501"/>
                  <a:pt x="8589550" y="970788"/>
                </a:cubicBezTo>
                <a:lnTo>
                  <a:pt x="8589550" y="1108615"/>
                </a:lnTo>
                <a:close/>
                <a:moveTo>
                  <a:pt x="8875395" y="1108615"/>
                </a:moveTo>
                <a:cubicBezTo>
                  <a:pt x="8875395" y="1122902"/>
                  <a:pt x="8860631" y="1134618"/>
                  <a:pt x="8842534" y="1134618"/>
                </a:cubicBezTo>
                <a:lnTo>
                  <a:pt x="8685657" y="1134618"/>
                </a:lnTo>
                <a:cubicBezTo>
                  <a:pt x="8667559" y="1134618"/>
                  <a:pt x="8652796" y="1122902"/>
                  <a:pt x="8652796" y="1108615"/>
                </a:cubicBezTo>
                <a:lnTo>
                  <a:pt x="8652796" y="970788"/>
                </a:lnTo>
                <a:cubicBezTo>
                  <a:pt x="8652796" y="956501"/>
                  <a:pt x="8667559" y="944785"/>
                  <a:pt x="8685657" y="944785"/>
                </a:cubicBezTo>
                <a:lnTo>
                  <a:pt x="8842534" y="944785"/>
                </a:lnTo>
                <a:cubicBezTo>
                  <a:pt x="8860631" y="944785"/>
                  <a:pt x="8875395" y="956501"/>
                  <a:pt x="8875395" y="970788"/>
                </a:cubicBezTo>
                <a:lnTo>
                  <a:pt x="8875395" y="1108615"/>
                </a:lnTo>
                <a:close/>
                <a:moveTo>
                  <a:pt x="9161240" y="1108615"/>
                </a:moveTo>
                <a:cubicBezTo>
                  <a:pt x="9161240" y="1122902"/>
                  <a:pt x="9146477" y="1134618"/>
                  <a:pt x="9128379" y="1134618"/>
                </a:cubicBezTo>
                <a:lnTo>
                  <a:pt x="8971502" y="1134618"/>
                </a:lnTo>
                <a:cubicBezTo>
                  <a:pt x="8953405" y="1134618"/>
                  <a:pt x="8938641" y="1122902"/>
                  <a:pt x="8938641" y="1108615"/>
                </a:cubicBezTo>
                <a:lnTo>
                  <a:pt x="8938641" y="970788"/>
                </a:lnTo>
                <a:cubicBezTo>
                  <a:pt x="8938641" y="956501"/>
                  <a:pt x="8953405" y="944785"/>
                  <a:pt x="8971502" y="944785"/>
                </a:cubicBezTo>
                <a:lnTo>
                  <a:pt x="9128379" y="944785"/>
                </a:lnTo>
                <a:cubicBezTo>
                  <a:pt x="9146477" y="944785"/>
                  <a:pt x="9161240" y="956501"/>
                  <a:pt x="9161240" y="970788"/>
                </a:cubicBezTo>
                <a:lnTo>
                  <a:pt x="9161240" y="1108615"/>
                </a:lnTo>
                <a:close/>
                <a:moveTo>
                  <a:pt x="9447086" y="1108615"/>
                </a:moveTo>
                <a:cubicBezTo>
                  <a:pt x="9447086" y="1122902"/>
                  <a:pt x="9432322" y="1134618"/>
                  <a:pt x="9414224" y="1134618"/>
                </a:cubicBezTo>
                <a:lnTo>
                  <a:pt x="9257348" y="1134618"/>
                </a:lnTo>
                <a:cubicBezTo>
                  <a:pt x="9239250" y="1134618"/>
                  <a:pt x="9224486" y="1122902"/>
                  <a:pt x="9224486" y="1108615"/>
                </a:cubicBezTo>
                <a:lnTo>
                  <a:pt x="9224486" y="970788"/>
                </a:lnTo>
                <a:cubicBezTo>
                  <a:pt x="9224486" y="956501"/>
                  <a:pt x="9239250" y="944785"/>
                  <a:pt x="9257348" y="944785"/>
                </a:cubicBezTo>
                <a:lnTo>
                  <a:pt x="9414224" y="944785"/>
                </a:lnTo>
                <a:cubicBezTo>
                  <a:pt x="9432322" y="944785"/>
                  <a:pt x="9447086" y="956501"/>
                  <a:pt x="9447086" y="970788"/>
                </a:cubicBezTo>
                <a:lnTo>
                  <a:pt x="9447086" y="1108615"/>
                </a:lnTo>
                <a:close/>
                <a:moveTo>
                  <a:pt x="9732931" y="1108615"/>
                </a:moveTo>
                <a:cubicBezTo>
                  <a:pt x="9732931" y="1122902"/>
                  <a:pt x="9718167" y="1134618"/>
                  <a:pt x="9700070" y="1134618"/>
                </a:cubicBezTo>
                <a:lnTo>
                  <a:pt x="9543192" y="1134618"/>
                </a:lnTo>
                <a:cubicBezTo>
                  <a:pt x="9525095" y="1134618"/>
                  <a:pt x="9510332" y="1122902"/>
                  <a:pt x="9510332" y="1108615"/>
                </a:cubicBezTo>
                <a:lnTo>
                  <a:pt x="9510332" y="970788"/>
                </a:lnTo>
                <a:cubicBezTo>
                  <a:pt x="9510332" y="956501"/>
                  <a:pt x="9525095" y="944785"/>
                  <a:pt x="9543192" y="944785"/>
                </a:cubicBezTo>
                <a:lnTo>
                  <a:pt x="9700070" y="944785"/>
                </a:lnTo>
                <a:cubicBezTo>
                  <a:pt x="9718167" y="944785"/>
                  <a:pt x="9732931" y="956501"/>
                  <a:pt x="9732931" y="970788"/>
                </a:cubicBezTo>
                <a:lnTo>
                  <a:pt x="9732931" y="1108615"/>
                </a:lnTo>
                <a:close/>
                <a:moveTo>
                  <a:pt x="10018776" y="1108615"/>
                </a:moveTo>
                <a:cubicBezTo>
                  <a:pt x="10018776" y="1122902"/>
                  <a:pt x="10004013" y="1134618"/>
                  <a:pt x="9985915" y="1134618"/>
                </a:cubicBezTo>
                <a:lnTo>
                  <a:pt x="9829038" y="1134618"/>
                </a:lnTo>
                <a:cubicBezTo>
                  <a:pt x="9810941" y="1134618"/>
                  <a:pt x="9796176" y="1122902"/>
                  <a:pt x="9796176" y="1108615"/>
                </a:cubicBezTo>
                <a:lnTo>
                  <a:pt x="9796176" y="970788"/>
                </a:lnTo>
                <a:cubicBezTo>
                  <a:pt x="9796176" y="956501"/>
                  <a:pt x="9810941" y="944785"/>
                  <a:pt x="9829038" y="944785"/>
                </a:cubicBezTo>
                <a:lnTo>
                  <a:pt x="9985915" y="944785"/>
                </a:lnTo>
                <a:cubicBezTo>
                  <a:pt x="10004013" y="944785"/>
                  <a:pt x="10018776" y="956501"/>
                  <a:pt x="10018776" y="970788"/>
                </a:cubicBezTo>
                <a:lnTo>
                  <a:pt x="10018776" y="1108615"/>
                </a:lnTo>
                <a:close/>
                <a:moveTo>
                  <a:pt x="10304621" y="1108615"/>
                </a:moveTo>
                <a:cubicBezTo>
                  <a:pt x="10304621" y="1122902"/>
                  <a:pt x="10289858" y="1134618"/>
                  <a:pt x="10271760" y="1134618"/>
                </a:cubicBezTo>
                <a:lnTo>
                  <a:pt x="10114884" y="1134618"/>
                </a:lnTo>
                <a:cubicBezTo>
                  <a:pt x="10096786" y="1134618"/>
                  <a:pt x="10082022" y="1122902"/>
                  <a:pt x="10082022" y="1108615"/>
                </a:cubicBezTo>
                <a:lnTo>
                  <a:pt x="10082022" y="970788"/>
                </a:lnTo>
                <a:cubicBezTo>
                  <a:pt x="10082022" y="956501"/>
                  <a:pt x="10096786" y="944785"/>
                  <a:pt x="10114884" y="944785"/>
                </a:cubicBezTo>
                <a:lnTo>
                  <a:pt x="10271760" y="944785"/>
                </a:lnTo>
                <a:cubicBezTo>
                  <a:pt x="10289858" y="944785"/>
                  <a:pt x="10304621" y="956501"/>
                  <a:pt x="10304621" y="970788"/>
                </a:cubicBezTo>
                <a:lnTo>
                  <a:pt x="10304621" y="1108615"/>
                </a:lnTo>
                <a:close/>
                <a:moveTo>
                  <a:pt x="10590466" y="1108615"/>
                </a:moveTo>
                <a:cubicBezTo>
                  <a:pt x="10590466" y="1122902"/>
                  <a:pt x="10575703" y="1134618"/>
                  <a:pt x="10557606" y="1134618"/>
                </a:cubicBezTo>
                <a:lnTo>
                  <a:pt x="10400728" y="1134618"/>
                </a:lnTo>
                <a:cubicBezTo>
                  <a:pt x="10382631" y="1134618"/>
                  <a:pt x="10367867" y="1122902"/>
                  <a:pt x="10367867" y="1108615"/>
                </a:cubicBezTo>
                <a:lnTo>
                  <a:pt x="10367867" y="970788"/>
                </a:lnTo>
                <a:cubicBezTo>
                  <a:pt x="10367867" y="956501"/>
                  <a:pt x="10382631" y="944785"/>
                  <a:pt x="10400728" y="944785"/>
                </a:cubicBezTo>
                <a:lnTo>
                  <a:pt x="10557606" y="944785"/>
                </a:lnTo>
                <a:cubicBezTo>
                  <a:pt x="10575703" y="944785"/>
                  <a:pt x="10590466" y="956501"/>
                  <a:pt x="10590466" y="970788"/>
                </a:cubicBezTo>
                <a:lnTo>
                  <a:pt x="10590466" y="1108615"/>
                </a:lnTo>
                <a:close/>
                <a:moveTo>
                  <a:pt x="10876312" y="1108615"/>
                </a:moveTo>
                <a:cubicBezTo>
                  <a:pt x="10876312" y="1122902"/>
                  <a:pt x="10861547" y="1134618"/>
                  <a:pt x="10843451" y="1134618"/>
                </a:cubicBezTo>
                <a:lnTo>
                  <a:pt x="10686573" y="1134618"/>
                </a:lnTo>
                <a:cubicBezTo>
                  <a:pt x="10668477" y="1134618"/>
                  <a:pt x="10653712" y="1122902"/>
                  <a:pt x="10653712" y="1108615"/>
                </a:cubicBezTo>
                <a:lnTo>
                  <a:pt x="10653712" y="970788"/>
                </a:lnTo>
                <a:cubicBezTo>
                  <a:pt x="10653712" y="956501"/>
                  <a:pt x="10668477" y="944785"/>
                  <a:pt x="10686573" y="944785"/>
                </a:cubicBezTo>
                <a:lnTo>
                  <a:pt x="10843451" y="944785"/>
                </a:lnTo>
                <a:cubicBezTo>
                  <a:pt x="10861547" y="944785"/>
                  <a:pt x="10876312" y="956501"/>
                  <a:pt x="10876312" y="970788"/>
                </a:cubicBezTo>
                <a:lnTo>
                  <a:pt x="10876312" y="1108615"/>
                </a:lnTo>
                <a:close/>
                <a:moveTo>
                  <a:pt x="5644706" y="721043"/>
                </a:moveTo>
                <a:lnTo>
                  <a:pt x="5644706" y="413575"/>
                </a:lnTo>
                <a:cubicBezTo>
                  <a:pt x="5644706" y="356330"/>
                  <a:pt x="5703856" y="309467"/>
                  <a:pt x="5776246" y="309467"/>
                </a:cubicBezTo>
                <a:lnTo>
                  <a:pt x="6307455" y="309467"/>
                </a:lnTo>
                <a:cubicBezTo>
                  <a:pt x="6379845" y="309467"/>
                  <a:pt x="6438996" y="356330"/>
                  <a:pt x="6438996" y="413575"/>
                </a:cubicBezTo>
                <a:lnTo>
                  <a:pt x="6438996" y="721043"/>
                </a:lnTo>
                <a:cubicBezTo>
                  <a:pt x="6438996" y="778288"/>
                  <a:pt x="6379845" y="825151"/>
                  <a:pt x="6307455" y="825151"/>
                </a:cubicBezTo>
                <a:lnTo>
                  <a:pt x="5776246" y="825151"/>
                </a:lnTo>
                <a:cubicBezTo>
                  <a:pt x="5703856" y="825151"/>
                  <a:pt x="5644706" y="778288"/>
                  <a:pt x="5644706" y="721043"/>
                </a:cubicBezTo>
                <a:close/>
                <a:moveTo>
                  <a:pt x="6724841" y="721043"/>
                </a:moveTo>
                <a:lnTo>
                  <a:pt x="6724841" y="413575"/>
                </a:lnTo>
                <a:cubicBezTo>
                  <a:pt x="6724841" y="356330"/>
                  <a:pt x="6783991" y="309467"/>
                  <a:pt x="6856381" y="309467"/>
                </a:cubicBezTo>
                <a:lnTo>
                  <a:pt x="7387590" y="309467"/>
                </a:lnTo>
                <a:cubicBezTo>
                  <a:pt x="7459980" y="309467"/>
                  <a:pt x="7519130" y="356330"/>
                  <a:pt x="7519130" y="413575"/>
                </a:cubicBezTo>
                <a:lnTo>
                  <a:pt x="7519130" y="721043"/>
                </a:lnTo>
                <a:cubicBezTo>
                  <a:pt x="7519130" y="778288"/>
                  <a:pt x="7459980" y="825151"/>
                  <a:pt x="7387590" y="825151"/>
                </a:cubicBezTo>
                <a:lnTo>
                  <a:pt x="6856381" y="825151"/>
                </a:lnTo>
                <a:cubicBezTo>
                  <a:pt x="6783991" y="825151"/>
                  <a:pt x="6724841" y="778288"/>
                  <a:pt x="6724841" y="721043"/>
                </a:cubicBezTo>
                <a:close/>
                <a:moveTo>
                  <a:pt x="7804976" y="721043"/>
                </a:moveTo>
                <a:lnTo>
                  <a:pt x="7804976" y="413575"/>
                </a:lnTo>
                <a:cubicBezTo>
                  <a:pt x="7804976" y="356330"/>
                  <a:pt x="7864126" y="309467"/>
                  <a:pt x="7936516" y="309467"/>
                </a:cubicBezTo>
                <a:lnTo>
                  <a:pt x="8467725" y="309467"/>
                </a:lnTo>
                <a:cubicBezTo>
                  <a:pt x="8540115" y="309467"/>
                  <a:pt x="8599265" y="356330"/>
                  <a:pt x="8599265" y="413575"/>
                </a:cubicBezTo>
                <a:lnTo>
                  <a:pt x="8599265" y="721043"/>
                </a:lnTo>
                <a:cubicBezTo>
                  <a:pt x="8599265" y="778288"/>
                  <a:pt x="8540115" y="825151"/>
                  <a:pt x="8467725" y="825151"/>
                </a:cubicBezTo>
                <a:lnTo>
                  <a:pt x="7936516" y="825151"/>
                </a:lnTo>
                <a:cubicBezTo>
                  <a:pt x="7864126" y="825151"/>
                  <a:pt x="7804976" y="778288"/>
                  <a:pt x="7804976" y="721043"/>
                </a:cubicBezTo>
                <a:close/>
                <a:moveTo>
                  <a:pt x="8885111" y="721043"/>
                </a:moveTo>
                <a:lnTo>
                  <a:pt x="8885111" y="413575"/>
                </a:lnTo>
                <a:cubicBezTo>
                  <a:pt x="8885111" y="356330"/>
                  <a:pt x="8944261" y="309467"/>
                  <a:pt x="9016651" y="309467"/>
                </a:cubicBezTo>
                <a:lnTo>
                  <a:pt x="9547860" y="309467"/>
                </a:lnTo>
                <a:cubicBezTo>
                  <a:pt x="9620250" y="309467"/>
                  <a:pt x="9679400" y="356330"/>
                  <a:pt x="9679400" y="413575"/>
                </a:cubicBezTo>
                <a:lnTo>
                  <a:pt x="9679400" y="721043"/>
                </a:lnTo>
                <a:cubicBezTo>
                  <a:pt x="9679400" y="778288"/>
                  <a:pt x="9620250" y="825151"/>
                  <a:pt x="9547860" y="825151"/>
                </a:cubicBezTo>
                <a:lnTo>
                  <a:pt x="9016651" y="825151"/>
                </a:lnTo>
                <a:cubicBezTo>
                  <a:pt x="8944261" y="825151"/>
                  <a:pt x="8885111" y="778288"/>
                  <a:pt x="8885111" y="721043"/>
                </a:cubicBezTo>
                <a:close/>
                <a:moveTo>
                  <a:pt x="9965245" y="721043"/>
                </a:moveTo>
                <a:lnTo>
                  <a:pt x="9965245" y="413575"/>
                </a:lnTo>
                <a:cubicBezTo>
                  <a:pt x="9965245" y="356330"/>
                  <a:pt x="10024396" y="309467"/>
                  <a:pt x="10096786" y="309467"/>
                </a:cubicBezTo>
                <a:lnTo>
                  <a:pt x="10627995" y="309467"/>
                </a:lnTo>
                <a:cubicBezTo>
                  <a:pt x="10700385" y="309467"/>
                  <a:pt x="10759535" y="356330"/>
                  <a:pt x="10759535" y="413575"/>
                </a:cubicBezTo>
                <a:lnTo>
                  <a:pt x="10759535" y="721043"/>
                </a:lnTo>
                <a:cubicBezTo>
                  <a:pt x="10759535" y="778288"/>
                  <a:pt x="10700385" y="825151"/>
                  <a:pt x="10627995" y="825151"/>
                </a:cubicBezTo>
                <a:lnTo>
                  <a:pt x="10096786" y="825151"/>
                </a:lnTo>
                <a:cubicBezTo>
                  <a:pt x="10024396" y="825151"/>
                  <a:pt x="9965245" y="778288"/>
                  <a:pt x="9965245" y="721043"/>
                </a:cubicBezTo>
                <a:close/>
              </a:path>
            </a:pathLst>
          </a:custGeom>
          <a:solidFill>
            <a:srgbClr val="FFFFFF">
              <a:alpha val="352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 name="Google Shape;19;p3"/>
          <p:cNvSpPr/>
          <p:nvPr/>
        </p:nvSpPr>
        <p:spPr>
          <a:xfrm>
            <a:off x="303000" y="287775"/>
            <a:ext cx="8538000" cy="4567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20" name="Google Shape;20;p3"/>
          <p:cNvSpPr txBox="1"/>
          <p:nvPr>
            <p:ph type="title"/>
          </p:nvPr>
        </p:nvSpPr>
        <p:spPr>
          <a:xfrm>
            <a:off x="1382106" y="2571750"/>
            <a:ext cx="6728400" cy="905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1" name="Google Shape;21;p3"/>
          <p:cNvSpPr txBox="1"/>
          <p:nvPr>
            <p:ph hasCustomPrompt="1" idx="2" type="title"/>
          </p:nvPr>
        </p:nvSpPr>
        <p:spPr>
          <a:xfrm>
            <a:off x="1939725" y="1666050"/>
            <a:ext cx="1474500" cy="9057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69" name="Shape 169"/>
        <p:cNvGrpSpPr/>
        <p:nvPr/>
      </p:nvGrpSpPr>
      <p:grpSpPr>
        <a:xfrm>
          <a:off x="0" y="0"/>
          <a:ext cx="0" cy="0"/>
          <a:chOff x="0" y="0"/>
          <a:chExt cx="0" cy="0"/>
        </a:xfrm>
      </p:grpSpPr>
      <p:pic>
        <p:nvPicPr>
          <p:cNvPr id="170" name="Google Shape;170;p21"/>
          <p:cNvPicPr preferRelativeResize="0"/>
          <p:nvPr/>
        </p:nvPicPr>
        <p:blipFill rotWithShape="1">
          <a:blip r:embed="rId2">
            <a:alphaModFix amt="17000"/>
          </a:blip>
          <a:srcRect b="0" l="700" r="690" t="0"/>
          <a:stretch/>
        </p:blipFill>
        <p:spPr>
          <a:xfrm>
            <a:off x="0" y="0"/>
            <a:ext cx="9144002" cy="5143501"/>
          </a:xfrm>
          <a:prstGeom prst="rect">
            <a:avLst/>
          </a:prstGeom>
          <a:noFill/>
          <a:ln>
            <a:noFill/>
          </a:ln>
        </p:spPr>
      </p:pic>
      <p:sp>
        <p:nvSpPr>
          <p:cNvPr id="171" name="Google Shape;171;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2" name="Google Shape;172;p21"/>
          <p:cNvSpPr txBox="1"/>
          <p:nvPr>
            <p:ph idx="1" type="subTitle"/>
          </p:nvPr>
        </p:nvSpPr>
        <p:spPr>
          <a:xfrm>
            <a:off x="719875" y="1659425"/>
            <a:ext cx="3732000" cy="106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3" name="Google Shape;173;p21"/>
          <p:cNvSpPr txBox="1"/>
          <p:nvPr>
            <p:ph idx="2" type="subTitle"/>
          </p:nvPr>
        </p:nvSpPr>
        <p:spPr>
          <a:xfrm>
            <a:off x="4692152" y="1659425"/>
            <a:ext cx="3732000" cy="106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4" name="Google Shape;174;p21"/>
          <p:cNvSpPr txBox="1"/>
          <p:nvPr>
            <p:ph idx="3" type="subTitle"/>
          </p:nvPr>
        </p:nvSpPr>
        <p:spPr>
          <a:xfrm>
            <a:off x="719875" y="3320000"/>
            <a:ext cx="3732000" cy="106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5" name="Google Shape;175;p21"/>
          <p:cNvSpPr txBox="1"/>
          <p:nvPr>
            <p:ph idx="4" type="subTitle"/>
          </p:nvPr>
        </p:nvSpPr>
        <p:spPr>
          <a:xfrm>
            <a:off x="4692152" y="3320000"/>
            <a:ext cx="3732000" cy="106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6" name="Google Shape;176;p21"/>
          <p:cNvSpPr txBox="1"/>
          <p:nvPr>
            <p:ph idx="5" type="subTitle"/>
          </p:nvPr>
        </p:nvSpPr>
        <p:spPr>
          <a:xfrm>
            <a:off x="719876" y="1292325"/>
            <a:ext cx="3732000" cy="450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Oswald"/>
              <a:buNone/>
              <a:defRPr sz="1800">
                <a:solidFill>
                  <a:schemeClr val="dk1"/>
                </a:solidFill>
                <a:latin typeface="Oswald"/>
                <a:ea typeface="Oswald"/>
                <a:cs typeface="Oswald"/>
                <a:sym typeface="Oswald"/>
              </a:defRPr>
            </a:lvl1pPr>
            <a:lvl2pPr lvl="1" rtl="0" algn="ctr">
              <a:lnSpc>
                <a:spcPct val="100000"/>
              </a:lnSpc>
              <a:spcBef>
                <a:spcPts val="0"/>
              </a:spcBef>
              <a:spcAft>
                <a:spcPts val="0"/>
              </a:spcAft>
              <a:buSzPts val="2400"/>
              <a:buFont typeface="Oswald"/>
              <a:buNone/>
              <a:defRPr b="1" sz="2400">
                <a:latin typeface="Oswald"/>
                <a:ea typeface="Oswald"/>
                <a:cs typeface="Oswald"/>
                <a:sym typeface="Oswald"/>
              </a:defRPr>
            </a:lvl2pPr>
            <a:lvl3pPr lvl="2" rtl="0" algn="ctr">
              <a:lnSpc>
                <a:spcPct val="100000"/>
              </a:lnSpc>
              <a:spcBef>
                <a:spcPts val="0"/>
              </a:spcBef>
              <a:spcAft>
                <a:spcPts val="0"/>
              </a:spcAft>
              <a:buSzPts val="2400"/>
              <a:buFont typeface="Oswald"/>
              <a:buNone/>
              <a:defRPr b="1" sz="2400">
                <a:latin typeface="Oswald"/>
                <a:ea typeface="Oswald"/>
                <a:cs typeface="Oswald"/>
                <a:sym typeface="Oswald"/>
              </a:defRPr>
            </a:lvl3pPr>
            <a:lvl4pPr lvl="3" rtl="0" algn="ctr">
              <a:lnSpc>
                <a:spcPct val="100000"/>
              </a:lnSpc>
              <a:spcBef>
                <a:spcPts val="0"/>
              </a:spcBef>
              <a:spcAft>
                <a:spcPts val="0"/>
              </a:spcAft>
              <a:buSzPts val="2400"/>
              <a:buFont typeface="Oswald"/>
              <a:buNone/>
              <a:defRPr b="1" sz="2400">
                <a:latin typeface="Oswald"/>
                <a:ea typeface="Oswald"/>
                <a:cs typeface="Oswald"/>
                <a:sym typeface="Oswald"/>
              </a:defRPr>
            </a:lvl4pPr>
            <a:lvl5pPr lvl="4" rtl="0" algn="ctr">
              <a:lnSpc>
                <a:spcPct val="100000"/>
              </a:lnSpc>
              <a:spcBef>
                <a:spcPts val="0"/>
              </a:spcBef>
              <a:spcAft>
                <a:spcPts val="0"/>
              </a:spcAft>
              <a:buSzPts val="2400"/>
              <a:buFont typeface="Oswald"/>
              <a:buNone/>
              <a:defRPr b="1" sz="2400">
                <a:latin typeface="Oswald"/>
                <a:ea typeface="Oswald"/>
                <a:cs typeface="Oswald"/>
                <a:sym typeface="Oswald"/>
              </a:defRPr>
            </a:lvl5pPr>
            <a:lvl6pPr lvl="5" rtl="0" algn="ctr">
              <a:lnSpc>
                <a:spcPct val="100000"/>
              </a:lnSpc>
              <a:spcBef>
                <a:spcPts val="0"/>
              </a:spcBef>
              <a:spcAft>
                <a:spcPts val="0"/>
              </a:spcAft>
              <a:buSzPts val="2400"/>
              <a:buFont typeface="Oswald"/>
              <a:buNone/>
              <a:defRPr b="1" sz="2400">
                <a:latin typeface="Oswald"/>
                <a:ea typeface="Oswald"/>
                <a:cs typeface="Oswald"/>
                <a:sym typeface="Oswald"/>
              </a:defRPr>
            </a:lvl6pPr>
            <a:lvl7pPr lvl="6" rtl="0" algn="ctr">
              <a:lnSpc>
                <a:spcPct val="100000"/>
              </a:lnSpc>
              <a:spcBef>
                <a:spcPts val="0"/>
              </a:spcBef>
              <a:spcAft>
                <a:spcPts val="0"/>
              </a:spcAft>
              <a:buSzPts val="2400"/>
              <a:buFont typeface="Oswald"/>
              <a:buNone/>
              <a:defRPr b="1" sz="2400">
                <a:latin typeface="Oswald"/>
                <a:ea typeface="Oswald"/>
                <a:cs typeface="Oswald"/>
                <a:sym typeface="Oswald"/>
              </a:defRPr>
            </a:lvl7pPr>
            <a:lvl8pPr lvl="7" rtl="0" algn="ctr">
              <a:lnSpc>
                <a:spcPct val="100000"/>
              </a:lnSpc>
              <a:spcBef>
                <a:spcPts val="0"/>
              </a:spcBef>
              <a:spcAft>
                <a:spcPts val="0"/>
              </a:spcAft>
              <a:buSzPts val="2400"/>
              <a:buFont typeface="Oswald"/>
              <a:buNone/>
              <a:defRPr b="1" sz="2400">
                <a:latin typeface="Oswald"/>
                <a:ea typeface="Oswald"/>
                <a:cs typeface="Oswald"/>
                <a:sym typeface="Oswald"/>
              </a:defRPr>
            </a:lvl8pPr>
            <a:lvl9pPr lvl="8" rtl="0" algn="ctr">
              <a:lnSpc>
                <a:spcPct val="100000"/>
              </a:lnSpc>
              <a:spcBef>
                <a:spcPts val="0"/>
              </a:spcBef>
              <a:spcAft>
                <a:spcPts val="0"/>
              </a:spcAft>
              <a:buSzPts val="2400"/>
              <a:buFont typeface="Oswald"/>
              <a:buNone/>
              <a:defRPr b="1" sz="2400">
                <a:latin typeface="Oswald"/>
                <a:ea typeface="Oswald"/>
                <a:cs typeface="Oswald"/>
                <a:sym typeface="Oswald"/>
              </a:defRPr>
            </a:lvl9pPr>
          </a:lstStyle>
          <a:p/>
        </p:txBody>
      </p:sp>
      <p:sp>
        <p:nvSpPr>
          <p:cNvPr id="177" name="Google Shape;177;p21"/>
          <p:cNvSpPr txBox="1"/>
          <p:nvPr>
            <p:ph idx="6" type="subTitle"/>
          </p:nvPr>
        </p:nvSpPr>
        <p:spPr>
          <a:xfrm>
            <a:off x="719876" y="2952975"/>
            <a:ext cx="3732000" cy="450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Oswald"/>
              <a:buNone/>
              <a:defRPr sz="1800">
                <a:solidFill>
                  <a:schemeClr val="dk1"/>
                </a:solidFill>
                <a:latin typeface="Oswald"/>
                <a:ea typeface="Oswald"/>
                <a:cs typeface="Oswald"/>
                <a:sym typeface="Oswald"/>
              </a:defRPr>
            </a:lvl1pPr>
            <a:lvl2pPr lvl="1" rtl="0" algn="ctr">
              <a:lnSpc>
                <a:spcPct val="100000"/>
              </a:lnSpc>
              <a:spcBef>
                <a:spcPts val="0"/>
              </a:spcBef>
              <a:spcAft>
                <a:spcPts val="0"/>
              </a:spcAft>
              <a:buSzPts val="2400"/>
              <a:buFont typeface="Oswald"/>
              <a:buNone/>
              <a:defRPr b="1" sz="2400">
                <a:latin typeface="Oswald"/>
                <a:ea typeface="Oswald"/>
                <a:cs typeface="Oswald"/>
                <a:sym typeface="Oswald"/>
              </a:defRPr>
            </a:lvl2pPr>
            <a:lvl3pPr lvl="2" rtl="0" algn="ctr">
              <a:lnSpc>
                <a:spcPct val="100000"/>
              </a:lnSpc>
              <a:spcBef>
                <a:spcPts val="0"/>
              </a:spcBef>
              <a:spcAft>
                <a:spcPts val="0"/>
              </a:spcAft>
              <a:buSzPts val="2400"/>
              <a:buFont typeface="Oswald"/>
              <a:buNone/>
              <a:defRPr b="1" sz="2400">
                <a:latin typeface="Oswald"/>
                <a:ea typeface="Oswald"/>
                <a:cs typeface="Oswald"/>
                <a:sym typeface="Oswald"/>
              </a:defRPr>
            </a:lvl3pPr>
            <a:lvl4pPr lvl="3" rtl="0" algn="ctr">
              <a:lnSpc>
                <a:spcPct val="100000"/>
              </a:lnSpc>
              <a:spcBef>
                <a:spcPts val="0"/>
              </a:spcBef>
              <a:spcAft>
                <a:spcPts val="0"/>
              </a:spcAft>
              <a:buSzPts val="2400"/>
              <a:buFont typeface="Oswald"/>
              <a:buNone/>
              <a:defRPr b="1" sz="2400">
                <a:latin typeface="Oswald"/>
                <a:ea typeface="Oswald"/>
                <a:cs typeface="Oswald"/>
                <a:sym typeface="Oswald"/>
              </a:defRPr>
            </a:lvl4pPr>
            <a:lvl5pPr lvl="4" rtl="0" algn="ctr">
              <a:lnSpc>
                <a:spcPct val="100000"/>
              </a:lnSpc>
              <a:spcBef>
                <a:spcPts val="0"/>
              </a:spcBef>
              <a:spcAft>
                <a:spcPts val="0"/>
              </a:spcAft>
              <a:buSzPts val="2400"/>
              <a:buFont typeface="Oswald"/>
              <a:buNone/>
              <a:defRPr b="1" sz="2400">
                <a:latin typeface="Oswald"/>
                <a:ea typeface="Oswald"/>
                <a:cs typeface="Oswald"/>
                <a:sym typeface="Oswald"/>
              </a:defRPr>
            </a:lvl5pPr>
            <a:lvl6pPr lvl="5" rtl="0" algn="ctr">
              <a:lnSpc>
                <a:spcPct val="100000"/>
              </a:lnSpc>
              <a:spcBef>
                <a:spcPts val="0"/>
              </a:spcBef>
              <a:spcAft>
                <a:spcPts val="0"/>
              </a:spcAft>
              <a:buSzPts val="2400"/>
              <a:buFont typeface="Oswald"/>
              <a:buNone/>
              <a:defRPr b="1" sz="2400">
                <a:latin typeface="Oswald"/>
                <a:ea typeface="Oswald"/>
                <a:cs typeface="Oswald"/>
                <a:sym typeface="Oswald"/>
              </a:defRPr>
            </a:lvl6pPr>
            <a:lvl7pPr lvl="6" rtl="0" algn="ctr">
              <a:lnSpc>
                <a:spcPct val="100000"/>
              </a:lnSpc>
              <a:spcBef>
                <a:spcPts val="0"/>
              </a:spcBef>
              <a:spcAft>
                <a:spcPts val="0"/>
              </a:spcAft>
              <a:buSzPts val="2400"/>
              <a:buFont typeface="Oswald"/>
              <a:buNone/>
              <a:defRPr b="1" sz="2400">
                <a:latin typeface="Oswald"/>
                <a:ea typeface="Oswald"/>
                <a:cs typeface="Oswald"/>
                <a:sym typeface="Oswald"/>
              </a:defRPr>
            </a:lvl7pPr>
            <a:lvl8pPr lvl="7" rtl="0" algn="ctr">
              <a:lnSpc>
                <a:spcPct val="100000"/>
              </a:lnSpc>
              <a:spcBef>
                <a:spcPts val="0"/>
              </a:spcBef>
              <a:spcAft>
                <a:spcPts val="0"/>
              </a:spcAft>
              <a:buSzPts val="2400"/>
              <a:buFont typeface="Oswald"/>
              <a:buNone/>
              <a:defRPr b="1" sz="2400">
                <a:latin typeface="Oswald"/>
                <a:ea typeface="Oswald"/>
                <a:cs typeface="Oswald"/>
                <a:sym typeface="Oswald"/>
              </a:defRPr>
            </a:lvl8pPr>
            <a:lvl9pPr lvl="8" rtl="0" algn="ctr">
              <a:lnSpc>
                <a:spcPct val="100000"/>
              </a:lnSpc>
              <a:spcBef>
                <a:spcPts val="0"/>
              </a:spcBef>
              <a:spcAft>
                <a:spcPts val="0"/>
              </a:spcAft>
              <a:buSzPts val="2400"/>
              <a:buFont typeface="Oswald"/>
              <a:buNone/>
              <a:defRPr b="1" sz="2400">
                <a:latin typeface="Oswald"/>
                <a:ea typeface="Oswald"/>
                <a:cs typeface="Oswald"/>
                <a:sym typeface="Oswald"/>
              </a:defRPr>
            </a:lvl9pPr>
          </a:lstStyle>
          <a:p/>
        </p:txBody>
      </p:sp>
      <p:sp>
        <p:nvSpPr>
          <p:cNvPr id="178" name="Google Shape;178;p21"/>
          <p:cNvSpPr txBox="1"/>
          <p:nvPr>
            <p:ph idx="7" type="subTitle"/>
          </p:nvPr>
        </p:nvSpPr>
        <p:spPr>
          <a:xfrm>
            <a:off x="4692125" y="1292325"/>
            <a:ext cx="3732000" cy="450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Oswald"/>
              <a:buNone/>
              <a:defRPr sz="1800">
                <a:solidFill>
                  <a:schemeClr val="dk1"/>
                </a:solidFill>
                <a:latin typeface="Oswald"/>
                <a:ea typeface="Oswald"/>
                <a:cs typeface="Oswald"/>
                <a:sym typeface="Oswald"/>
              </a:defRPr>
            </a:lvl1pPr>
            <a:lvl2pPr lvl="1" rtl="0" algn="ctr">
              <a:lnSpc>
                <a:spcPct val="100000"/>
              </a:lnSpc>
              <a:spcBef>
                <a:spcPts val="0"/>
              </a:spcBef>
              <a:spcAft>
                <a:spcPts val="0"/>
              </a:spcAft>
              <a:buSzPts val="2400"/>
              <a:buFont typeface="Oswald"/>
              <a:buNone/>
              <a:defRPr b="1" sz="2400">
                <a:latin typeface="Oswald"/>
                <a:ea typeface="Oswald"/>
                <a:cs typeface="Oswald"/>
                <a:sym typeface="Oswald"/>
              </a:defRPr>
            </a:lvl2pPr>
            <a:lvl3pPr lvl="2" rtl="0" algn="ctr">
              <a:lnSpc>
                <a:spcPct val="100000"/>
              </a:lnSpc>
              <a:spcBef>
                <a:spcPts val="0"/>
              </a:spcBef>
              <a:spcAft>
                <a:spcPts val="0"/>
              </a:spcAft>
              <a:buSzPts val="2400"/>
              <a:buFont typeface="Oswald"/>
              <a:buNone/>
              <a:defRPr b="1" sz="2400">
                <a:latin typeface="Oswald"/>
                <a:ea typeface="Oswald"/>
                <a:cs typeface="Oswald"/>
                <a:sym typeface="Oswald"/>
              </a:defRPr>
            </a:lvl3pPr>
            <a:lvl4pPr lvl="3" rtl="0" algn="ctr">
              <a:lnSpc>
                <a:spcPct val="100000"/>
              </a:lnSpc>
              <a:spcBef>
                <a:spcPts val="0"/>
              </a:spcBef>
              <a:spcAft>
                <a:spcPts val="0"/>
              </a:spcAft>
              <a:buSzPts val="2400"/>
              <a:buFont typeface="Oswald"/>
              <a:buNone/>
              <a:defRPr b="1" sz="2400">
                <a:latin typeface="Oswald"/>
                <a:ea typeface="Oswald"/>
                <a:cs typeface="Oswald"/>
                <a:sym typeface="Oswald"/>
              </a:defRPr>
            </a:lvl4pPr>
            <a:lvl5pPr lvl="4" rtl="0" algn="ctr">
              <a:lnSpc>
                <a:spcPct val="100000"/>
              </a:lnSpc>
              <a:spcBef>
                <a:spcPts val="0"/>
              </a:spcBef>
              <a:spcAft>
                <a:spcPts val="0"/>
              </a:spcAft>
              <a:buSzPts val="2400"/>
              <a:buFont typeface="Oswald"/>
              <a:buNone/>
              <a:defRPr b="1" sz="2400">
                <a:latin typeface="Oswald"/>
                <a:ea typeface="Oswald"/>
                <a:cs typeface="Oswald"/>
                <a:sym typeface="Oswald"/>
              </a:defRPr>
            </a:lvl5pPr>
            <a:lvl6pPr lvl="5" rtl="0" algn="ctr">
              <a:lnSpc>
                <a:spcPct val="100000"/>
              </a:lnSpc>
              <a:spcBef>
                <a:spcPts val="0"/>
              </a:spcBef>
              <a:spcAft>
                <a:spcPts val="0"/>
              </a:spcAft>
              <a:buSzPts val="2400"/>
              <a:buFont typeface="Oswald"/>
              <a:buNone/>
              <a:defRPr b="1" sz="2400">
                <a:latin typeface="Oswald"/>
                <a:ea typeface="Oswald"/>
                <a:cs typeface="Oswald"/>
                <a:sym typeface="Oswald"/>
              </a:defRPr>
            </a:lvl6pPr>
            <a:lvl7pPr lvl="6" rtl="0" algn="ctr">
              <a:lnSpc>
                <a:spcPct val="100000"/>
              </a:lnSpc>
              <a:spcBef>
                <a:spcPts val="0"/>
              </a:spcBef>
              <a:spcAft>
                <a:spcPts val="0"/>
              </a:spcAft>
              <a:buSzPts val="2400"/>
              <a:buFont typeface="Oswald"/>
              <a:buNone/>
              <a:defRPr b="1" sz="2400">
                <a:latin typeface="Oswald"/>
                <a:ea typeface="Oswald"/>
                <a:cs typeface="Oswald"/>
                <a:sym typeface="Oswald"/>
              </a:defRPr>
            </a:lvl7pPr>
            <a:lvl8pPr lvl="7" rtl="0" algn="ctr">
              <a:lnSpc>
                <a:spcPct val="100000"/>
              </a:lnSpc>
              <a:spcBef>
                <a:spcPts val="0"/>
              </a:spcBef>
              <a:spcAft>
                <a:spcPts val="0"/>
              </a:spcAft>
              <a:buSzPts val="2400"/>
              <a:buFont typeface="Oswald"/>
              <a:buNone/>
              <a:defRPr b="1" sz="2400">
                <a:latin typeface="Oswald"/>
                <a:ea typeface="Oswald"/>
                <a:cs typeface="Oswald"/>
                <a:sym typeface="Oswald"/>
              </a:defRPr>
            </a:lvl8pPr>
            <a:lvl9pPr lvl="8" rtl="0" algn="ctr">
              <a:lnSpc>
                <a:spcPct val="100000"/>
              </a:lnSpc>
              <a:spcBef>
                <a:spcPts val="0"/>
              </a:spcBef>
              <a:spcAft>
                <a:spcPts val="0"/>
              </a:spcAft>
              <a:buSzPts val="2400"/>
              <a:buFont typeface="Oswald"/>
              <a:buNone/>
              <a:defRPr b="1" sz="2400">
                <a:latin typeface="Oswald"/>
                <a:ea typeface="Oswald"/>
                <a:cs typeface="Oswald"/>
                <a:sym typeface="Oswald"/>
              </a:defRPr>
            </a:lvl9pPr>
          </a:lstStyle>
          <a:p/>
        </p:txBody>
      </p:sp>
      <p:sp>
        <p:nvSpPr>
          <p:cNvPr id="179" name="Google Shape;179;p21"/>
          <p:cNvSpPr txBox="1"/>
          <p:nvPr>
            <p:ph idx="8" type="subTitle"/>
          </p:nvPr>
        </p:nvSpPr>
        <p:spPr>
          <a:xfrm>
            <a:off x="4692125" y="2952975"/>
            <a:ext cx="3732000" cy="450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Oswald"/>
              <a:buNone/>
              <a:defRPr sz="1800">
                <a:solidFill>
                  <a:schemeClr val="dk1"/>
                </a:solidFill>
                <a:latin typeface="Oswald"/>
                <a:ea typeface="Oswald"/>
                <a:cs typeface="Oswald"/>
                <a:sym typeface="Oswald"/>
              </a:defRPr>
            </a:lvl1pPr>
            <a:lvl2pPr lvl="1" rtl="0" algn="ctr">
              <a:lnSpc>
                <a:spcPct val="100000"/>
              </a:lnSpc>
              <a:spcBef>
                <a:spcPts val="0"/>
              </a:spcBef>
              <a:spcAft>
                <a:spcPts val="0"/>
              </a:spcAft>
              <a:buSzPts val="2400"/>
              <a:buFont typeface="Oswald"/>
              <a:buNone/>
              <a:defRPr b="1" sz="2400">
                <a:latin typeface="Oswald"/>
                <a:ea typeface="Oswald"/>
                <a:cs typeface="Oswald"/>
                <a:sym typeface="Oswald"/>
              </a:defRPr>
            </a:lvl2pPr>
            <a:lvl3pPr lvl="2" rtl="0" algn="ctr">
              <a:lnSpc>
                <a:spcPct val="100000"/>
              </a:lnSpc>
              <a:spcBef>
                <a:spcPts val="0"/>
              </a:spcBef>
              <a:spcAft>
                <a:spcPts val="0"/>
              </a:spcAft>
              <a:buSzPts val="2400"/>
              <a:buFont typeface="Oswald"/>
              <a:buNone/>
              <a:defRPr b="1" sz="2400">
                <a:latin typeface="Oswald"/>
                <a:ea typeface="Oswald"/>
                <a:cs typeface="Oswald"/>
                <a:sym typeface="Oswald"/>
              </a:defRPr>
            </a:lvl3pPr>
            <a:lvl4pPr lvl="3" rtl="0" algn="ctr">
              <a:lnSpc>
                <a:spcPct val="100000"/>
              </a:lnSpc>
              <a:spcBef>
                <a:spcPts val="0"/>
              </a:spcBef>
              <a:spcAft>
                <a:spcPts val="0"/>
              </a:spcAft>
              <a:buSzPts val="2400"/>
              <a:buFont typeface="Oswald"/>
              <a:buNone/>
              <a:defRPr b="1" sz="2400">
                <a:latin typeface="Oswald"/>
                <a:ea typeface="Oswald"/>
                <a:cs typeface="Oswald"/>
                <a:sym typeface="Oswald"/>
              </a:defRPr>
            </a:lvl4pPr>
            <a:lvl5pPr lvl="4" rtl="0" algn="ctr">
              <a:lnSpc>
                <a:spcPct val="100000"/>
              </a:lnSpc>
              <a:spcBef>
                <a:spcPts val="0"/>
              </a:spcBef>
              <a:spcAft>
                <a:spcPts val="0"/>
              </a:spcAft>
              <a:buSzPts val="2400"/>
              <a:buFont typeface="Oswald"/>
              <a:buNone/>
              <a:defRPr b="1" sz="2400">
                <a:latin typeface="Oswald"/>
                <a:ea typeface="Oswald"/>
                <a:cs typeface="Oswald"/>
                <a:sym typeface="Oswald"/>
              </a:defRPr>
            </a:lvl5pPr>
            <a:lvl6pPr lvl="5" rtl="0" algn="ctr">
              <a:lnSpc>
                <a:spcPct val="100000"/>
              </a:lnSpc>
              <a:spcBef>
                <a:spcPts val="0"/>
              </a:spcBef>
              <a:spcAft>
                <a:spcPts val="0"/>
              </a:spcAft>
              <a:buSzPts val="2400"/>
              <a:buFont typeface="Oswald"/>
              <a:buNone/>
              <a:defRPr b="1" sz="2400">
                <a:latin typeface="Oswald"/>
                <a:ea typeface="Oswald"/>
                <a:cs typeface="Oswald"/>
                <a:sym typeface="Oswald"/>
              </a:defRPr>
            </a:lvl6pPr>
            <a:lvl7pPr lvl="6" rtl="0" algn="ctr">
              <a:lnSpc>
                <a:spcPct val="100000"/>
              </a:lnSpc>
              <a:spcBef>
                <a:spcPts val="0"/>
              </a:spcBef>
              <a:spcAft>
                <a:spcPts val="0"/>
              </a:spcAft>
              <a:buSzPts val="2400"/>
              <a:buFont typeface="Oswald"/>
              <a:buNone/>
              <a:defRPr b="1" sz="2400">
                <a:latin typeface="Oswald"/>
                <a:ea typeface="Oswald"/>
                <a:cs typeface="Oswald"/>
                <a:sym typeface="Oswald"/>
              </a:defRPr>
            </a:lvl7pPr>
            <a:lvl8pPr lvl="7" rtl="0" algn="ctr">
              <a:lnSpc>
                <a:spcPct val="100000"/>
              </a:lnSpc>
              <a:spcBef>
                <a:spcPts val="0"/>
              </a:spcBef>
              <a:spcAft>
                <a:spcPts val="0"/>
              </a:spcAft>
              <a:buSzPts val="2400"/>
              <a:buFont typeface="Oswald"/>
              <a:buNone/>
              <a:defRPr b="1" sz="2400">
                <a:latin typeface="Oswald"/>
                <a:ea typeface="Oswald"/>
                <a:cs typeface="Oswald"/>
                <a:sym typeface="Oswald"/>
              </a:defRPr>
            </a:lvl8pPr>
            <a:lvl9pPr lvl="8" rtl="0" algn="ctr">
              <a:lnSpc>
                <a:spcPct val="100000"/>
              </a:lnSpc>
              <a:spcBef>
                <a:spcPts val="0"/>
              </a:spcBef>
              <a:spcAft>
                <a:spcPts val="0"/>
              </a:spcAft>
              <a:buSzPts val="2400"/>
              <a:buFont typeface="Oswald"/>
              <a:buNone/>
              <a:defRPr b="1" sz="2400">
                <a:latin typeface="Oswald"/>
                <a:ea typeface="Oswald"/>
                <a:cs typeface="Oswald"/>
                <a:sym typeface="Oswald"/>
              </a:defRPr>
            </a:lvl9pPr>
          </a:lstStyle>
          <a:p/>
        </p:txBody>
      </p:sp>
      <p:sp>
        <p:nvSpPr>
          <p:cNvPr id="180" name="Google Shape;180;p21"/>
          <p:cNvSpPr/>
          <p:nvPr/>
        </p:nvSpPr>
        <p:spPr>
          <a:xfrm flipH="1" rot="528198">
            <a:off x="-905581" y="4703381"/>
            <a:ext cx="6041438" cy="733546"/>
          </a:xfrm>
          <a:custGeom>
            <a:rect b="b" l="l" r="r" t="t"/>
            <a:pathLst>
              <a:path extrusionOk="0" h="1283017" w="10566844">
                <a:moveTo>
                  <a:pt x="5283423" y="0"/>
                </a:moveTo>
                <a:lnTo>
                  <a:pt x="0" y="0"/>
                </a:lnTo>
                <a:lnTo>
                  <a:pt x="0" y="1283018"/>
                </a:lnTo>
                <a:lnTo>
                  <a:pt x="10566845" y="1283018"/>
                </a:lnTo>
                <a:lnTo>
                  <a:pt x="10566845" y="0"/>
                </a:lnTo>
                <a:lnTo>
                  <a:pt x="5283423" y="0"/>
                </a:lnTo>
                <a:close/>
                <a:moveTo>
                  <a:pt x="254222" y="1220057"/>
                </a:moveTo>
                <a:cubicBezTo>
                  <a:pt x="254222" y="1235774"/>
                  <a:pt x="239935" y="1248728"/>
                  <a:pt x="222409" y="1248728"/>
                </a:cubicBezTo>
                <a:lnTo>
                  <a:pt x="70866" y="1248728"/>
                </a:lnTo>
                <a:cubicBezTo>
                  <a:pt x="53435" y="1248728"/>
                  <a:pt x="39053" y="1235869"/>
                  <a:pt x="39053" y="1220057"/>
                </a:cubicBezTo>
                <a:lnTo>
                  <a:pt x="39053" y="1068324"/>
                </a:lnTo>
                <a:cubicBezTo>
                  <a:pt x="39053" y="1052608"/>
                  <a:pt x="53340" y="1039654"/>
                  <a:pt x="70866" y="1039654"/>
                </a:cubicBezTo>
                <a:lnTo>
                  <a:pt x="222409" y="1039654"/>
                </a:lnTo>
                <a:cubicBezTo>
                  <a:pt x="239840" y="1039654"/>
                  <a:pt x="254222" y="1052513"/>
                  <a:pt x="254222" y="1068324"/>
                </a:cubicBezTo>
                <a:lnTo>
                  <a:pt x="254222" y="1220057"/>
                </a:lnTo>
                <a:close/>
                <a:moveTo>
                  <a:pt x="530447" y="1220057"/>
                </a:moveTo>
                <a:cubicBezTo>
                  <a:pt x="530447" y="1235774"/>
                  <a:pt x="516160" y="1248728"/>
                  <a:pt x="498634" y="1248728"/>
                </a:cubicBezTo>
                <a:lnTo>
                  <a:pt x="347091" y="1248728"/>
                </a:lnTo>
                <a:cubicBezTo>
                  <a:pt x="329660" y="1248728"/>
                  <a:pt x="315278" y="1235869"/>
                  <a:pt x="315278" y="1220057"/>
                </a:cubicBezTo>
                <a:lnTo>
                  <a:pt x="315278" y="1068324"/>
                </a:lnTo>
                <a:cubicBezTo>
                  <a:pt x="315278" y="1052608"/>
                  <a:pt x="329565" y="1039654"/>
                  <a:pt x="347091" y="1039654"/>
                </a:cubicBezTo>
                <a:lnTo>
                  <a:pt x="498634" y="1039654"/>
                </a:lnTo>
                <a:cubicBezTo>
                  <a:pt x="516065" y="1039654"/>
                  <a:pt x="530447" y="1052513"/>
                  <a:pt x="530447" y="1068324"/>
                </a:cubicBezTo>
                <a:lnTo>
                  <a:pt x="530447" y="1220057"/>
                </a:lnTo>
                <a:close/>
                <a:moveTo>
                  <a:pt x="806672" y="1220057"/>
                </a:moveTo>
                <a:cubicBezTo>
                  <a:pt x="806672" y="1235774"/>
                  <a:pt x="792385" y="1248728"/>
                  <a:pt x="774859" y="1248728"/>
                </a:cubicBezTo>
                <a:lnTo>
                  <a:pt x="623316" y="1248728"/>
                </a:lnTo>
                <a:cubicBezTo>
                  <a:pt x="605885" y="1248728"/>
                  <a:pt x="591503" y="1235869"/>
                  <a:pt x="591503" y="1220057"/>
                </a:cubicBezTo>
                <a:lnTo>
                  <a:pt x="591503" y="1068324"/>
                </a:lnTo>
                <a:cubicBezTo>
                  <a:pt x="591503" y="1052608"/>
                  <a:pt x="605790" y="1039654"/>
                  <a:pt x="623316" y="1039654"/>
                </a:cubicBezTo>
                <a:lnTo>
                  <a:pt x="774859" y="1039654"/>
                </a:lnTo>
                <a:cubicBezTo>
                  <a:pt x="792290" y="1039654"/>
                  <a:pt x="806672" y="1052513"/>
                  <a:pt x="806672" y="1068324"/>
                </a:cubicBezTo>
                <a:lnTo>
                  <a:pt x="806672" y="1220057"/>
                </a:lnTo>
                <a:close/>
                <a:moveTo>
                  <a:pt x="1082897" y="1220057"/>
                </a:moveTo>
                <a:cubicBezTo>
                  <a:pt x="1082897" y="1235774"/>
                  <a:pt x="1068610" y="1248728"/>
                  <a:pt x="1051084" y="1248728"/>
                </a:cubicBezTo>
                <a:lnTo>
                  <a:pt x="899541" y="1248728"/>
                </a:lnTo>
                <a:cubicBezTo>
                  <a:pt x="882110" y="1248728"/>
                  <a:pt x="867728" y="1235869"/>
                  <a:pt x="867728" y="1220057"/>
                </a:cubicBezTo>
                <a:lnTo>
                  <a:pt x="867728" y="1068324"/>
                </a:lnTo>
                <a:cubicBezTo>
                  <a:pt x="867728" y="1052608"/>
                  <a:pt x="882015" y="1039654"/>
                  <a:pt x="899541" y="1039654"/>
                </a:cubicBezTo>
                <a:lnTo>
                  <a:pt x="1051084" y="1039654"/>
                </a:lnTo>
                <a:cubicBezTo>
                  <a:pt x="1068515" y="1039654"/>
                  <a:pt x="1082897" y="1052513"/>
                  <a:pt x="1082897" y="1068324"/>
                </a:cubicBezTo>
                <a:lnTo>
                  <a:pt x="1082897" y="1220057"/>
                </a:lnTo>
                <a:close/>
                <a:moveTo>
                  <a:pt x="1359122" y="1220057"/>
                </a:moveTo>
                <a:cubicBezTo>
                  <a:pt x="1359122" y="1235774"/>
                  <a:pt x="1344835" y="1248728"/>
                  <a:pt x="1327309" y="1248728"/>
                </a:cubicBezTo>
                <a:lnTo>
                  <a:pt x="1175766" y="1248728"/>
                </a:lnTo>
                <a:cubicBezTo>
                  <a:pt x="1158335" y="1248728"/>
                  <a:pt x="1143953" y="1235869"/>
                  <a:pt x="1143953" y="1220057"/>
                </a:cubicBezTo>
                <a:lnTo>
                  <a:pt x="1143953" y="1068324"/>
                </a:lnTo>
                <a:cubicBezTo>
                  <a:pt x="1143953" y="1052608"/>
                  <a:pt x="1158240" y="1039654"/>
                  <a:pt x="1175766" y="1039654"/>
                </a:cubicBezTo>
                <a:lnTo>
                  <a:pt x="1327309" y="1039654"/>
                </a:lnTo>
                <a:cubicBezTo>
                  <a:pt x="1344739" y="1039654"/>
                  <a:pt x="1359122" y="1052513"/>
                  <a:pt x="1359122" y="1068324"/>
                </a:cubicBezTo>
                <a:lnTo>
                  <a:pt x="1359122" y="1220057"/>
                </a:lnTo>
                <a:close/>
                <a:moveTo>
                  <a:pt x="1635347" y="1220057"/>
                </a:moveTo>
                <a:cubicBezTo>
                  <a:pt x="1635347" y="1235774"/>
                  <a:pt x="1621060" y="1248728"/>
                  <a:pt x="1603534" y="1248728"/>
                </a:cubicBezTo>
                <a:lnTo>
                  <a:pt x="1451991" y="1248728"/>
                </a:lnTo>
                <a:cubicBezTo>
                  <a:pt x="1434560" y="1248728"/>
                  <a:pt x="1420178" y="1235869"/>
                  <a:pt x="1420178" y="1220057"/>
                </a:cubicBezTo>
                <a:lnTo>
                  <a:pt x="1420178" y="1068324"/>
                </a:lnTo>
                <a:cubicBezTo>
                  <a:pt x="1420178" y="1052608"/>
                  <a:pt x="1434465" y="1039654"/>
                  <a:pt x="1451991" y="1039654"/>
                </a:cubicBezTo>
                <a:lnTo>
                  <a:pt x="1603534" y="1039654"/>
                </a:lnTo>
                <a:cubicBezTo>
                  <a:pt x="1620964" y="1039654"/>
                  <a:pt x="1635347" y="1052513"/>
                  <a:pt x="1635347" y="1068324"/>
                </a:cubicBezTo>
                <a:lnTo>
                  <a:pt x="1635347" y="1220057"/>
                </a:lnTo>
                <a:close/>
                <a:moveTo>
                  <a:pt x="1911572" y="1220057"/>
                </a:moveTo>
                <a:cubicBezTo>
                  <a:pt x="1911572" y="1235774"/>
                  <a:pt x="1897285" y="1248728"/>
                  <a:pt x="1879759" y="1248728"/>
                </a:cubicBezTo>
                <a:lnTo>
                  <a:pt x="1728216" y="1248728"/>
                </a:lnTo>
                <a:cubicBezTo>
                  <a:pt x="1710785" y="1248728"/>
                  <a:pt x="1696403" y="1235869"/>
                  <a:pt x="1696403" y="1220057"/>
                </a:cubicBezTo>
                <a:lnTo>
                  <a:pt x="1696403" y="1068324"/>
                </a:lnTo>
                <a:cubicBezTo>
                  <a:pt x="1696403" y="1052608"/>
                  <a:pt x="1710690" y="1039654"/>
                  <a:pt x="1728216" y="1039654"/>
                </a:cubicBezTo>
                <a:lnTo>
                  <a:pt x="1879759" y="1039654"/>
                </a:lnTo>
                <a:cubicBezTo>
                  <a:pt x="1897189" y="1039654"/>
                  <a:pt x="1911572" y="1052513"/>
                  <a:pt x="1911572" y="1068324"/>
                </a:cubicBezTo>
                <a:lnTo>
                  <a:pt x="1911572" y="1220057"/>
                </a:lnTo>
                <a:close/>
                <a:moveTo>
                  <a:pt x="2187797" y="1220057"/>
                </a:moveTo>
                <a:cubicBezTo>
                  <a:pt x="2187797" y="1235774"/>
                  <a:pt x="2173510" y="1248728"/>
                  <a:pt x="2155984" y="1248728"/>
                </a:cubicBezTo>
                <a:lnTo>
                  <a:pt x="2004441" y="1248728"/>
                </a:lnTo>
                <a:cubicBezTo>
                  <a:pt x="1987010" y="1248728"/>
                  <a:pt x="1972628" y="1235869"/>
                  <a:pt x="1972628" y="1220057"/>
                </a:cubicBezTo>
                <a:lnTo>
                  <a:pt x="1972628" y="1068324"/>
                </a:lnTo>
                <a:cubicBezTo>
                  <a:pt x="1972628" y="1052608"/>
                  <a:pt x="1986915" y="1039654"/>
                  <a:pt x="2004441" y="1039654"/>
                </a:cubicBezTo>
                <a:lnTo>
                  <a:pt x="2155984" y="1039654"/>
                </a:lnTo>
                <a:cubicBezTo>
                  <a:pt x="2173415" y="1039654"/>
                  <a:pt x="2187797" y="1052513"/>
                  <a:pt x="2187797" y="1068324"/>
                </a:cubicBezTo>
                <a:lnTo>
                  <a:pt x="2187797" y="1220057"/>
                </a:lnTo>
                <a:close/>
                <a:moveTo>
                  <a:pt x="2464022" y="1220057"/>
                </a:moveTo>
                <a:cubicBezTo>
                  <a:pt x="2464022" y="1235774"/>
                  <a:pt x="2449735" y="1248728"/>
                  <a:pt x="2432209" y="1248728"/>
                </a:cubicBezTo>
                <a:lnTo>
                  <a:pt x="2280666" y="1248728"/>
                </a:lnTo>
                <a:cubicBezTo>
                  <a:pt x="2263235" y="1248728"/>
                  <a:pt x="2248853" y="1235869"/>
                  <a:pt x="2248853" y="1220057"/>
                </a:cubicBezTo>
                <a:lnTo>
                  <a:pt x="2248853" y="1068324"/>
                </a:lnTo>
                <a:cubicBezTo>
                  <a:pt x="2248853" y="1052608"/>
                  <a:pt x="2263140" y="1039654"/>
                  <a:pt x="2280666" y="1039654"/>
                </a:cubicBezTo>
                <a:lnTo>
                  <a:pt x="2432209" y="1039654"/>
                </a:lnTo>
                <a:cubicBezTo>
                  <a:pt x="2449640" y="1039654"/>
                  <a:pt x="2464022" y="1052513"/>
                  <a:pt x="2464022" y="1068324"/>
                </a:cubicBezTo>
                <a:lnTo>
                  <a:pt x="2464022" y="1220057"/>
                </a:lnTo>
                <a:close/>
                <a:moveTo>
                  <a:pt x="2740247" y="1220057"/>
                </a:moveTo>
                <a:cubicBezTo>
                  <a:pt x="2740247" y="1235774"/>
                  <a:pt x="2725960" y="1248728"/>
                  <a:pt x="2708434" y="1248728"/>
                </a:cubicBezTo>
                <a:lnTo>
                  <a:pt x="2556891" y="1248728"/>
                </a:lnTo>
                <a:cubicBezTo>
                  <a:pt x="2539460" y="1248728"/>
                  <a:pt x="2525078" y="1235869"/>
                  <a:pt x="2525078" y="1220057"/>
                </a:cubicBezTo>
                <a:lnTo>
                  <a:pt x="2525078" y="1068324"/>
                </a:lnTo>
                <a:cubicBezTo>
                  <a:pt x="2525078" y="1052608"/>
                  <a:pt x="2539365" y="1039654"/>
                  <a:pt x="2556891" y="1039654"/>
                </a:cubicBezTo>
                <a:lnTo>
                  <a:pt x="2708434" y="1039654"/>
                </a:lnTo>
                <a:cubicBezTo>
                  <a:pt x="2725865" y="1039654"/>
                  <a:pt x="2740247" y="1052513"/>
                  <a:pt x="2740247" y="1068324"/>
                </a:cubicBezTo>
                <a:lnTo>
                  <a:pt x="2740247" y="1220057"/>
                </a:lnTo>
                <a:close/>
                <a:moveTo>
                  <a:pt x="3016472" y="1220057"/>
                </a:moveTo>
                <a:cubicBezTo>
                  <a:pt x="3016472" y="1235774"/>
                  <a:pt x="3002185" y="1248728"/>
                  <a:pt x="2984659" y="1248728"/>
                </a:cubicBezTo>
                <a:lnTo>
                  <a:pt x="2833116" y="1248728"/>
                </a:lnTo>
                <a:cubicBezTo>
                  <a:pt x="2815685" y="1248728"/>
                  <a:pt x="2801303" y="1235869"/>
                  <a:pt x="2801303" y="1220057"/>
                </a:cubicBezTo>
                <a:lnTo>
                  <a:pt x="2801303" y="1068324"/>
                </a:lnTo>
                <a:cubicBezTo>
                  <a:pt x="2801303" y="1052608"/>
                  <a:pt x="2815590" y="1039654"/>
                  <a:pt x="2833116" y="1039654"/>
                </a:cubicBezTo>
                <a:lnTo>
                  <a:pt x="2984659" y="1039654"/>
                </a:lnTo>
                <a:cubicBezTo>
                  <a:pt x="3002090" y="1039654"/>
                  <a:pt x="3016472" y="1052513"/>
                  <a:pt x="3016472" y="1068324"/>
                </a:cubicBezTo>
                <a:lnTo>
                  <a:pt x="3016472" y="1220057"/>
                </a:lnTo>
                <a:close/>
                <a:moveTo>
                  <a:pt x="3292697" y="1220057"/>
                </a:moveTo>
                <a:cubicBezTo>
                  <a:pt x="3292697" y="1235774"/>
                  <a:pt x="3278410" y="1248728"/>
                  <a:pt x="3260884" y="1248728"/>
                </a:cubicBezTo>
                <a:lnTo>
                  <a:pt x="3109341" y="1248728"/>
                </a:lnTo>
                <a:cubicBezTo>
                  <a:pt x="3091910" y="1248728"/>
                  <a:pt x="3077528" y="1235869"/>
                  <a:pt x="3077528" y="1220057"/>
                </a:cubicBezTo>
                <a:lnTo>
                  <a:pt x="3077528" y="1068324"/>
                </a:lnTo>
                <a:cubicBezTo>
                  <a:pt x="3077528" y="1052608"/>
                  <a:pt x="3091815" y="1039654"/>
                  <a:pt x="3109341" y="1039654"/>
                </a:cubicBezTo>
                <a:lnTo>
                  <a:pt x="3260884" y="1039654"/>
                </a:lnTo>
                <a:cubicBezTo>
                  <a:pt x="3278315" y="1039654"/>
                  <a:pt x="3292697" y="1052513"/>
                  <a:pt x="3292697" y="1068324"/>
                </a:cubicBezTo>
                <a:lnTo>
                  <a:pt x="3292697" y="1220057"/>
                </a:lnTo>
                <a:close/>
                <a:moveTo>
                  <a:pt x="3568922" y="1220057"/>
                </a:moveTo>
                <a:cubicBezTo>
                  <a:pt x="3568922" y="1235774"/>
                  <a:pt x="3554635" y="1248728"/>
                  <a:pt x="3537109" y="1248728"/>
                </a:cubicBezTo>
                <a:lnTo>
                  <a:pt x="3385566" y="1248728"/>
                </a:lnTo>
                <a:cubicBezTo>
                  <a:pt x="3368135" y="1248728"/>
                  <a:pt x="3353753" y="1235869"/>
                  <a:pt x="3353753" y="1220057"/>
                </a:cubicBezTo>
                <a:lnTo>
                  <a:pt x="3353753" y="1068324"/>
                </a:lnTo>
                <a:cubicBezTo>
                  <a:pt x="3353753" y="1052608"/>
                  <a:pt x="3368040" y="1039654"/>
                  <a:pt x="3385566" y="1039654"/>
                </a:cubicBezTo>
                <a:lnTo>
                  <a:pt x="3537109" y="1039654"/>
                </a:lnTo>
                <a:cubicBezTo>
                  <a:pt x="3554540" y="1039654"/>
                  <a:pt x="3568922" y="1052513"/>
                  <a:pt x="3568922" y="1068324"/>
                </a:cubicBezTo>
                <a:lnTo>
                  <a:pt x="3568922" y="1220057"/>
                </a:lnTo>
                <a:close/>
                <a:moveTo>
                  <a:pt x="3845147" y="1220057"/>
                </a:moveTo>
                <a:cubicBezTo>
                  <a:pt x="3845147" y="1235774"/>
                  <a:pt x="3830860" y="1248728"/>
                  <a:pt x="3813334" y="1248728"/>
                </a:cubicBezTo>
                <a:lnTo>
                  <a:pt x="3661791" y="1248728"/>
                </a:lnTo>
                <a:cubicBezTo>
                  <a:pt x="3644360" y="1248728"/>
                  <a:pt x="3629978" y="1235869"/>
                  <a:pt x="3629978" y="1220057"/>
                </a:cubicBezTo>
                <a:lnTo>
                  <a:pt x="3629978" y="1068324"/>
                </a:lnTo>
                <a:cubicBezTo>
                  <a:pt x="3629978" y="1052608"/>
                  <a:pt x="3644265" y="1039654"/>
                  <a:pt x="3661791" y="1039654"/>
                </a:cubicBezTo>
                <a:lnTo>
                  <a:pt x="3813334" y="1039654"/>
                </a:lnTo>
                <a:cubicBezTo>
                  <a:pt x="3830765" y="1039654"/>
                  <a:pt x="3845147" y="1052513"/>
                  <a:pt x="3845147" y="1068324"/>
                </a:cubicBezTo>
                <a:lnTo>
                  <a:pt x="3845147" y="1220057"/>
                </a:lnTo>
                <a:close/>
                <a:moveTo>
                  <a:pt x="4121372" y="1220057"/>
                </a:moveTo>
                <a:cubicBezTo>
                  <a:pt x="4121372" y="1235774"/>
                  <a:pt x="4107085" y="1248728"/>
                  <a:pt x="4089559" y="1248728"/>
                </a:cubicBezTo>
                <a:lnTo>
                  <a:pt x="3938016" y="1248728"/>
                </a:lnTo>
                <a:cubicBezTo>
                  <a:pt x="3920585" y="1248728"/>
                  <a:pt x="3906203" y="1235869"/>
                  <a:pt x="3906203" y="1220057"/>
                </a:cubicBezTo>
                <a:lnTo>
                  <a:pt x="3906203" y="1068324"/>
                </a:lnTo>
                <a:cubicBezTo>
                  <a:pt x="3906203" y="1052608"/>
                  <a:pt x="3920490" y="1039654"/>
                  <a:pt x="3938016" y="1039654"/>
                </a:cubicBezTo>
                <a:lnTo>
                  <a:pt x="4089559" y="1039654"/>
                </a:lnTo>
                <a:cubicBezTo>
                  <a:pt x="4106990" y="1039654"/>
                  <a:pt x="4121372" y="1052513"/>
                  <a:pt x="4121372" y="1068324"/>
                </a:cubicBezTo>
                <a:lnTo>
                  <a:pt x="4121372" y="1220057"/>
                </a:lnTo>
                <a:close/>
                <a:moveTo>
                  <a:pt x="4397598" y="1220057"/>
                </a:moveTo>
                <a:cubicBezTo>
                  <a:pt x="4397598" y="1235774"/>
                  <a:pt x="4383310" y="1248728"/>
                  <a:pt x="4365784" y="1248728"/>
                </a:cubicBezTo>
                <a:lnTo>
                  <a:pt x="4214241" y="1248728"/>
                </a:lnTo>
                <a:cubicBezTo>
                  <a:pt x="4196810" y="1248728"/>
                  <a:pt x="4182428" y="1235869"/>
                  <a:pt x="4182428" y="1220057"/>
                </a:cubicBezTo>
                <a:lnTo>
                  <a:pt x="4182428" y="1068324"/>
                </a:lnTo>
                <a:cubicBezTo>
                  <a:pt x="4182428" y="1052608"/>
                  <a:pt x="4196715" y="1039654"/>
                  <a:pt x="4214241" y="1039654"/>
                </a:cubicBezTo>
                <a:lnTo>
                  <a:pt x="4365784" y="1039654"/>
                </a:lnTo>
                <a:cubicBezTo>
                  <a:pt x="4383215" y="1039654"/>
                  <a:pt x="4397598" y="1052513"/>
                  <a:pt x="4397598" y="1068324"/>
                </a:cubicBezTo>
                <a:lnTo>
                  <a:pt x="4397598" y="1220057"/>
                </a:lnTo>
                <a:close/>
                <a:moveTo>
                  <a:pt x="4673823" y="1220057"/>
                </a:moveTo>
                <a:cubicBezTo>
                  <a:pt x="4673823" y="1235774"/>
                  <a:pt x="4659535" y="1248728"/>
                  <a:pt x="4642009" y="1248728"/>
                </a:cubicBezTo>
                <a:lnTo>
                  <a:pt x="4490466" y="1248728"/>
                </a:lnTo>
                <a:cubicBezTo>
                  <a:pt x="4473035" y="1248728"/>
                  <a:pt x="4458653" y="1235869"/>
                  <a:pt x="4458653" y="1220057"/>
                </a:cubicBezTo>
                <a:lnTo>
                  <a:pt x="4458653" y="1068324"/>
                </a:lnTo>
                <a:cubicBezTo>
                  <a:pt x="4458653" y="1052608"/>
                  <a:pt x="4472940" y="1039654"/>
                  <a:pt x="4490466" y="1039654"/>
                </a:cubicBezTo>
                <a:lnTo>
                  <a:pt x="4642009" y="1039654"/>
                </a:lnTo>
                <a:cubicBezTo>
                  <a:pt x="4659440" y="1039654"/>
                  <a:pt x="4673823" y="1052513"/>
                  <a:pt x="4673823" y="1068324"/>
                </a:cubicBezTo>
                <a:lnTo>
                  <a:pt x="4673823" y="1220057"/>
                </a:lnTo>
                <a:close/>
                <a:moveTo>
                  <a:pt x="4950048" y="1220057"/>
                </a:moveTo>
                <a:cubicBezTo>
                  <a:pt x="4950048" y="1235774"/>
                  <a:pt x="4935760" y="1248728"/>
                  <a:pt x="4918234" y="1248728"/>
                </a:cubicBezTo>
                <a:lnTo>
                  <a:pt x="4766691" y="1248728"/>
                </a:lnTo>
                <a:cubicBezTo>
                  <a:pt x="4749260" y="1248728"/>
                  <a:pt x="4734878" y="1235869"/>
                  <a:pt x="4734878" y="1220057"/>
                </a:cubicBezTo>
                <a:lnTo>
                  <a:pt x="4734878" y="1068324"/>
                </a:lnTo>
                <a:cubicBezTo>
                  <a:pt x="4734878" y="1052608"/>
                  <a:pt x="4749165" y="1039654"/>
                  <a:pt x="4766691" y="1039654"/>
                </a:cubicBezTo>
                <a:lnTo>
                  <a:pt x="4918234" y="1039654"/>
                </a:lnTo>
                <a:cubicBezTo>
                  <a:pt x="4935665" y="1039654"/>
                  <a:pt x="4950048" y="1052513"/>
                  <a:pt x="4950048" y="1068324"/>
                </a:cubicBezTo>
                <a:lnTo>
                  <a:pt x="4950048" y="1220057"/>
                </a:lnTo>
                <a:close/>
                <a:moveTo>
                  <a:pt x="5226273" y="1220057"/>
                </a:moveTo>
                <a:cubicBezTo>
                  <a:pt x="5226273" y="1235774"/>
                  <a:pt x="5211985" y="1248728"/>
                  <a:pt x="5194459" y="1248728"/>
                </a:cubicBezTo>
                <a:lnTo>
                  <a:pt x="5042916" y="1248728"/>
                </a:lnTo>
                <a:cubicBezTo>
                  <a:pt x="5025485" y="1248728"/>
                  <a:pt x="5011103" y="1235869"/>
                  <a:pt x="5011103" y="1220057"/>
                </a:cubicBezTo>
                <a:lnTo>
                  <a:pt x="5011103" y="1068324"/>
                </a:lnTo>
                <a:cubicBezTo>
                  <a:pt x="5011103" y="1052608"/>
                  <a:pt x="5025390" y="1039654"/>
                  <a:pt x="5042916" y="1039654"/>
                </a:cubicBezTo>
                <a:lnTo>
                  <a:pt x="5194459" y="1039654"/>
                </a:lnTo>
                <a:cubicBezTo>
                  <a:pt x="5211890" y="1039654"/>
                  <a:pt x="5226273" y="1052513"/>
                  <a:pt x="5226273" y="1068324"/>
                </a:cubicBezTo>
                <a:lnTo>
                  <a:pt x="5226273" y="1220057"/>
                </a:lnTo>
                <a:close/>
                <a:moveTo>
                  <a:pt x="5538216" y="1220057"/>
                </a:moveTo>
                <a:cubicBezTo>
                  <a:pt x="5538216" y="1235774"/>
                  <a:pt x="5523929" y="1248728"/>
                  <a:pt x="5506403" y="1248728"/>
                </a:cubicBezTo>
                <a:lnTo>
                  <a:pt x="5354860" y="1248728"/>
                </a:lnTo>
                <a:cubicBezTo>
                  <a:pt x="5337429" y="1248728"/>
                  <a:pt x="5323046" y="1235869"/>
                  <a:pt x="5323046" y="1220057"/>
                </a:cubicBezTo>
                <a:lnTo>
                  <a:pt x="5323046" y="1068324"/>
                </a:lnTo>
                <a:cubicBezTo>
                  <a:pt x="5323046" y="1052608"/>
                  <a:pt x="5337334" y="1039654"/>
                  <a:pt x="5354860" y="1039654"/>
                </a:cubicBezTo>
                <a:lnTo>
                  <a:pt x="5506403" y="1039654"/>
                </a:lnTo>
                <a:cubicBezTo>
                  <a:pt x="5523833" y="1039654"/>
                  <a:pt x="5538216" y="1052513"/>
                  <a:pt x="5538216" y="1068324"/>
                </a:cubicBezTo>
                <a:lnTo>
                  <a:pt x="5538216" y="1220057"/>
                </a:lnTo>
                <a:close/>
                <a:moveTo>
                  <a:pt x="5814441" y="1220057"/>
                </a:moveTo>
                <a:cubicBezTo>
                  <a:pt x="5814441" y="1235774"/>
                  <a:pt x="5800154" y="1248728"/>
                  <a:pt x="5782628" y="1248728"/>
                </a:cubicBezTo>
                <a:lnTo>
                  <a:pt x="5631085" y="1248728"/>
                </a:lnTo>
                <a:cubicBezTo>
                  <a:pt x="5613654" y="1248728"/>
                  <a:pt x="5599271" y="1235869"/>
                  <a:pt x="5599271" y="1220057"/>
                </a:cubicBezTo>
                <a:lnTo>
                  <a:pt x="5599271" y="1068324"/>
                </a:lnTo>
                <a:cubicBezTo>
                  <a:pt x="5599271" y="1052608"/>
                  <a:pt x="5613559" y="1039654"/>
                  <a:pt x="5631085" y="1039654"/>
                </a:cubicBezTo>
                <a:lnTo>
                  <a:pt x="5782628" y="1039654"/>
                </a:lnTo>
                <a:cubicBezTo>
                  <a:pt x="5800058" y="1039654"/>
                  <a:pt x="5814441" y="1052513"/>
                  <a:pt x="5814441" y="1068324"/>
                </a:cubicBezTo>
                <a:lnTo>
                  <a:pt x="5814441" y="1220057"/>
                </a:lnTo>
                <a:close/>
                <a:moveTo>
                  <a:pt x="6090666" y="1220057"/>
                </a:moveTo>
                <a:cubicBezTo>
                  <a:pt x="6090666" y="1235774"/>
                  <a:pt x="6076379" y="1248728"/>
                  <a:pt x="6058853" y="1248728"/>
                </a:cubicBezTo>
                <a:lnTo>
                  <a:pt x="5907310" y="1248728"/>
                </a:lnTo>
                <a:cubicBezTo>
                  <a:pt x="5889879" y="1248728"/>
                  <a:pt x="5875496" y="1235869"/>
                  <a:pt x="5875496" y="1220057"/>
                </a:cubicBezTo>
                <a:lnTo>
                  <a:pt x="5875496" y="1068324"/>
                </a:lnTo>
                <a:cubicBezTo>
                  <a:pt x="5875496" y="1052608"/>
                  <a:pt x="5889784" y="1039654"/>
                  <a:pt x="5907310" y="1039654"/>
                </a:cubicBezTo>
                <a:lnTo>
                  <a:pt x="6058853" y="1039654"/>
                </a:lnTo>
                <a:cubicBezTo>
                  <a:pt x="6076283" y="1039654"/>
                  <a:pt x="6090666" y="1052513"/>
                  <a:pt x="6090666" y="1068324"/>
                </a:cubicBezTo>
                <a:lnTo>
                  <a:pt x="6090666" y="1220057"/>
                </a:lnTo>
                <a:close/>
                <a:moveTo>
                  <a:pt x="6366891" y="1220057"/>
                </a:moveTo>
                <a:cubicBezTo>
                  <a:pt x="6366891" y="1235774"/>
                  <a:pt x="6352604" y="1248728"/>
                  <a:pt x="6335078" y="1248728"/>
                </a:cubicBezTo>
                <a:lnTo>
                  <a:pt x="6183535" y="1248728"/>
                </a:lnTo>
                <a:cubicBezTo>
                  <a:pt x="6166104" y="1248728"/>
                  <a:pt x="6151721" y="1235869"/>
                  <a:pt x="6151721" y="1220057"/>
                </a:cubicBezTo>
                <a:lnTo>
                  <a:pt x="6151721" y="1068324"/>
                </a:lnTo>
                <a:cubicBezTo>
                  <a:pt x="6151721" y="1052608"/>
                  <a:pt x="6166009" y="1039654"/>
                  <a:pt x="6183535" y="1039654"/>
                </a:cubicBezTo>
                <a:lnTo>
                  <a:pt x="6335078" y="1039654"/>
                </a:lnTo>
                <a:cubicBezTo>
                  <a:pt x="6352508" y="1039654"/>
                  <a:pt x="6366891" y="1052513"/>
                  <a:pt x="6366891" y="1068324"/>
                </a:cubicBezTo>
                <a:lnTo>
                  <a:pt x="6366891" y="1220057"/>
                </a:lnTo>
                <a:close/>
                <a:moveTo>
                  <a:pt x="6643116" y="1220057"/>
                </a:moveTo>
                <a:cubicBezTo>
                  <a:pt x="6643116" y="1235774"/>
                  <a:pt x="6628829" y="1248728"/>
                  <a:pt x="6611303" y="1248728"/>
                </a:cubicBezTo>
                <a:lnTo>
                  <a:pt x="6459760" y="1248728"/>
                </a:lnTo>
                <a:cubicBezTo>
                  <a:pt x="6442329" y="1248728"/>
                  <a:pt x="6427946" y="1235869"/>
                  <a:pt x="6427946" y="1220057"/>
                </a:cubicBezTo>
                <a:lnTo>
                  <a:pt x="6427946" y="1068324"/>
                </a:lnTo>
                <a:cubicBezTo>
                  <a:pt x="6427946" y="1052608"/>
                  <a:pt x="6442234" y="1039654"/>
                  <a:pt x="6459760" y="1039654"/>
                </a:cubicBezTo>
                <a:lnTo>
                  <a:pt x="6611303" y="1039654"/>
                </a:lnTo>
                <a:cubicBezTo>
                  <a:pt x="6628733" y="1039654"/>
                  <a:pt x="6643116" y="1052513"/>
                  <a:pt x="6643116" y="1068324"/>
                </a:cubicBezTo>
                <a:lnTo>
                  <a:pt x="6643116" y="1220057"/>
                </a:lnTo>
                <a:close/>
                <a:moveTo>
                  <a:pt x="6919341" y="1220057"/>
                </a:moveTo>
                <a:cubicBezTo>
                  <a:pt x="6919341" y="1235774"/>
                  <a:pt x="6905054" y="1248728"/>
                  <a:pt x="6887528" y="1248728"/>
                </a:cubicBezTo>
                <a:lnTo>
                  <a:pt x="6735985" y="1248728"/>
                </a:lnTo>
                <a:cubicBezTo>
                  <a:pt x="6718554" y="1248728"/>
                  <a:pt x="6704171" y="1235869"/>
                  <a:pt x="6704171" y="1220057"/>
                </a:cubicBezTo>
                <a:lnTo>
                  <a:pt x="6704171" y="1068324"/>
                </a:lnTo>
                <a:cubicBezTo>
                  <a:pt x="6704171" y="1052608"/>
                  <a:pt x="6718459" y="1039654"/>
                  <a:pt x="6735985" y="1039654"/>
                </a:cubicBezTo>
                <a:lnTo>
                  <a:pt x="6887528" y="1039654"/>
                </a:lnTo>
                <a:cubicBezTo>
                  <a:pt x="6904958" y="1039654"/>
                  <a:pt x="6919341" y="1052513"/>
                  <a:pt x="6919341" y="1068324"/>
                </a:cubicBezTo>
                <a:lnTo>
                  <a:pt x="6919341" y="1220057"/>
                </a:lnTo>
                <a:close/>
                <a:moveTo>
                  <a:pt x="7195566" y="1220057"/>
                </a:moveTo>
                <a:cubicBezTo>
                  <a:pt x="7195566" y="1235774"/>
                  <a:pt x="7181279" y="1248728"/>
                  <a:pt x="7163753" y="1248728"/>
                </a:cubicBezTo>
                <a:lnTo>
                  <a:pt x="7012210" y="1248728"/>
                </a:lnTo>
                <a:cubicBezTo>
                  <a:pt x="6994779" y="1248728"/>
                  <a:pt x="6980396" y="1235869"/>
                  <a:pt x="6980396" y="1220057"/>
                </a:cubicBezTo>
                <a:lnTo>
                  <a:pt x="6980396" y="1068324"/>
                </a:lnTo>
                <a:cubicBezTo>
                  <a:pt x="6980396" y="1052608"/>
                  <a:pt x="6994684" y="1039654"/>
                  <a:pt x="7012210" y="1039654"/>
                </a:cubicBezTo>
                <a:lnTo>
                  <a:pt x="7163753" y="1039654"/>
                </a:lnTo>
                <a:cubicBezTo>
                  <a:pt x="7181183" y="1039654"/>
                  <a:pt x="7195566" y="1052513"/>
                  <a:pt x="7195566" y="1068324"/>
                </a:cubicBezTo>
                <a:lnTo>
                  <a:pt x="7195566" y="1220057"/>
                </a:lnTo>
                <a:close/>
                <a:moveTo>
                  <a:pt x="7471791" y="1220057"/>
                </a:moveTo>
                <a:cubicBezTo>
                  <a:pt x="7471791" y="1235774"/>
                  <a:pt x="7457504" y="1248728"/>
                  <a:pt x="7439978" y="1248728"/>
                </a:cubicBezTo>
                <a:lnTo>
                  <a:pt x="7288435" y="1248728"/>
                </a:lnTo>
                <a:cubicBezTo>
                  <a:pt x="7271004" y="1248728"/>
                  <a:pt x="7256621" y="1235869"/>
                  <a:pt x="7256621" y="1220057"/>
                </a:cubicBezTo>
                <a:lnTo>
                  <a:pt x="7256621" y="1068324"/>
                </a:lnTo>
                <a:cubicBezTo>
                  <a:pt x="7256621" y="1052608"/>
                  <a:pt x="7270909" y="1039654"/>
                  <a:pt x="7288435" y="1039654"/>
                </a:cubicBezTo>
                <a:lnTo>
                  <a:pt x="7439978" y="1039654"/>
                </a:lnTo>
                <a:cubicBezTo>
                  <a:pt x="7457408" y="1039654"/>
                  <a:pt x="7471791" y="1052513"/>
                  <a:pt x="7471791" y="1068324"/>
                </a:cubicBezTo>
                <a:lnTo>
                  <a:pt x="7471791" y="1220057"/>
                </a:lnTo>
                <a:close/>
                <a:moveTo>
                  <a:pt x="7748016" y="1220057"/>
                </a:moveTo>
                <a:cubicBezTo>
                  <a:pt x="7748016" y="1235774"/>
                  <a:pt x="7733729" y="1248728"/>
                  <a:pt x="7716203" y="1248728"/>
                </a:cubicBezTo>
                <a:lnTo>
                  <a:pt x="7564660" y="1248728"/>
                </a:lnTo>
                <a:cubicBezTo>
                  <a:pt x="7547229" y="1248728"/>
                  <a:pt x="7532846" y="1235869"/>
                  <a:pt x="7532846" y="1220057"/>
                </a:cubicBezTo>
                <a:lnTo>
                  <a:pt x="7532846" y="1068324"/>
                </a:lnTo>
                <a:cubicBezTo>
                  <a:pt x="7532846" y="1052608"/>
                  <a:pt x="7547134" y="1039654"/>
                  <a:pt x="7564660" y="1039654"/>
                </a:cubicBezTo>
                <a:lnTo>
                  <a:pt x="7716203" y="1039654"/>
                </a:lnTo>
                <a:cubicBezTo>
                  <a:pt x="7733633" y="1039654"/>
                  <a:pt x="7748016" y="1052513"/>
                  <a:pt x="7748016" y="1068324"/>
                </a:cubicBezTo>
                <a:lnTo>
                  <a:pt x="7748016" y="1220057"/>
                </a:lnTo>
                <a:close/>
                <a:moveTo>
                  <a:pt x="8024241" y="1220057"/>
                </a:moveTo>
                <a:cubicBezTo>
                  <a:pt x="8024241" y="1235774"/>
                  <a:pt x="8009954" y="1248728"/>
                  <a:pt x="7992428" y="1248728"/>
                </a:cubicBezTo>
                <a:lnTo>
                  <a:pt x="7840885" y="1248728"/>
                </a:lnTo>
                <a:cubicBezTo>
                  <a:pt x="7823454" y="1248728"/>
                  <a:pt x="7809071" y="1235869"/>
                  <a:pt x="7809071" y="1220057"/>
                </a:cubicBezTo>
                <a:lnTo>
                  <a:pt x="7809071" y="1068324"/>
                </a:lnTo>
                <a:cubicBezTo>
                  <a:pt x="7809071" y="1052608"/>
                  <a:pt x="7823359" y="1039654"/>
                  <a:pt x="7840885" y="1039654"/>
                </a:cubicBezTo>
                <a:lnTo>
                  <a:pt x="7992428" y="1039654"/>
                </a:lnTo>
                <a:cubicBezTo>
                  <a:pt x="8009858" y="1039654"/>
                  <a:pt x="8024241" y="1052513"/>
                  <a:pt x="8024241" y="1068324"/>
                </a:cubicBezTo>
                <a:lnTo>
                  <a:pt x="8024241" y="1220057"/>
                </a:lnTo>
                <a:close/>
                <a:moveTo>
                  <a:pt x="8300466" y="1220057"/>
                </a:moveTo>
                <a:cubicBezTo>
                  <a:pt x="8300466" y="1235774"/>
                  <a:pt x="8286179" y="1248728"/>
                  <a:pt x="8268653" y="1248728"/>
                </a:cubicBezTo>
                <a:lnTo>
                  <a:pt x="8117110" y="1248728"/>
                </a:lnTo>
                <a:cubicBezTo>
                  <a:pt x="8099679" y="1248728"/>
                  <a:pt x="8085296" y="1235869"/>
                  <a:pt x="8085296" y="1220057"/>
                </a:cubicBezTo>
                <a:lnTo>
                  <a:pt x="8085296" y="1068324"/>
                </a:lnTo>
                <a:cubicBezTo>
                  <a:pt x="8085296" y="1052608"/>
                  <a:pt x="8099584" y="1039654"/>
                  <a:pt x="8117110" y="1039654"/>
                </a:cubicBezTo>
                <a:lnTo>
                  <a:pt x="8268653" y="1039654"/>
                </a:lnTo>
                <a:cubicBezTo>
                  <a:pt x="8286083" y="1039654"/>
                  <a:pt x="8300466" y="1052513"/>
                  <a:pt x="8300466" y="1068324"/>
                </a:cubicBezTo>
                <a:lnTo>
                  <a:pt x="8300466" y="1220057"/>
                </a:lnTo>
                <a:close/>
                <a:moveTo>
                  <a:pt x="8576691" y="1220057"/>
                </a:moveTo>
                <a:cubicBezTo>
                  <a:pt x="8576691" y="1235774"/>
                  <a:pt x="8562404" y="1248728"/>
                  <a:pt x="8544877" y="1248728"/>
                </a:cubicBezTo>
                <a:lnTo>
                  <a:pt x="8393335" y="1248728"/>
                </a:lnTo>
                <a:cubicBezTo>
                  <a:pt x="8375904" y="1248728"/>
                  <a:pt x="8361521" y="1235869"/>
                  <a:pt x="8361521" y="1220057"/>
                </a:cubicBezTo>
                <a:lnTo>
                  <a:pt x="8361521" y="1068324"/>
                </a:lnTo>
                <a:cubicBezTo>
                  <a:pt x="8361521" y="1052608"/>
                  <a:pt x="8375809" y="1039654"/>
                  <a:pt x="8393335" y="1039654"/>
                </a:cubicBezTo>
                <a:lnTo>
                  <a:pt x="8544877" y="1039654"/>
                </a:lnTo>
                <a:cubicBezTo>
                  <a:pt x="8562308" y="1039654"/>
                  <a:pt x="8576691" y="1052513"/>
                  <a:pt x="8576691" y="1068324"/>
                </a:cubicBezTo>
                <a:lnTo>
                  <a:pt x="8576691" y="1220057"/>
                </a:lnTo>
                <a:close/>
                <a:moveTo>
                  <a:pt x="8852916" y="1220057"/>
                </a:moveTo>
                <a:cubicBezTo>
                  <a:pt x="8852916" y="1235774"/>
                  <a:pt x="8838629" y="1248728"/>
                  <a:pt x="8821102" y="1248728"/>
                </a:cubicBezTo>
                <a:lnTo>
                  <a:pt x="8669560" y="1248728"/>
                </a:lnTo>
                <a:cubicBezTo>
                  <a:pt x="8652129" y="1248728"/>
                  <a:pt x="8637746" y="1235869"/>
                  <a:pt x="8637746" y="1220057"/>
                </a:cubicBezTo>
                <a:lnTo>
                  <a:pt x="8637746" y="1068324"/>
                </a:lnTo>
                <a:cubicBezTo>
                  <a:pt x="8637746" y="1052608"/>
                  <a:pt x="8652034" y="1039654"/>
                  <a:pt x="8669560" y="1039654"/>
                </a:cubicBezTo>
                <a:lnTo>
                  <a:pt x="8821102" y="1039654"/>
                </a:lnTo>
                <a:cubicBezTo>
                  <a:pt x="8838533" y="1039654"/>
                  <a:pt x="8852916" y="1052513"/>
                  <a:pt x="8852916" y="1068324"/>
                </a:cubicBezTo>
                <a:lnTo>
                  <a:pt x="8852916" y="1220057"/>
                </a:lnTo>
                <a:close/>
                <a:moveTo>
                  <a:pt x="9129141" y="1220057"/>
                </a:moveTo>
                <a:cubicBezTo>
                  <a:pt x="9129141" y="1235774"/>
                  <a:pt x="9114854" y="1248728"/>
                  <a:pt x="9097327" y="1248728"/>
                </a:cubicBezTo>
                <a:lnTo>
                  <a:pt x="8945785" y="1248728"/>
                </a:lnTo>
                <a:cubicBezTo>
                  <a:pt x="8928354" y="1248728"/>
                  <a:pt x="8913971" y="1235869"/>
                  <a:pt x="8913971" y="1220057"/>
                </a:cubicBezTo>
                <a:lnTo>
                  <a:pt x="8913971" y="1068324"/>
                </a:lnTo>
                <a:cubicBezTo>
                  <a:pt x="8913971" y="1052608"/>
                  <a:pt x="8928259" y="1039654"/>
                  <a:pt x="8945785" y="1039654"/>
                </a:cubicBezTo>
                <a:lnTo>
                  <a:pt x="9097327" y="1039654"/>
                </a:lnTo>
                <a:cubicBezTo>
                  <a:pt x="9114758" y="1039654"/>
                  <a:pt x="9129141" y="1052513"/>
                  <a:pt x="9129141" y="1068324"/>
                </a:cubicBezTo>
                <a:lnTo>
                  <a:pt x="9129141" y="1220057"/>
                </a:lnTo>
                <a:close/>
                <a:moveTo>
                  <a:pt x="9405366" y="1220057"/>
                </a:moveTo>
                <a:cubicBezTo>
                  <a:pt x="9405366" y="1235774"/>
                  <a:pt x="9391079" y="1248728"/>
                  <a:pt x="9373552" y="1248728"/>
                </a:cubicBezTo>
                <a:lnTo>
                  <a:pt x="9222010" y="1248728"/>
                </a:lnTo>
                <a:cubicBezTo>
                  <a:pt x="9204579" y="1248728"/>
                  <a:pt x="9190196" y="1235869"/>
                  <a:pt x="9190196" y="1220057"/>
                </a:cubicBezTo>
                <a:lnTo>
                  <a:pt x="9190196" y="1068324"/>
                </a:lnTo>
                <a:cubicBezTo>
                  <a:pt x="9190196" y="1052608"/>
                  <a:pt x="9204484" y="1039654"/>
                  <a:pt x="9222010" y="1039654"/>
                </a:cubicBezTo>
                <a:lnTo>
                  <a:pt x="9373552" y="1039654"/>
                </a:lnTo>
                <a:cubicBezTo>
                  <a:pt x="9390983" y="1039654"/>
                  <a:pt x="9405366" y="1052513"/>
                  <a:pt x="9405366" y="1068324"/>
                </a:cubicBezTo>
                <a:lnTo>
                  <a:pt x="9405366" y="1220057"/>
                </a:lnTo>
                <a:close/>
                <a:moveTo>
                  <a:pt x="9681591" y="1220057"/>
                </a:moveTo>
                <a:cubicBezTo>
                  <a:pt x="9681591" y="1235774"/>
                  <a:pt x="9667304" y="1248728"/>
                  <a:pt x="9649777" y="1248728"/>
                </a:cubicBezTo>
                <a:lnTo>
                  <a:pt x="9498235" y="1248728"/>
                </a:lnTo>
                <a:cubicBezTo>
                  <a:pt x="9480804" y="1248728"/>
                  <a:pt x="9466421" y="1235869"/>
                  <a:pt x="9466421" y="1220057"/>
                </a:cubicBezTo>
                <a:lnTo>
                  <a:pt x="9466421" y="1068324"/>
                </a:lnTo>
                <a:cubicBezTo>
                  <a:pt x="9466421" y="1052608"/>
                  <a:pt x="9480709" y="1039654"/>
                  <a:pt x="9498235" y="1039654"/>
                </a:cubicBezTo>
                <a:lnTo>
                  <a:pt x="9649777" y="1039654"/>
                </a:lnTo>
                <a:cubicBezTo>
                  <a:pt x="9667208" y="1039654"/>
                  <a:pt x="9681591" y="1052513"/>
                  <a:pt x="9681591" y="1068324"/>
                </a:cubicBezTo>
                <a:lnTo>
                  <a:pt x="9681591" y="1220057"/>
                </a:lnTo>
                <a:close/>
                <a:moveTo>
                  <a:pt x="9957815" y="1220057"/>
                </a:moveTo>
                <a:cubicBezTo>
                  <a:pt x="9957815" y="1235774"/>
                  <a:pt x="9943528" y="1248728"/>
                  <a:pt x="9926002" y="1248728"/>
                </a:cubicBezTo>
                <a:lnTo>
                  <a:pt x="9774459" y="1248728"/>
                </a:lnTo>
                <a:cubicBezTo>
                  <a:pt x="9757029" y="1248728"/>
                  <a:pt x="9742646" y="1235869"/>
                  <a:pt x="9742646" y="1220057"/>
                </a:cubicBezTo>
                <a:lnTo>
                  <a:pt x="9742646" y="1068324"/>
                </a:lnTo>
                <a:cubicBezTo>
                  <a:pt x="9742646" y="1052608"/>
                  <a:pt x="9756934" y="1039654"/>
                  <a:pt x="9774459" y="1039654"/>
                </a:cubicBezTo>
                <a:lnTo>
                  <a:pt x="9926002" y="1039654"/>
                </a:lnTo>
                <a:cubicBezTo>
                  <a:pt x="9943434" y="1039654"/>
                  <a:pt x="9957815" y="1052513"/>
                  <a:pt x="9957815" y="1068324"/>
                </a:cubicBezTo>
                <a:lnTo>
                  <a:pt x="9957815" y="1220057"/>
                </a:lnTo>
                <a:close/>
                <a:moveTo>
                  <a:pt x="10234040" y="1220057"/>
                </a:moveTo>
                <a:cubicBezTo>
                  <a:pt x="10234040" y="1235774"/>
                  <a:pt x="10219753" y="1248728"/>
                  <a:pt x="10202227" y="1248728"/>
                </a:cubicBezTo>
                <a:lnTo>
                  <a:pt x="10050684" y="1248728"/>
                </a:lnTo>
                <a:cubicBezTo>
                  <a:pt x="10033254" y="1248728"/>
                  <a:pt x="10018871" y="1235869"/>
                  <a:pt x="10018871" y="1220057"/>
                </a:cubicBezTo>
                <a:lnTo>
                  <a:pt x="10018871" y="1068324"/>
                </a:lnTo>
                <a:cubicBezTo>
                  <a:pt x="10018871" y="1052608"/>
                  <a:pt x="10033159" y="1039654"/>
                  <a:pt x="10050684" y="1039654"/>
                </a:cubicBezTo>
                <a:lnTo>
                  <a:pt x="10202227" y="1039654"/>
                </a:lnTo>
                <a:cubicBezTo>
                  <a:pt x="10219659" y="1039654"/>
                  <a:pt x="10234040" y="1052513"/>
                  <a:pt x="10234040" y="1068324"/>
                </a:cubicBezTo>
                <a:lnTo>
                  <a:pt x="10234040" y="1220057"/>
                </a:lnTo>
                <a:close/>
                <a:moveTo>
                  <a:pt x="10510265" y="1220057"/>
                </a:moveTo>
                <a:cubicBezTo>
                  <a:pt x="10510265" y="1235774"/>
                  <a:pt x="10495978" y="1248728"/>
                  <a:pt x="10478452" y="1248728"/>
                </a:cubicBezTo>
                <a:lnTo>
                  <a:pt x="10326909" y="1248728"/>
                </a:lnTo>
                <a:cubicBezTo>
                  <a:pt x="10309479" y="1248728"/>
                  <a:pt x="10295096" y="1235869"/>
                  <a:pt x="10295096" y="1220057"/>
                </a:cubicBezTo>
                <a:lnTo>
                  <a:pt x="10295096" y="1068324"/>
                </a:lnTo>
                <a:cubicBezTo>
                  <a:pt x="10295096" y="1052608"/>
                  <a:pt x="10309384" y="1039654"/>
                  <a:pt x="10326909" y="1039654"/>
                </a:cubicBezTo>
                <a:lnTo>
                  <a:pt x="10478452" y="1039654"/>
                </a:lnTo>
                <a:cubicBezTo>
                  <a:pt x="10495884" y="1039654"/>
                  <a:pt x="10510265" y="1052513"/>
                  <a:pt x="10510265" y="1068324"/>
                </a:cubicBezTo>
                <a:lnTo>
                  <a:pt x="10510265" y="1220057"/>
                </a:lnTo>
                <a:close/>
                <a:moveTo>
                  <a:pt x="10313766" y="63056"/>
                </a:moveTo>
                <a:cubicBezTo>
                  <a:pt x="10313766" y="47339"/>
                  <a:pt x="10328053" y="34385"/>
                  <a:pt x="10345579" y="34385"/>
                </a:cubicBezTo>
                <a:lnTo>
                  <a:pt x="10497122" y="34385"/>
                </a:lnTo>
                <a:cubicBezTo>
                  <a:pt x="10514552" y="34385"/>
                  <a:pt x="10528935" y="47244"/>
                  <a:pt x="10528935" y="63056"/>
                </a:cubicBezTo>
                <a:lnTo>
                  <a:pt x="10528935" y="214789"/>
                </a:lnTo>
                <a:cubicBezTo>
                  <a:pt x="10528935" y="230505"/>
                  <a:pt x="10514648" y="243459"/>
                  <a:pt x="10497122" y="243459"/>
                </a:cubicBezTo>
                <a:lnTo>
                  <a:pt x="10345579" y="243459"/>
                </a:lnTo>
                <a:cubicBezTo>
                  <a:pt x="10328147" y="243459"/>
                  <a:pt x="10313766" y="230600"/>
                  <a:pt x="10313766" y="214789"/>
                </a:cubicBezTo>
                <a:lnTo>
                  <a:pt x="10313766" y="62960"/>
                </a:lnTo>
                <a:close/>
                <a:moveTo>
                  <a:pt x="10037541" y="63056"/>
                </a:moveTo>
                <a:cubicBezTo>
                  <a:pt x="10037541" y="47339"/>
                  <a:pt x="10051828" y="34385"/>
                  <a:pt x="10069354" y="34385"/>
                </a:cubicBezTo>
                <a:lnTo>
                  <a:pt x="10220897" y="34385"/>
                </a:lnTo>
                <a:cubicBezTo>
                  <a:pt x="10238327" y="34385"/>
                  <a:pt x="10252710" y="47244"/>
                  <a:pt x="10252710" y="63056"/>
                </a:cubicBezTo>
                <a:lnTo>
                  <a:pt x="10252710" y="214789"/>
                </a:lnTo>
                <a:cubicBezTo>
                  <a:pt x="10252710" y="230505"/>
                  <a:pt x="10238423" y="243459"/>
                  <a:pt x="10220897" y="243459"/>
                </a:cubicBezTo>
                <a:lnTo>
                  <a:pt x="10069354" y="243459"/>
                </a:lnTo>
                <a:cubicBezTo>
                  <a:pt x="10051922" y="243459"/>
                  <a:pt x="10037541" y="230600"/>
                  <a:pt x="10037541" y="214789"/>
                </a:cubicBezTo>
                <a:lnTo>
                  <a:pt x="10037541" y="62960"/>
                </a:lnTo>
                <a:close/>
                <a:moveTo>
                  <a:pt x="9761316" y="63056"/>
                </a:moveTo>
                <a:cubicBezTo>
                  <a:pt x="9761316" y="47339"/>
                  <a:pt x="9775603" y="34385"/>
                  <a:pt x="9793129" y="34385"/>
                </a:cubicBezTo>
                <a:lnTo>
                  <a:pt x="9944672" y="34385"/>
                </a:lnTo>
                <a:cubicBezTo>
                  <a:pt x="9962102" y="34385"/>
                  <a:pt x="9976485" y="47244"/>
                  <a:pt x="9976485" y="63056"/>
                </a:cubicBezTo>
                <a:lnTo>
                  <a:pt x="9976485" y="214789"/>
                </a:lnTo>
                <a:cubicBezTo>
                  <a:pt x="9976485" y="230505"/>
                  <a:pt x="9962198" y="243459"/>
                  <a:pt x="9944672" y="243459"/>
                </a:cubicBezTo>
                <a:lnTo>
                  <a:pt x="9793129" y="243459"/>
                </a:lnTo>
                <a:cubicBezTo>
                  <a:pt x="9775697" y="243459"/>
                  <a:pt x="9761316" y="230600"/>
                  <a:pt x="9761316" y="214789"/>
                </a:cubicBezTo>
                <a:lnTo>
                  <a:pt x="9761316" y="62960"/>
                </a:lnTo>
                <a:close/>
                <a:moveTo>
                  <a:pt x="9485090" y="63056"/>
                </a:moveTo>
                <a:cubicBezTo>
                  <a:pt x="9485090" y="47339"/>
                  <a:pt x="9499378" y="34385"/>
                  <a:pt x="9516904" y="34385"/>
                </a:cubicBezTo>
                <a:lnTo>
                  <a:pt x="9668446" y="34385"/>
                </a:lnTo>
                <a:cubicBezTo>
                  <a:pt x="9685877" y="34385"/>
                  <a:pt x="9700260" y="47244"/>
                  <a:pt x="9700260" y="63056"/>
                </a:cubicBezTo>
                <a:lnTo>
                  <a:pt x="9700260" y="214789"/>
                </a:lnTo>
                <a:cubicBezTo>
                  <a:pt x="9700260" y="230505"/>
                  <a:pt x="9685973" y="243459"/>
                  <a:pt x="9668446" y="243459"/>
                </a:cubicBezTo>
                <a:lnTo>
                  <a:pt x="9516904" y="243459"/>
                </a:lnTo>
                <a:cubicBezTo>
                  <a:pt x="9499473" y="243459"/>
                  <a:pt x="9485090" y="230600"/>
                  <a:pt x="9485090" y="214789"/>
                </a:cubicBezTo>
                <a:lnTo>
                  <a:pt x="9485090" y="62960"/>
                </a:lnTo>
                <a:close/>
                <a:moveTo>
                  <a:pt x="9208865" y="63056"/>
                </a:moveTo>
                <a:cubicBezTo>
                  <a:pt x="9208865" y="47339"/>
                  <a:pt x="9223153" y="34385"/>
                  <a:pt x="9240679" y="34385"/>
                </a:cubicBezTo>
                <a:lnTo>
                  <a:pt x="9392221" y="34385"/>
                </a:lnTo>
                <a:cubicBezTo>
                  <a:pt x="9409652" y="34385"/>
                  <a:pt x="9424035" y="47244"/>
                  <a:pt x="9424035" y="63056"/>
                </a:cubicBezTo>
                <a:lnTo>
                  <a:pt x="9424035" y="214789"/>
                </a:lnTo>
                <a:cubicBezTo>
                  <a:pt x="9424035" y="230505"/>
                  <a:pt x="9409748" y="243459"/>
                  <a:pt x="9392221" y="243459"/>
                </a:cubicBezTo>
                <a:lnTo>
                  <a:pt x="9240679" y="243459"/>
                </a:lnTo>
                <a:cubicBezTo>
                  <a:pt x="9223248" y="243459"/>
                  <a:pt x="9208865" y="230600"/>
                  <a:pt x="9208865" y="214789"/>
                </a:cubicBezTo>
                <a:lnTo>
                  <a:pt x="9208865" y="62960"/>
                </a:lnTo>
                <a:close/>
                <a:moveTo>
                  <a:pt x="8932640" y="63056"/>
                </a:moveTo>
                <a:cubicBezTo>
                  <a:pt x="8932640" y="47339"/>
                  <a:pt x="8946928" y="34385"/>
                  <a:pt x="8964454" y="34385"/>
                </a:cubicBezTo>
                <a:lnTo>
                  <a:pt x="9115996" y="34385"/>
                </a:lnTo>
                <a:cubicBezTo>
                  <a:pt x="9133427" y="34385"/>
                  <a:pt x="9147810" y="47244"/>
                  <a:pt x="9147810" y="63056"/>
                </a:cubicBezTo>
                <a:lnTo>
                  <a:pt x="9147810" y="214789"/>
                </a:lnTo>
                <a:cubicBezTo>
                  <a:pt x="9147810" y="230505"/>
                  <a:pt x="9133523" y="243459"/>
                  <a:pt x="9115996" y="243459"/>
                </a:cubicBezTo>
                <a:lnTo>
                  <a:pt x="8964454" y="243459"/>
                </a:lnTo>
                <a:cubicBezTo>
                  <a:pt x="8947023" y="243459"/>
                  <a:pt x="8932640" y="230600"/>
                  <a:pt x="8932640" y="214789"/>
                </a:cubicBezTo>
                <a:lnTo>
                  <a:pt x="8932640" y="62960"/>
                </a:lnTo>
                <a:close/>
                <a:moveTo>
                  <a:pt x="8656415" y="63056"/>
                </a:moveTo>
                <a:cubicBezTo>
                  <a:pt x="8656415" y="47339"/>
                  <a:pt x="8670703" y="34385"/>
                  <a:pt x="8688229" y="34385"/>
                </a:cubicBezTo>
                <a:lnTo>
                  <a:pt x="8839771" y="34385"/>
                </a:lnTo>
                <a:cubicBezTo>
                  <a:pt x="8857202" y="34385"/>
                  <a:pt x="8871585" y="47244"/>
                  <a:pt x="8871585" y="63056"/>
                </a:cubicBezTo>
                <a:lnTo>
                  <a:pt x="8871585" y="214789"/>
                </a:lnTo>
                <a:cubicBezTo>
                  <a:pt x="8871585" y="230505"/>
                  <a:pt x="8857298" y="243459"/>
                  <a:pt x="8839771" y="243459"/>
                </a:cubicBezTo>
                <a:lnTo>
                  <a:pt x="8688229" y="243459"/>
                </a:lnTo>
                <a:cubicBezTo>
                  <a:pt x="8670798" y="243459"/>
                  <a:pt x="8656415" y="230600"/>
                  <a:pt x="8656415" y="214789"/>
                </a:cubicBezTo>
                <a:lnTo>
                  <a:pt x="8656415" y="62960"/>
                </a:lnTo>
                <a:close/>
                <a:moveTo>
                  <a:pt x="8380190" y="63056"/>
                </a:moveTo>
                <a:cubicBezTo>
                  <a:pt x="8380190" y="47339"/>
                  <a:pt x="8394478" y="34385"/>
                  <a:pt x="8412004" y="34385"/>
                </a:cubicBezTo>
                <a:lnTo>
                  <a:pt x="8563546" y="34385"/>
                </a:lnTo>
                <a:cubicBezTo>
                  <a:pt x="8580977" y="34385"/>
                  <a:pt x="8595360" y="47244"/>
                  <a:pt x="8595360" y="63056"/>
                </a:cubicBezTo>
                <a:lnTo>
                  <a:pt x="8595360" y="214789"/>
                </a:lnTo>
                <a:cubicBezTo>
                  <a:pt x="8595360" y="230505"/>
                  <a:pt x="8581073" y="243459"/>
                  <a:pt x="8563546" y="243459"/>
                </a:cubicBezTo>
                <a:lnTo>
                  <a:pt x="8412004" y="243459"/>
                </a:lnTo>
                <a:cubicBezTo>
                  <a:pt x="8394573" y="243459"/>
                  <a:pt x="8380190" y="230600"/>
                  <a:pt x="8380190" y="214789"/>
                </a:cubicBezTo>
                <a:lnTo>
                  <a:pt x="8380190" y="62960"/>
                </a:lnTo>
                <a:close/>
                <a:moveTo>
                  <a:pt x="8103965" y="63056"/>
                </a:moveTo>
                <a:cubicBezTo>
                  <a:pt x="8103965" y="47339"/>
                  <a:pt x="8118253" y="34385"/>
                  <a:pt x="8135779" y="34385"/>
                </a:cubicBezTo>
                <a:lnTo>
                  <a:pt x="8287322" y="34385"/>
                </a:lnTo>
                <a:cubicBezTo>
                  <a:pt x="8304753" y="34385"/>
                  <a:pt x="8319135" y="47244"/>
                  <a:pt x="8319135" y="63056"/>
                </a:cubicBezTo>
                <a:lnTo>
                  <a:pt x="8319135" y="214789"/>
                </a:lnTo>
                <a:cubicBezTo>
                  <a:pt x="8319135" y="230505"/>
                  <a:pt x="8304848" y="243459"/>
                  <a:pt x="8287322" y="243459"/>
                </a:cubicBezTo>
                <a:lnTo>
                  <a:pt x="8135779" y="243459"/>
                </a:lnTo>
                <a:cubicBezTo>
                  <a:pt x="8118348" y="243459"/>
                  <a:pt x="8103965" y="230600"/>
                  <a:pt x="8103965" y="214789"/>
                </a:cubicBezTo>
                <a:lnTo>
                  <a:pt x="8103965" y="62960"/>
                </a:lnTo>
                <a:close/>
                <a:moveTo>
                  <a:pt x="7827740" y="63056"/>
                </a:moveTo>
                <a:cubicBezTo>
                  <a:pt x="7827740" y="47339"/>
                  <a:pt x="7842028" y="34385"/>
                  <a:pt x="7859554" y="34385"/>
                </a:cubicBezTo>
                <a:lnTo>
                  <a:pt x="8011097" y="34385"/>
                </a:lnTo>
                <a:cubicBezTo>
                  <a:pt x="8028528" y="34385"/>
                  <a:pt x="8042910" y="47244"/>
                  <a:pt x="8042910" y="63056"/>
                </a:cubicBezTo>
                <a:lnTo>
                  <a:pt x="8042910" y="214789"/>
                </a:lnTo>
                <a:cubicBezTo>
                  <a:pt x="8042910" y="230505"/>
                  <a:pt x="8028623" y="243459"/>
                  <a:pt x="8011097" y="243459"/>
                </a:cubicBezTo>
                <a:lnTo>
                  <a:pt x="7859554" y="243459"/>
                </a:lnTo>
                <a:cubicBezTo>
                  <a:pt x="7842123" y="243459"/>
                  <a:pt x="7827740" y="230600"/>
                  <a:pt x="7827740" y="214789"/>
                </a:cubicBezTo>
                <a:lnTo>
                  <a:pt x="7827740" y="62960"/>
                </a:lnTo>
                <a:close/>
                <a:moveTo>
                  <a:pt x="7551515" y="63056"/>
                </a:moveTo>
                <a:cubicBezTo>
                  <a:pt x="7551515" y="47339"/>
                  <a:pt x="7565803" y="34385"/>
                  <a:pt x="7583329" y="34385"/>
                </a:cubicBezTo>
                <a:lnTo>
                  <a:pt x="7734872" y="34385"/>
                </a:lnTo>
                <a:cubicBezTo>
                  <a:pt x="7752303" y="34385"/>
                  <a:pt x="7766685" y="47244"/>
                  <a:pt x="7766685" y="63056"/>
                </a:cubicBezTo>
                <a:lnTo>
                  <a:pt x="7766685" y="214789"/>
                </a:lnTo>
                <a:cubicBezTo>
                  <a:pt x="7766685" y="230505"/>
                  <a:pt x="7752398" y="243459"/>
                  <a:pt x="7734872" y="243459"/>
                </a:cubicBezTo>
                <a:lnTo>
                  <a:pt x="7583329" y="243459"/>
                </a:lnTo>
                <a:cubicBezTo>
                  <a:pt x="7565898" y="243459"/>
                  <a:pt x="7551515" y="230600"/>
                  <a:pt x="7551515" y="214789"/>
                </a:cubicBezTo>
                <a:lnTo>
                  <a:pt x="7551515" y="62960"/>
                </a:lnTo>
                <a:close/>
                <a:moveTo>
                  <a:pt x="7275290" y="63056"/>
                </a:moveTo>
                <a:cubicBezTo>
                  <a:pt x="7275290" y="47339"/>
                  <a:pt x="7289578" y="34385"/>
                  <a:pt x="7307104" y="34385"/>
                </a:cubicBezTo>
                <a:lnTo>
                  <a:pt x="7458647" y="34385"/>
                </a:lnTo>
                <a:cubicBezTo>
                  <a:pt x="7476078" y="34385"/>
                  <a:pt x="7490460" y="47244"/>
                  <a:pt x="7490460" y="63056"/>
                </a:cubicBezTo>
                <a:lnTo>
                  <a:pt x="7490460" y="214789"/>
                </a:lnTo>
                <a:cubicBezTo>
                  <a:pt x="7490460" y="230505"/>
                  <a:pt x="7476173" y="243459"/>
                  <a:pt x="7458647" y="243459"/>
                </a:cubicBezTo>
                <a:lnTo>
                  <a:pt x="7307104" y="243459"/>
                </a:lnTo>
                <a:cubicBezTo>
                  <a:pt x="7289673" y="243459"/>
                  <a:pt x="7275290" y="230600"/>
                  <a:pt x="7275290" y="214789"/>
                </a:cubicBezTo>
                <a:lnTo>
                  <a:pt x="7275290" y="62960"/>
                </a:lnTo>
                <a:close/>
                <a:moveTo>
                  <a:pt x="6999065" y="63056"/>
                </a:moveTo>
                <a:cubicBezTo>
                  <a:pt x="6999065" y="47339"/>
                  <a:pt x="7013353" y="34385"/>
                  <a:pt x="7030879" y="34385"/>
                </a:cubicBezTo>
                <a:lnTo>
                  <a:pt x="7182422" y="34385"/>
                </a:lnTo>
                <a:cubicBezTo>
                  <a:pt x="7199853" y="34385"/>
                  <a:pt x="7214235" y="47244"/>
                  <a:pt x="7214235" y="63056"/>
                </a:cubicBezTo>
                <a:lnTo>
                  <a:pt x="7214235" y="214789"/>
                </a:lnTo>
                <a:cubicBezTo>
                  <a:pt x="7214235" y="230505"/>
                  <a:pt x="7199948" y="243459"/>
                  <a:pt x="7182422" y="243459"/>
                </a:cubicBezTo>
                <a:lnTo>
                  <a:pt x="7030879" y="243459"/>
                </a:lnTo>
                <a:cubicBezTo>
                  <a:pt x="7013448" y="243459"/>
                  <a:pt x="6999065" y="230600"/>
                  <a:pt x="6999065" y="214789"/>
                </a:cubicBezTo>
                <a:lnTo>
                  <a:pt x="6999065" y="62960"/>
                </a:lnTo>
                <a:close/>
                <a:moveTo>
                  <a:pt x="6722840" y="63056"/>
                </a:moveTo>
                <a:cubicBezTo>
                  <a:pt x="6722840" y="47339"/>
                  <a:pt x="6737128" y="34385"/>
                  <a:pt x="6754654" y="34385"/>
                </a:cubicBezTo>
                <a:lnTo>
                  <a:pt x="6906197" y="34385"/>
                </a:lnTo>
                <a:cubicBezTo>
                  <a:pt x="6923628" y="34385"/>
                  <a:pt x="6938010" y="47244"/>
                  <a:pt x="6938010" y="63056"/>
                </a:cubicBezTo>
                <a:lnTo>
                  <a:pt x="6938010" y="214789"/>
                </a:lnTo>
                <a:cubicBezTo>
                  <a:pt x="6938010" y="230505"/>
                  <a:pt x="6923723" y="243459"/>
                  <a:pt x="6906197" y="243459"/>
                </a:cubicBezTo>
                <a:lnTo>
                  <a:pt x="6754654" y="243459"/>
                </a:lnTo>
                <a:cubicBezTo>
                  <a:pt x="6737223" y="243459"/>
                  <a:pt x="6722840" y="230600"/>
                  <a:pt x="6722840" y="214789"/>
                </a:cubicBezTo>
                <a:lnTo>
                  <a:pt x="6722840" y="62960"/>
                </a:lnTo>
                <a:close/>
                <a:moveTo>
                  <a:pt x="6446615" y="63056"/>
                </a:moveTo>
                <a:cubicBezTo>
                  <a:pt x="6446615" y="47339"/>
                  <a:pt x="6460903" y="34385"/>
                  <a:pt x="6478429" y="34385"/>
                </a:cubicBezTo>
                <a:lnTo>
                  <a:pt x="6629972" y="34385"/>
                </a:lnTo>
                <a:cubicBezTo>
                  <a:pt x="6647403" y="34385"/>
                  <a:pt x="6661785" y="47244"/>
                  <a:pt x="6661785" y="63056"/>
                </a:cubicBezTo>
                <a:lnTo>
                  <a:pt x="6661785" y="214789"/>
                </a:lnTo>
                <a:cubicBezTo>
                  <a:pt x="6661785" y="230505"/>
                  <a:pt x="6647498" y="243459"/>
                  <a:pt x="6629972" y="243459"/>
                </a:cubicBezTo>
                <a:lnTo>
                  <a:pt x="6478429" y="243459"/>
                </a:lnTo>
                <a:cubicBezTo>
                  <a:pt x="6460998" y="243459"/>
                  <a:pt x="6446615" y="230600"/>
                  <a:pt x="6446615" y="214789"/>
                </a:cubicBezTo>
                <a:lnTo>
                  <a:pt x="6446615" y="62960"/>
                </a:lnTo>
                <a:close/>
                <a:moveTo>
                  <a:pt x="6170390" y="63056"/>
                </a:moveTo>
                <a:cubicBezTo>
                  <a:pt x="6170390" y="47339"/>
                  <a:pt x="6184678" y="34385"/>
                  <a:pt x="6202204" y="34385"/>
                </a:cubicBezTo>
                <a:lnTo>
                  <a:pt x="6353747" y="34385"/>
                </a:lnTo>
                <a:cubicBezTo>
                  <a:pt x="6371178" y="34385"/>
                  <a:pt x="6385560" y="47244"/>
                  <a:pt x="6385560" y="63056"/>
                </a:cubicBezTo>
                <a:lnTo>
                  <a:pt x="6385560" y="214789"/>
                </a:lnTo>
                <a:cubicBezTo>
                  <a:pt x="6385560" y="230505"/>
                  <a:pt x="6371273" y="243459"/>
                  <a:pt x="6353747" y="243459"/>
                </a:cubicBezTo>
                <a:lnTo>
                  <a:pt x="6202204" y="243459"/>
                </a:lnTo>
                <a:cubicBezTo>
                  <a:pt x="6184773" y="243459"/>
                  <a:pt x="6170390" y="230600"/>
                  <a:pt x="6170390" y="214789"/>
                </a:cubicBezTo>
                <a:lnTo>
                  <a:pt x="6170390" y="62960"/>
                </a:lnTo>
                <a:close/>
                <a:moveTo>
                  <a:pt x="5894165" y="63056"/>
                </a:moveTo>
                <a:cubicBezTo>
                  <a:pt x="5894165" y="47339"/>
                  <a:pt x="5908453" y="34385"/>
                  <a:pt x="5925979" y="34385"/>
                </a:cubicBezTo>
                <a:lnTo>
                  <a:pt x="6077522" y="34385"/>
                </a:lnTo>
                <a:cubicBezTo>
                  <a:pt x="6094953" y="34385"/>
                  <a:pt x="6109335" y="47244"/>
                  <a:pt x="6109335" y="63056"/>
                </a:cubicBezTo>
                <a:lnTo>
                  <a:pt x="6109335" y="214789"/>
                </a:lnTo>
                <a:cubicBezTo>
                  <a:pt x="6109335" y="230505"/>
                  <a:pt x="6095048" y="243459"/>
                  <a:pt x="6077522" y="243459"/>
                </a:cubicBezTo>
                <a:lnTo>
                  <a:pt x="5925979" y="243459"/>
                </a:lnTo>
                <a:cubicBezTo>
                  <a:pt x="5908548" y="243459"/>
                  <a:pt x="5894165" y="230600"/>
                  <a:pt x="5894165" y="214789"/>
                </a:cubicBezTo>
                <a:lnTo>
                  <a:pt x="5894165" y="62960"/>
                </a:lnTo>
                <a:close/>
                <a:moveTo>
                  <a:pt x="5617940" y="63056"/>
                </a:moveTo>
                <a:cubicBezTo>
                  <a:pt x="5617940" y="47339"/>
                  <a:pt x="5632228" y="34385"/>
                  <a:pt x="5649754" y="34385"/>
                </a:cubicBezTo>
                <a:lnTo>
                  <a:pt x="5801297" y="34385"/>
                </a:lnTo>
                <a:cubicBezTo>
                  <a:pt x="5818728" y="34385"/>
                  <a:pt x="5833110" y="47244"/>
                  <a:pt x="5833110" y="63056"/>
                </a:cubicBezTo>
                <a:lnTo>
                  <a:pt x="5833110" y="214789"/>
                </a:lnTo>
                <a:cubicBezTo>
                  <a:pt x="5833110" y="230505"/>
                  <a:pt x="5818823" y="243459"/>
                  <a:pt x="5801297" y="243459"/>
                </a:cubicBezTo>
                <a:lnTo>
                  <a:pt x="5649754" y="243459"/>
                </a:lnTo>
                <a:cubicBezTo>
                  <a:pt x="5632323" y="243459"/>
                  <a:pt x="5617940" y="230600"/>
                  <a:pt x="5617940" y="214789"/>
                </a:cubicBezTo>
                <a:lnTo>
                  <a:pt x="5617940" y="62960"/>
                </a:lnTo>
                <a:close/>
                <a:moveTo>
                  <a:pt x="5341715" y="63056"/>
                </a:moveTo>
                <a:cubicBezTo>
                  <a:pt x="5341715" y="47339"/>
                  <a:pt x="5356003" y="34385"/>
                  <a:pt x="5373529" y="34385"/>
                </a:cubicBezTo>
                <a:lnTo>
                  <a:pt x="5525072" y="34385"/>
                </a:lnTo>
                <a:cubicBezTo>
                  <a:pt x="5542503" y="34385"/>
                  <a:pt x="5556885" y="47244"/>
                  <a:pt x="5556885" y="63056"/>
                </a:cubicBezTo>
                <a:lnTo>
                  <a:pt x="5556885" y="214789"/>
                </a:lnTo>
                <a:cubicBezTo>
                  <a:pt x="5556885" y="230505"/>
                  <a:pt x="5542598" y="243459"/>
                  <a:pt x="5525072" y="243459"/>
                </a:cubicBezTo>
                <a:lnTo>
                  <a:pt x="5373529" y="243459"/>
                </a:lnTo>
                <a:cubicBezTo>
                  <a:pt x="5356098" y="243459"/>
                  <a:pt x="5341715" y="230600"/>
                  <a:pt x="5341715" y="214789"/>
                </a:cubicBezTo>
                <a:lnTo>
                  <a:pt x="5341715" y="62960"/>
                </a:lnTo>
                <a:close/>
                <a:moveTo>
                  <a:pt x="5029772" y="63056"/>
                </a:moveTo>
                <a:cubicBezTo>
                  <a:pt x="5029772" y="47339"/>
                  <a:pt x="5044059" y="34385"/>
                  <a:pt x="5061585" y="34385"/>
                </a:cubicBezTo>
                <a:lnTo>
                  <a:pt x="5213128" y="34385"/>
                </a:lnTo>
                <a:cubicBezTo>
                  <a:pt x="5230559" y="34385"/>
                  <a:pt x="5244942" y="47244"/>
                  <a:pt x="5244942" y="63056"/>
                </a:cubicBezTo>
                <a:lnTo>
                  <a:pt x="5244942" y="214789"/>
                </a:lnTo>
                <a:cubicBezTo>
                  <a:pt x="5244942" y="230505"/>
                  <a:pt x="5230654" y="243459"/>
                  <a:pt x="5213128" y="243459"/>
                </a:cubicBezTo>
                <a:lnTo>
                  <a:pt x="5061585" y="243459"/>
                </a:lnTo>
                <a:cubicBezTo>
                  <a:pt x="5044155" y="243459"/>
                  <a:pt x="5029772" y="230600"/>
                  <a:pt x="5029772" y="214789"/>
                </a:cubicBezTo>
                <a:lnTo>
                  <a:pt x="5029772" y="62960"/>
                </a:lnTo>
                <a:close/>
                <a:moveTo>
                  <a:pt x="4753547" y="63056"/>
                </a:moveTo>
                <a:cubicBezTo>
                  <a:pt x="4753547" y="47339"/>
                  <a:pt x="4767834" y="34385"/>
                  <a:pt x="4785360" y="34385"/>
                </a:cubicBezTo>
                <a:lnTo>
                  <a:pt x="4936903" y="34385"/>
                </a:lnTo>
                <a:cubicBezTo>
                  <a:pt x="4954334" y="34385"/>
                  <a:pt x="4968717" y="47244"/>
                  <a:pt x="4968717" y="63056"/>
                </a:cubicBezTo>
                <a:lnTo>
                  <a:pt x="4968717" y="214789"/>
                </a:lnTo>
                <a:cubicBezTo>
                  <a:pt x="4968717" y="230505"/>
                  <a:pt x="4954429" y="243459"/>
                  <a:pt x="4936903" y="243459"/>
                </a:cubicBezTo>
                <a:lnTo>
                  <a:pt x="4785360" y="243459"/>
                </a:lnTo>
                <a:cubicBezTo>
                  <a:pt x="4767930" y="243459"/>
                  <a:pt x="4753547" y="230600"/>
                  <a:pt x="4753547" y="214789"/>
                </a:cubicBezTo>
                <a:lnTo>
                  <a:pt x="4753547" y="62960"/>
                </a:lnTo>
                <a:close/>
                <a:moveTo>
                  <a:pt x="4477322" y="63056"/>
                </a:moveTo>
                <a:cubicBezTo>
                  <a:pt x="4477322" y="47339"/>
                  <a:pt x="4491609" y="34385"/>
                  <a:pt x="4509135" y="34385"/>
                </a:cubicBezTo>
                <a:lnTo>
                  <a:pt x="4660678" y="34385"/>
                </a:lnTo>
                <a:cubicBezTo>
                  <a:pt x="4678109" y="34385"/>
                  <a:pt x="4692491" y="47244"/>
                  <a:pt x="4692491" y="63056"/>
                </a:cubicBezTo>
                <a:lnTo>
                  <a:pt x="4692491" y="214789"/>
                </a:lnTo>
                <a:cubicBezTo>
                  <a:pt x="4692491" y="230505"/>
                  <a:pt x="4678204" y="243459"/>
                  <a:pt x="4660678" y="243459"/>
                </a:cubicBezTo>
                <a:lnTo>
                  <a:pt x="4509135" y="243459"/>
                </a:lnTo>
                <a:cubicBezTo>
                  <a:pt x="4491705" y="243459"/>
                  <a:pt x="4477322" y="230600"/>
                  <a:pt x="4477322" y="214789"/>
                </a:cubicBezTo>
                <a:lnTo>
                  <a:pt x="4477322" y="62960"/>
                </a:lnTo>
                <a:close/>
                <a:moveTo>
                  <a:pt x="4201097" y="63056"/>
                </a:moveTo>
                <a:cubicBezTo>
                  <a:pt x="4201097" y="47339"/>
                  <a:pt x="4215384" y="34385"/>
                  <a:pt x="4232910" y="34385"/>
                </a:cubicBezTo>
                <a:lnTo>
                  <a:pt x="4384453" y="34385"/>
                </a:lnTo>
                <a:cubicBezTo>
                  <a:pt x="4401884" y="34385"/>
                  <a:pt x="4416266" y="47244"/>
                  <a:pt x="4416266" y="63056"/>
                </a:cubicBezTo>
                <a:lnTo>
                  <a:pt x="4416266" y="214789"/>
                </a:lnTo>
                <a:cubicBezTo>
                  <a:pt x="4416266" y="230505"/>
                  <a:pt x="4401979" y="243459"/>
                  <a:pt x="4384453" y="243459"/>
                </a:cubicBezTo>
                <a:lnTo>
                  <a:pt x="4232910" y="243459"/>
                </a:lnTo>
                <a:cubicBezTo>
                  <a:pt x="4215480" y="243459"/>
                  <a:pt x="4201097" y="230600"/>
                  <a:pt x="4201097" y="214789"/>
                </a:cubicBezTo>
                <a:lnTo>
                  <a:pt x="4201097" y="62960"/>
                </a:lnTo>
                <a:close/>
                <a:moveTo>
                  <a:pt x="3924872" y="63056"/>
                </a:moveTo>
                <a:cubicBezTo>
                  <a:pt x="3924872" y="47339"/>
                  <a:pt x="3939159" y="34385"/>
                  <a:pt x="3956685" y="34385"/>
                </a:cubicBezTo>
                <a:lnTo>
                  <a:pt x="4108228" y="34385"/>
                </a:lnTo>
                <a:cubicBezTo>
                  <a:pt x="4125659" y="34385"/>
                  <a:pt x="4140041" y="47244"/>
                  <a:pt x="4140041" y="63056"/>
                </a:cubicBezTo>
                <a:lnTo>
                  <a:pt x="4140041" y="214789"/>
                </a:lnTo>
                <a:cubicBezTo>
                  <a:pt x="4140041" y="230505"/>
                  <a:pt x="4125754" y="243459"/>
                  <a:pt x="4108228" y="243459"/>
                </a:cubicBezTo>
                <a:lnTo>
                  <a:pt x="3956685" y="243459"/>
                </a:lnTo>
                <a:cubicBezTo>
                  <a:pt x="3939254" y="243459"/>
                  <a:pt x="3924872" y="230600"/>
                  <a:pt x="3924872" y="214789"/>
                </a:cubicBezTo>
                <a:lnTo>
                  <a:pt x="3924872" y="62960"/>
                </a:lnTo>
                <a:close/>
                <a:moveTo>
                  <a:pt x="3648647" y="63056"/>
                </a:moveTo>
                <a:cubicBezTo>
                  <a:pt x="3648647" y="47339"/>
                  <a:pt x="3662934" y="34385"/>
                  <a:pt x="3680460" y="34385"/>
                </a:cubicBezTo>
                <a:lnTo>
                  <a:pt x="3832003" y="34385"/>
                </a:lnTo>
                <a:cubicBezTo>
                  <a:pt x="3849434" y="34385"/>
                  <a:pt x="3863816" y="47244"/>
                  <a:pt x="3863816" y="63056"/>
                </a:cubicBezTo>
                <a:lnTo>
                  <a:pt x="3863816" y="214789"/>
                </a:lnTo>
                <a:cubicBezTo>
                  <a:pt x="3863816" y="230505"/>
                  <a:pt x="3849529" y="243459"/>
                  <a:pt x="3832003" y="243459"/>
                </a:cubicBezTo>
                <a:lnTo>
                  <a:pt x="3680460" y="243459"/>
                </a:lnTo>
                <a:cubicBezTo>
                  <a:pt x="3663029" y="243459"/>
                  <a:pt x="3648647" y="230600"/>
                  <a:pt x="3648647" y="214789"/>
                </a:cubicBezTo>
                <a:lnTo>
                  <a:pt x="3648647" y="62960"/>
                </a:lnTo>
                <a:close/>
                <a:moveTo>
                  <a:pt x="3372422" y="63056"/>
                </a:moveTo>
                <a:cubicBezTo>
                  <a:pt x="3372422" y="47339"/>
                  <a:pt x="3386709" y="34385"/>
                  <a:pt x="3404235" y="34385"/>
                </a:cubicBezTo>
                <a:lnTo>
                  <a:pt x="3555778" y="34385"/>
                </a:lnTo>
                <a:cubicBezTo>
                  <a:pt x="3573209" y="34385"/>
                  <a:pt x="3587591" y="47244"/>
                  <a:pt x="3587591" y="63056"/>
                </a:cubicBezTo>
                <a:lnTo>
                  <a:pt x="3587591" y="214789"/>
                </a:lnTo>
                <a:cubicBezTo>
                  <a:pt x="3587591" y="230505"/>
                  <a:pt x="3573304" y="243459"/>
                  <a:pt x="3555778" y="243459"/>
                </a:cubicBezTo>
                <a:lnTo>
                  <a:pt x="3404235" y="243459"/>
                </a:lnTo>
                <a:cubicBezTo>
                  <a:pt x="3386804" y="243459"/>
                  <a:pt x="3372422" y="230600"/>
                  <a:pt x="3372422" y="214789"/>
                </a:cubicBezTo>
                <a:lnTo>
                  <a:pt x="3372422" y="62960"/>
                </a:lnTo>
                <a:close/>
                <a:moveTo>
                  <a:pt x="3096197" y="63056"/>
                </a:moveTo>
                <a:cubicBezTo>
                  <a:pt x="3096197" y="47339"/>
                  <a:pt x="3110484" y="34385"/>
                  <a:pt x="3128010" y="34385"/>
                </a:cubicBezTo>
                <a:lnTo>
                  <a:pt x="3279553" y="34385"/>
                </a:lnTo>
                <a:cubicBezTo>
                  <a:pt x="3296984" y="34385"/>
                  <a:pt x="3311366" y="47244"/>
                  <a:pt x="3311366" y="63056"/>
                </a:cubicBezTo>
                <a:lnTo>
                  <a:pt x="3311366" y="214789"/>
                </a:lnTo>
                <a:cubicBezTo>
                  <a:pt x="3311366" y="230505"/>
                  <a:pt x="3297079" y="243459"/>
                  <a:pt x="3279553" y="243459"/>
                </a:cubicBezTo>
                <a:lnTo>
                  <a:pt x="3128010" y="243459"/>
                </a:lnTo>
                <a:cubicBezTo>
                  <a:pt x="3110579" y="243459"/>
                  <a:pt x="3096197" y="230600"/>
                  <a:pt x="3096197" y="214789"/>
                </a:cubicBezTo>
                <a:lnTo>
                  <a:pt x="3096197" y="62960"/>
                </a:lnTo>
                <a:close/>
                <a:moveTo>
                  <a:pt x="2819972" y="63056"/>
                </a:moveTo>
                <a:cubicBezTo>
                  <a:pt x="2819972" y="47339"/>
                  <a:pt x="2834259" y="34385"/>
                  <a:pt x="2851785" y="34385"/>
                </a:cubicBezTo>
                <a:lnTo>
                  <a:pt x="3003328" y="34385"/>
                </a:lnTo>
                <a:cubicBezTo>
                  <a:pt x="3020759" y="34385"/>
                  <a:pt x="3035141" y="47244"/>
                  <a:pt x="3035141" y="63056"/>
                </a:cubicBezTo>
                <a:lnTo>
                  <a:pt x="3035141" y="214789"/>
                </a:lnTo>
                <a:cubicBezTo>
                  <a:pt x="3035141" y="230505"/>
                  <a:pt x="3020854" y="243459"/>
                  <a:pt x="3003328" y="243459"/>
                </a:cubicBezTo>
                <a:lnTo>
                  <a:pt x="2851785" y="243459"/>
                </a:lnTo>
                <a:cubicBezTo>
                  <a:pt x="2834354" y="243459"/>
                  <a:pt x="2819972" y="230600"/>
                  <a:pt x="2819972" y="214789"/>
                </a:cubicBezTo>
                <a:lnTo>
                  <a:pt x="2819972" y="62960"/>
                </a:lnTo>
                <a:close/>
                <a:moveTo>
                  <a:pt x="2543747" y="63056"/>
                </a:moveTo>
                <a:cubicBezTo>
                  <a:pt x="2543747" y="47339"/>
                  <a:pt x="2558034" y="34385"/>
                  <a:pt x="2575560" y="34385"/>
                </a:cubicBezTo>
                <a:lnTo>
                  <a:pt x="2727103" y="34385"/>
                </a:lnTo>
                <a:cubicBezTo>
                  <a:pt x="2744534" y="34385"/>
                  <a:pt x="2758916" y="47244"/>
                  <a:pt x="2758916" y="63056"/>
                </a:cubicBezTo>
                <a:lnTo>
                  <a:pt x="2758916" y="214789"/>
                </a:lnTo>
                <a:cubicBezTo>
                  <a:pt x="2758916" y="230505"/>
                  <a:pt x="2744629" y="243459"/>
                  <a:pt x="2727103" y="243459"/>
                </a:cubicBezTo>
                <a:lnTo>
                  <a:pt x="2575560" y="243459"/>
                </a:lnTo>
                <a:cubicBezTo>
                  <a:pt x="2558129" y="243459"/>
                  <a:pt x="2543747" y="230600"/>
                  <a:pt x="2543747" y="214789"/>
                </a:cubicBezTo>
                <a:lnTo>
                  <a:pt x="2543747" y="62960"/>
                </a:lnTo>
                <a:close/>
                <a:moveTo>
                  <a:pt x="2267522" y="63056"/>
                </a:moveTo>
                <a:cubicBezTo>
                  <a:pt x="2267522" y="47339"/>
                  <a:pt x="2281809" y="34385"/>
                  <a:pt x="2299335" y="34385"/>
                </a:cubicBezTo>
                <a:lnTo>
                  <a:pt x="2450878" y="34385"/>
                </a:lnTo>
                <a:cubicBezTo>
                  <a:pt x="2468309" y="34385"/>
                  <a:pt x="2482691" y="47244"/>
                  <a:pt x="2482691" y="63056"/>
                </a:cubicBezTo>
                <a:lnTo>
                  <a:pt x="2482691" y="214789"/>
                </a:lnTo>
                <a:cubicBezTo>
                  <a:pt x="2482691" y="230505"/>
                  <a:pt x="2468404" y="243459"/>
                  <a:pt x="2450878" y="243459"/>
                </a:cubicBezTo>
                <a:lnTo>
                  <a:pt x="2299335" y="243459"/>
                </a:lnTo>
                <a:cubicBezTo>
                  <a:pt x="2281904" y="243459"/>
                  <a:pt x="2267522" y="230600"/>
                  <a:pt x="2267522" y="214789"/>
                </a:cubicBezTo>
                <a:lnTo>
                  <a:pt x="2267522" y="62960"/>
                </a:lnTo>
                <a:close/>
                <a:moveTo>
                  <a:pt x="1991297" y="63056"/>
                </a:moveTo>
                <a:cubicBezTo>
                  <a:pt x="1991297" y="47339"/>
                  <a:pt x="2005584" y="34385"/>
                  <a:pt x="2023110" y="34385"/>
                </a:cubicBezTo>
                <a:lnTo>
                  <a:pt x="2174653" y="34385"/>
                </a:lnTo>
                <a:cubicBezTo>
                  <a:pt x="2192084" y="34385"/>
                  <a:pt x="2206466" y="47244"/>
                  <a:pt x="2206466" y="63056"/>
                </a:cubicBezTo>
                <a:lnTo>
                  <a:pt x="2206466" y="214789"/>
                </a:lnTo>
                <a:cubicBezTo>
                  <a:pt x="2206466" y="230505"/>
                  <a:pt x="2192179" y="243459"/>
                  <a:pt x="2174653" y="243459"/>
                </a:cubicBezTo>
                <a:lnTo>
                  <a:pt x="2023110" y="243459"/>
                </a:lnTo>
                <a:cubicBezTo>
                  <a:pt x="2005679" y="243459"/>
                  <a:pt x="1991297" y="230600"/>
                  <a:pt x="1991297" y="214789"/>
                </a:cubicBezTo>
                <a:lnTo>
                  <a:pt x="1991297" y="62960"/>
                </a:lnTo>
                <a:close/>
                <a:moveTo>
                  <a:pt x="1715072" y="63056"/>
                </a:moveTo>
                <a:cubicBezTo>
                  <a:pt x="1715072" y="47339"/>
                  <a:pt x="1729359" y="34385"/>
                  <a:pt x="1746885" y="34385"/>
                </a:cubicBezTo>
                <a:lnTo>
                  <a:pt x="1898428" y="34385"/>
                </a:lnTo>
                <a:cubicBezTo>
                  <a:pt x="1915859" y="34385"/>
                  <a:pt x="1930241" y="47244"/>
                  <a:pt x="1930241" y="63056"/>
                </a:cubicBezTo>
                <a:lnTo>
                  <a:pt x="1930241" y="214789"/>
                </a:lnTo>
                <a:cubicBezTo>
                  <a:pt x="1930241" y="230505"/>
                  <a:pt x="1915954" y="243459"/>
                  <a:pt x="1898428" y="243459"/>
                </a:cubicBezTo>
                <a:lnTo>
                  <a:pt x="1746885" y="243459"/>
                </a:lnTo>
                <a:cubicBezTo>
                  <a:pt x="1729454" y="243459"/>
                  <a:pt x="1715072" y="230600"/>
                  <a:pt x="1715072" y="214789"/>
                </a:cubicBezTo>
                <a:lnTo>
                  <a:pt x="1715072" y="62960"/>
                </a:lnTo>
                <a:close/>
                <a:moveTo>
                  <a:pt x="1438847" y="63056"/>
                </a:moveTo>
                <a:cubicBezTo>
                  <a:pt x="1438847" y="47339"/>
                  <a:pt x="1453134" y="34385"/>
                  <a:pt x="1470660" y="34385"/>
                </a:cubicBezTo>
                <a:lnTo>
                  <a:pt x="1622203" y="34385"/>
                </a:lnTo>
                <a:cubicBezTo>
                  <a:pt x="1639634" y="34385"/>
                  <a:pt x="1654016" y="47244"/>
                  <a:pt x="1654016" y="63056"/>
                </a:cubicBezTo>
                <a:lnTo>
                  <a:pt x="1654016" y="214789"/>
                </a:lnTo>
                <a:cubicBezTo>
                  <a:pt x="1654016" y="230505"/>
                  <a:pt x="1639729" y="243459"/>
                  <a:pt x="1622203" y="243459"/>
                </a:cubicBezTo>
                <a:lnTo>
                  <a:pt x="1470660" y="243459"/>
                </a:lnTo>
                <a:cubicBezTo>
                  <a:pt x="1453229" y="243459"/>
                  <a:pt x="1438847" y="230600"/>
                  <a:pt x="1438847" y="214789"/>
                </a:cubicBezTo>
                <a:lnTo>
                  <a:pt x="1438847" y="62960"/>
                </a:lnTo>
                <a:close/>
                <a:moveTo>
                  <a:pt x="1162622" y="63056"/>
                </a:moveTo>
                <a:cubicBezTo>
                  <a:pt x="1162622" y="47339"/>
                  <a:pt x="1176909" y="34385"/>
                  <a:pt x="1194435" y="34385"/>
                </a:cubicBezTo>
                <a:lnTo>
                  <a:pt x="1345978" y="34385"/>
                </a:lnTo>
                <a:cubicBezTo>
                  <a:pt x="1363409" y="34385"/>
                  <a:pt x="1377791" y="47244"/>
                  <a:pt x="1377791" y="63056"/>
                </a:cubicBezTo>
                <a:lnTo>
                  <a:pt x="1377791" y="214789"/>
                </a:lnTo>
                <a:cubicBezTo>
                  <a:pt x="1377791" y="230505"/>
                  <a:pt x="1363504" y="243459"/>
                  <a:pt x="1345978" y="243459"/>
                </a:cubicBezTo>
                <a:lnTo>
                  <a:pt x="1194435" y="243459"/>
                </a:lnTo>
                <a:cubicBezTo>
                  <a:pt x="1177004" y="243459"/>
                  <a:pt x="1162622" y="230600"/>
                  <a:pt x="1162622" y="214789"/>
                </a:cubicBezTo>
                <a:lnTo>
                  <a:pt x="1162622" y="62960"/>
                </a:lnTo>
                <a:close/>
                <a:moveTo>
                  <a:pt x="886397" y="63056"/>
                </a:moveTo>
                <a:cubicBezTo>
                  <a:pt x="886397" y="47339"/>
                  <a:pt x="900684" y="34385"/>
                  <a:pt x="918210" y="34385"/>
                </a:cubicBezTo>
                <a:lnTo>
                  <a:pt x="1069753" y="34385"/>
                </a:lnTo>
                <a:cubicBezTo>
                  <a:pt x="1087184" y="34385"/>
                  <a:pt x="1101566" y="47244"/>
                  <a:pt x="1101566" y="63056"/>
                </a:cubicBezTo>
                <a:lnTo>
                  <a:pt x="1101566" y="214789"/>
                </a:lnTo>
                <a:cubicBezTo>
                  <a:pt x="1101566" y="230505"/>
                  <a:pt x="1087279" y="243459"/>
                  <a:pt x="1069753" y="243459"/>
                </a:cubicBezTo>
                <a:lnTo>
                  <a:pt x="918210" y="243459"/>
                </a:lnTo>
                <a:cubicBezTo>
                  <a:pt x="900779" y="243459"/>
                  <a:pt x="886397" y="230600"/>
                  <a:pt x="886397" y="214789"/>
                </a:cubicBezTo>
                <a:lnTo>
                  <a:pt x="886397" y="62960"/>
                </a:lnTo>
                <a:close/>
                <a:moveTo>
                  <a:pt x="610172" y="63056"/>
                </a:moveTo>
                <a:cubicBezTo>
                  <a:pt x="610172" y="47339"/>
                  <a:pt x="624459" y="34385"/>
                  <a:pt x="641985" y="34385"/>
                </a:cubicBezTo>
                <a:lnTo>
                  <a:pt x="793528" y="34385"/>
                </a:lnTo>
                <a:cubicBezTo>
                  <a:pt x="810959" y="34385"/>
                  <a:pt x="825341" y="47244"/>
                  <a:pt x="825341" y="63056"/>
                </a:cubicBezTo>
                <a:lnTo>
                  <a:pt x="825341" y="214789"/>
                </a:lnTo>
                <a:cubicBezTo>
                  <a:pt x="825341" y="230505"/>
                  <a:pt x="811054" y="243459"/>
                  <a:pt x="793528" y="243459"/>
                </a:cubicBezTo>
                <a:lnTo>
                  <a:pt x="641985" y="243459"/>
                </a:lnTo>
                <a:cubicBezTo>
                  <a:pt x="624554" y="243459"/>
                  <a:pt x="610172" y="230600"/>
                  <a:pt x="610172" y="214789"/>
                </a:cubicBezTo>
                <a:lnTo>
                  <a:pt x="610172" y="62960"/>
                </a:lnTo>
                <a:close/>
                <a:moveTo>
                  <a:pt x="333947" y="63056"/>
                </a:moveTo>
                <a:cubicBezTo>
                  <a:pt x="333947" y="47339"/>
                  <a:pt x="348234" y="34385"/>
                  <a:pt x="365760" y="34385"/>
                </a:cubicBezTo>
                <a:lnTo>
                  <a:pt x="517303" y="34385"/>
                </a:lnTo>
                <a:cubicBezTo>
                  <a:pt x="534734" y="34385"/>
                  <a:pt x="549116" y="47244"/>
                  <a:pt x="549116" y="63056"/>
                </a:cubicBezTo>
                <a:lnTo>
                  <a:pt x="549116" y="214789"/>
                </a:lnTo>
                <a:cubicBezTo>
                  <a:pt x="549116" y="230505"/>
                  <a:pt x="534829" y="243459"/>
                  <a:pt x="517303" y="243459"/>
                </a:cubicBezTo>
                <a:lnTo>
                  <a:pt x="365760" y="243459"/>
                </a:lnTo>
                <a:cubicBezTo>
                  <a:pt x="348329" y="243459"/>
                  <a:pt x="333947" y="230600"/>
                  <a:pt x="333947" y="214789"/>
                </a:cubicBezTo>
                <a:lnTo>
                  <a:pt x="333947" y="62960"/>
                </a:lnTo>
                <a:close/>
                <a:moveTo>
                  <a:pt x="57722" y="63056"/>
                </a:moveTo>
                <a:cubicBezTo>
                  <a:pt x="57722" y="47339"/>
                  <a:pt x="72009" y="34385"/>
                  <a:pt x="89535" y="34385"/>
                </a:cubicBezTo>
                <a:lnTo>
                  <a:pt x="241078" y="34385"/>
                </a:lnTo>
                <a:cubicBezTo>
                  <a:pt x="258509" y="34385"/>
                  <a:pt x="272891" y="47244"/>
                  <a:pt x="272891" y="63056"/>
                </a:cubicBezTo>
                <a:lnTo>
                  <a:pt x="272891" y="214789"/>
                </a:lnTo>
                <a:cubicBezTo>
                  <a:pt x="272891" y="230505"/>
                  <a:pt x="258604" y="243459"/>
                  <a:pt x="241078" y="243459"/>
                </a:cubicBezTo>
                <a:lnTo>
                  <a:pt x="89535" y="243459"/>
                </a:lnTo>
                <a:cubicBezTo>
                  <a:pt x="72104" y="243459"/>
                  <a:pt x="57722" y="230600"/>
                  <a:pt x="57722" y="214789"/>
                </a:cubicBezTo>
                <a:lnTo>
                  <a:pt x="57722" y="62960"/>
                </a:lnTo>
                <a:close/>
              </a:path>
            </a:pathLst>
          </a:custGeom>
          <a:solidFill>
            <a:srgbClr val="FFFFFF">
              <a:alpha val="352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 name="Google Shape;181;p21"/>
          <p:cNvSpPr/>
          <p:nvPr/>
        </p:nvSpPr>
        <p:spPr>
          <a:xfrm>
            <a:off x="8566974" y="414360"/>
            <a:ext cx="159300" cy="159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82" name="Shape 182"/>
        <p:cNvGrpSpPr/>
        <p:nvPr/>
      </p:nvGrpSpPr>
      <p:grpSpPr>
        <a:xfrm>
          <a:off x="0" y="0"/>
          <a:ext cx="0" cy="0"/>
          <a:chOff x="0" y="0"/>
          <a:chExt cx="0" cy="0"/>
        </a:xfrm>
      </p:grpSpPr>
      <p:pic>
        <p:nvPicPr>
          <p:cNvPr id="183" name="Google Shape;183;p22"/>
          <p:cNvPicPr preferRelativeResize="0"/>
          <p:nvPr/>
        </p:nvPicPr>
        <p:blipFill rotWithShape="1">
          <a:blip r:embed="rId2">
            <a:alphaModFix amt="26000"/>
          </a:blip>
          <a:srcRect b="0" l="337" r="347" t="0"/>
          <a:stretch/>
        </p:blipFill>
        <p:spPr>
          <a:xfrm>
            <a:off x="0" y="0"/>
            <a:ext cx="9144002" cy="5143502"/>
          </a:xfrm>
          <a:prstGeom prst="rect">
            <a:avLst/>
          </a:prstGeom>
          <a:noFill/>
          <a:ln>
            <a:noFill/>
          </a:ln>
        </p:spPr>
      </p:pic>
      <p:sp>
        <p:nvSpPr>
          <p:cNvPr id="184" name="Google Shape;184;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5" name="Google Shape;185;p22"/>
          <p:cNvSpPr txBox="1"/>
          <p:nvPr>
            <p:ph idx="1" type="subTitle"/>
          </p:nvPr>
        </p:nvSpPr>
        <p:spPr>
          <a:xfrm>
            <a:off x="720000" y="1659425"/>
            <a:ext cx="2426100" cy="106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6" name="Google Shape;186;p22"/>
          <p:cNvSpPr txBox="1"/>
          <p:nvPr>
            <p:ph idx="2" type="subTitle"/>
          </p:nvPr>
        </p:nvSpPr>
        <p:spPr>
          <a:xfrm>
            <a:off x="3358949" y="1659425"/>
            <a:ext cx="2426100" cy="106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7" name="Google Shape;187;p22"/>
          <p:cNvSpPr txBox="1"/>
          <p:nvPr>
            <p:ph idx="3" type="subTitle"/>
          </p:nvPr>
        </p:nvSpPr>
        <p:spPr>
          <a:xfrm>
            <a:off x="720000" y="3320000"/>
            <a:ext cx="2426100" cy="106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8" name="Google Shape;188;p22"/>
          <p:cNvSpPr txBox="1"/>
          <p:nvPr>
            <p:ph idx="4" type="subTitle"/>
          </p:nvPr>
        </p:nvSpPr>
        <p:spPr>
          <a:xfrm>
            <a:off x="3358949" y="3320000"/>
            <a:ext cx="2426100" cy="106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9" name="Google Shape;189;p22"/>
          <p:cNvSpPr txBox="1"/>
          <p:nvPr>
            <p:ph idx="5" type="subTitle"/>
          </p:nvPr>
        </p:nvSpPr>
        <p:spPr>
          <a:xfrm>
            <a:off x="5997898" y="1659425"/>
            <a:ext cx="2426100" cy="106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0" name="Google Shape;190;p22"/>
          <p:cNvSpPr txBox="1"/>
          <p:nvPr>
            <p:ph idx="6" type="subTitle"/>
          </p:nvPr>
        </p:nvSpPr>
        <p:spPr>
          <a:xfrm>
            <a:off x="5997898" y="3320000"/>
            <a:ext cx="2426100" cy="106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1" name="Google Shape;191;p22"/>
          <p:cNvSpPr txBox="1"/>
          <p:nvPr>
            <p:ph idx="7" type="subTitle"/>
          </p:nvPr>
        </p:nvSpPr>
        <p:spPr>
          <a:xfrm>
            <a:off x="720000" y="1292325"/>
            <a:ext cx="2426100" cy="450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Oswald"/>
              <a:buNone/>
              <a:defRPr sz="1800">
                <a:solidFill>
                  <a:schemeClr val="dk1"/>
                </a:solidFill>
                <a:latin typeface="Oswald"/>
                <a:ea typeface="Oswald"/>
                <a:cs typeface="Oswald"/>
                <a:sym typeface="Oswald"/>
              </a:defRPr>
            </a:lvl1pPr>
            <a:lvl2pPr lvl="1" rtl="0" algn="ctr">
              <a:lnSpc>
                <a:spcPct val="100000"/>
              </a:lnSpc>
              <a:spcBef>
                <a:spcPts val="0"/>
              </a:spcBef>
              <a:spcAft>
                <a:spcPts val="0"/>
              </a:spcAft>
              <a:buSzPts val="2400"/>
              <a:buFont typeface="Oswald"/>
              <a:buNone/>
              <a:defRPr b="1" sz="2400">
                <a:latin typeface="Oswald"/>
                <a:ea typeface="Oswald"/>
                <a:cs typeface="Oswald"/>
                <a:sym typeface="Oswald"/>
              </a:defRPr>
            </a:lvl2pPr>
            <a:lvl3pPr lvl="2" rtl="0" algn="ctr">
              <a:lnSpc>
                <a:spcPct val="100000"/>
              </a:lnSpc>
              <a:spcBef>
                <a:spcPts val="0"/>
              </a:spcBef>
              <a:spcAft>
                <a:spcPts val="0"/>
              </a:spcAft>
              <a:buSzPts val="2400"/>
              <a:buFont typeface="Oswald"/>
              <a:buNone/>
              <a:defRPr b="1" sz="2400">
                <a:latin typeface="Oswald"/>
                <a:ea typeface="Oswald"/>
                <a:cs typeface="Oswald"/>
                <a:sym typeface="Oswald"/>
              </a:defRPr>
            </a:lvl3pPr>
            <a:lvl4pPr lvl="3" rtl="0" algn="ctr">
              <a:lnSpc>
                <a:spcPct val="100000"/>
              </a:lnSpc>
              <a:spcBef>
                <a:spcPts val="0"/>
              </a:spcBef>
              <a:spcAft>
                <a:spcPts val="0"/>
              </a:spcAft>
              <a:buSzPts val="2400"/>
              <a:buFont typeface="Oswald"/>
              <a:buNone/>
              <a:defRPr b="1" sz="2400">
                <a:latin typeface="Oswald"/>
                <a:ea typeface="Oswald"/>
                <a:cs typeface="Oswald"/>
                <a:sym typeface="Oswald"/>
              </a:defRPr>
            </a:lvl4pPr>
            <a:lvl5pPr lvl="4" rtl="0" algn="ctr">
              <a:lnSpc>
                <a:spcPct val="100000"/>
              </a:lnSpc>
              <a:spcBef>
                <a:spcPts val="0"/>
              </a:spcBef>
              <a:spcAft>
                <a:spcPts val="0"/>
              </a:spcAft>
              <a:buSzPts val="2400"/>
              <a:buFont typeface="Oswald"/>
              <a:buNone/>
              <a:defRPr b="1" sz="2400">
                <a:latin typeface="Oswald"/>
                <a:ea typeface="Oswald"/>
                <a:cs typeface="Oswald"/>
                <a:sym typeface="Oswald"/>
              </a:defRPr>
            </a:lvl5pPr>
            <a:lvl6pPr lvl="5" rtl="0" algn="ctr">
              <a:lnSpc>
                <a:spcPct val="100000"/>
              </a:lnSpc>
              <a:spcBef>
                <a:spcPts val="0"/>
              </a:spcBef>
              <a:spcAft>
                <a:spcPts val="0"/>
              </a:spcAft>
              <a:buSzPts val="2400"/>
              <a:buFont typeface="Oswald"/>
              <a:buNone/>
              <a:defRPr b="1" sz="2400">
                <a:latin typeface="Oswald"/>
                <a:ea typeface="Oswald"/>
                <a:cs typeface="Oswald"/>
                <a:sym typeface="Oswald"/>
              </a:defRPr>
            </a:lvl6pPr>
            <a:lvl7pPr lvl="6" rtl="0" algn="ctr">
              <a:lnSpc>
                <a:spcPct val="100000"/>
              </a:lnSpc>
              <a:spcBef>
                <a:spcPts val="0"/>
              </a:spcBef>
              <a:spcAft>
                <a:spcPts val="0"/>
              </a:spcAft>
              <a:buSzPts val="2400"/>
              <a:buFont typeface="Oswald"/>
              <a:buNone/>
              <a:defRPr b="1" sz="2400">
                <a:latin typeface="Oswald"/>
                <a:ea typeface="Oswald"/>
                <a:cs typeface="Oswald"/>
                <a:sym typeface="Oswald"/>
              </a:defRPr>
            </a:lvl7pPr>
            <a:lvl8pPr lvl="7" rtl="0" algn="ctr">
              <a:lnSpc>
                <a:spcPct val="100000"/>
              </a:lnSpc>
              <a:spcBef>
                <a:spcPts val="0"/>
              </a:spcBef>
              <a:spcAft>
                <a:spcPts val="0"/>
              </a:spcAft>
              <a:buSzPts val="2400"/>
              <a:buFont typeface="Oswald"/>
              <a:buNone/>
              <a:defRPr b="1" sz="2400">
                <a:latin typeface="Oswald"/>
                <a:ea typeface="Oswald"/>
                <a:cs typeface="Oswald"/>
                <a:sym typeface="Oswald"/>
              </a:defRPr>
            </a:lvl8pPr>
            <a:lvl9pPr lvl="8" rtl="0" algn="ctr">
              <a:lnSpc>
                <a:spcPct val="100000"/>
              </a:lnSpc>
              <a:spcBef>
                <a:spcPts val="0"/>
              </a:spcBef>
              <a:spcAft>
                <a:spcPts val="0"/>
              </a:spcAft>
              <a:buSzPts val="2400"/>
              <a:buFont typeface="Oswald"/>
              <a:buNone/>
              <a:defRPr b="1" sz="2400">
                <a:latin typeface="Oswald"/>
                <a:ea typeface="Oswald"/>
                <a:cs typeface="Oswald"/>
                <a:sym typeface="Oswald"/>
              </a:defRPr>
            </a:lvl9pPr>
          </a:lstStyle>
          <a:p/>
        </p:txBody>
      </p:sp>
      <p:sp>
        <p:nvSpPr>
          <p:cNvPr id="192" name="Google Shape;192;p22"/>
          <p:cNvSpPr txBox="1"/>
          <p:nvPr>
            <p:ph idx="8" type="subTitle"/>
          </p:nvPr>
        </p:nvSpPr>
        <p:spPr>
          <a:xfrm>
            <a:off x="3358947" y="1292325"/>
            <a:ext cx="2426100" cy="450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Oswald"/>
              <a:buNone/>
              <a:defRPr sz="1800">
                <a:solidFill>
                  <a:schemeClr val="dk1"/>
                </a:solidFill>
                <a:latin typeface="Oswald"/>
                <a:ea typeface="Oswald"/>
                <a:cs typeface="Oswald"/>
                <a:sym typeface="Oswald"/>
              </a:defRPr>
            </a:lvl1pPr>
            <a:lvl2pPr lvl="1" rtl="0" algn="ctr">
              <a:lnSpc>
                <a:spcPct val="100000"/>
              </a:lnSpc>
              <a:spcBef>
                <a:spcPts val="0"/>
              </a:spcBef>
              <a:spcAft>
                <a:spcPts val="0"/>
              </a:spcAft>
              <a:buSzPts val="2400"/>
              <a:buFont typeface="Oswald"/>
              <a:buNone/>
              <a:defRPr b="1" sz="2400">
                <a:latin typeface="Oswald"/>
                <a:ea typeface="Oswald"/>
                <a:cs typeface="Oswald"/>
                <a:sym typeface="Oswald"/>
              </a:defRPr>
            </a:lvl2pPr>
            <a:lvl3pPr lvl="2" rtl="0" algn="ctr">
              <a:lnSpc>
                <a:spcPct val="100000"/>
              </a:lnSpc>
              <a:spcBef>
                <a:spcPts val="0"/>
              </a:spcBef>
              <a:spcAft>
                <a:spcPts val="0"/>
              </a:spcAft>
              <a:buSzPts val="2400"/>
              <a:buFont typeface="Oswald"/>
              <a:buNone/>
              <a:defRPr b="1" sz="2400">
                <a:latin typeface="Oswald"/>
                <a:ea typeface="Oswald"/>
                <a:cs typeface="Oswald"/>
                <a:sym typeface="Oswald"/>
              </a:defRPr>
            </a:lvl3pPr>
            <a:lvl4pPr lvl="3" rtl="0" algn="ctr">
              <a:lnSpc>
                <a:spcPct val="100000"/>
              </a:lnSpc>
              <a:spcBef>
                <a:spcPts val="0"/>
              </a:spcBef>
              <a:spcAft>
                <a:spcPts val="0"/>
              </a:spcAft>
              <a:buSzPts val="2400"/>
              <a:buFont typeface="Oswald"/>
              <a:buNone/>
              <a:defRPr b="1" sz="2400">
                <a:latin typeface="Oswald"/>
                <a:ea typeface="Oswald"/>
                <a:cs typeface="Oswald"/>
                <a:sym typeface="Oswald"/>
              </a:defRPr>
            </a:lvl4pPr>
            <a:lvl5pPr lvl="4" rtl="0" algn="ctr">
              <a:lnSpc>
                <a:spcPct val="100000"/>
              </a:lnSpc>
              <a:spcBef>
                <a:spcPts val="0"/>
              </a:spcBef>
              <a:spcAft>
                <a:spcPts val="0"/>
              </a:spcAft>
              <a:buSzPts val="2400"/>
              <a:buFont typeface="Oswald"/>
              <a:buNone/>
              <a:defRPr b="1" sz="2400">
                <a:latin typeface="Oswald"/>
                <a:ea typeface="Oswald"/>
                <a:cs typeface="Oswald"/>
                <a:sym typeface="Oswald"/>
              </a:defRPr>
            </a:lvl5pPr>
            <a:lvl6pPr lvl="5" rtl="0" algn="ctr">
              <a:lnSpc>
                <a:spcPct val="100000"/>
              </a:lnSpc>
              <a:spcBef>
                <a:spcPts val="0"/>
              </a:spcBef>
              <a:spcAft>
                <a:spcPts val="0"/>
              </a:spcAft>
              <a:buSzPts val="2400"/>
              <a:buFont typeface="Oswald"/>
              <a:buNone/>
              <a:defRPr b="1" sz="2400">
                <a:latin typeface="Oswald"/>
                <a:ea typeface="Oswald"/>
                <a:cs typeface="Oswald"/>
                <a:sym typeface="Oswald"/>
              </a:defRPr>
            </a:lvl6pPr>
            <a:lvl7pPr lvl="6" rtl="0" algn="ctr">
              <a:lnSpc>
                <a:spcPct val="100000"/>
              </a:lnSpc>
              <a:spcBef>
                <a:spcPts val="0"/>
              </a:spcBef>
              <a:spcAft>
                <a:spcPts val="0"/>
              </a:spcAft>
              <a:buSzPts val="2400"/>
              <a:buFont typeface="Oswald"/>
              <a:buNone/>
              <a:defRPr b="1" sz="2400">
                <a:latin typeface="Oswald"/>
                <a:ea typeface="Oswald"/>
                <a:cs typeface="Oswald"/>
                <a:sym typeface="Oswald"/>
              </a:defRPr>
            </a:lvl7pPr>
            <a:lvl8pPr lvl="7" rtl="0" algn="ctr">
              <a:lnSpc>
                <a:spcPct val="100000"/>
              </a:lnSpc>
              <a:spcBef>
                <a:spcPts val="0"/>
              </a:spcBef>
              <a:spcAft>
                <a:spcPts val="0"/>
              </a:spcAft>
              <a:buSzPts val="2400"/>
              <a:buFont typeface="Oswald"/>
              <a:buNone/>
              <a:defRPr b="1" sz="2400">
                <a:latin typeface="Oswald"/>
                <a:ea typeface="Oswald"/>
                <a:cs typeface="Oswald"/>
                <a:sym typeface="Oswald"/>
              </a:defRPr>
            </a:lvl8pPr>
            <a:lvl9pPr lvl="8" rtl="0" algn="ctr">
              <a:lnSpc>
                <a:spcPct val="100000"/>
              </a:lnSpc>
              <a:spcBef>
                <a:spcPts val="0"/>
              </a:spcBef>
              <a:spcAft>
                <a:spcPts val="0"/>
              </a:spcAft>
              <a:buSzPts val="2400"/>
              <a:buFont typeface="Oswald"/>
              <a:buNone/>
              <a:defRPr b="1" sz="2400">
                <a:latin typeface="Oswald"/>
                <a:ea typeface="Oswald"/>
                <a:cs typeface="Oswald"/>
                <a:sym typeface="Oswald"/>
              </a:defRPr>
            </a:lvl9pPr>
          </a:lstStyle>
          <a:p/>
        </p:txBody>
      </p:sp>
      <p:sp>
        <p:nvSpPr>
          <p:cNvPr id="193" name="Google Shape;193;p22"/>
          <p:cNvSpPr txBox="1"/>
          <p:nvPr>
            <p:ph idx="9" type="subTitle"/>
          </p:nvPr>
        </p:nvSpPr>
        <p:spPr>
          <a:xfrm>
            <a:off x="5997894" y="1292325"/>
            <a:ext cx="2426100" cy="450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Oswald"/>
              <a:buNone/>
              <a:defRPr sz="1800">
                <a:solidFill>
                  <a:schemeClr val="dk1"/>
                </a:solidFill>
                <a:latin typeface="Oswald"/>
                <a:ea typeface="Oswald"/>
                <a:cs typeface="Oswald"/>
                <a:sym typeface="Oswald"/>
              </a:defRPr>
            </a:lvl1pPr>
            <a:lvl2pPr lvl="1" rtl="0" algn="ctr">
              <a:lnSpc>
                <a:spcPct val="100000"/>
              </a:lnSpc>
              <a:spcBef>
                <a:spcPts val="0"/>
              </a:spcBef>
              <a:spcAft>
                <a:spcPts val="0"/>
              </a:spcAft>
              <a:buSzPts val="2400"/>
              <a:buFont typeface="Oswald"/>
              <a:buNone/>
              <a:defRPr b="1" sz="2400">
                <a:latin typeface="Oswald"/>
                <a:ea typeface="Oswald"/>
                <a:cs typeface="Oswald"/>
                <a:sym typeface="Oswald"/>
              </a:defRPr>
            </a:lvl2pPr>
            <a:lvl3pPr lvl="2" rtl="0" algn="ctr">
              <a:lnSpc>
                <a:spcPct val="100000"/>
              </a:lnSpc>
              <a:spcBef>
                <a:spcPts val="0"/>
              </a:spcBef>
              <a:spcAft>
                <a:spcPts val="0"/>
              </a:spcAft>
              <a:buSzPts val="2400"/>
              <a:buFont typeface="Oswald"/>
              <a:buNone/>
              <a:defRPr b="1" sz="2400">
                <a:latin typeface="Oswald"/>
                <a:ea typeface="Oswald"/>
                <a:cs typeface="Oswald"/>
                <a:sym typeface="Oswald"/>
              </a:defRPr>
            </a:lvl3pPr>
            <a:lvl4pPr lvl="3" rtl="0" algn="ctr">
              <a:lnSpc>
                <a:spcPct val="100000"/>
              </a:lnSpc>
              <a:spcBef>
                <a:spcPts val="0"/>
              </a:spcBef>
              <a:spcAft>
                <a:spcPts val="0"/>
              </a:spcAft>
              <a:buSzPts val="2400"/>
              <a:buFont typeface="Oswald"/>
              <a:buNone/>
              <a:defRPr b="1" sz="2400">
                <a:latin typeface="Oswald"/>
                <a:ea typeface="Oswald"/>
                <a:cs typeface="Oswald"/>
                <a:sym typeface="Oswald"/>
              </a:defRPr>
            </a:lvl4pPr>
            <a:lvl5pPr lvl="4" rtl="0" algn="ctr">
              <a:lnSpc>
                <a:spcPct val="100000"/>
              </a:lnSpc>
              <a:spcBef>
                <a:spcPts val="0"/>
              </a:spcBef>
              <a:spcAft>
                <a:spcPts val="0"/>
              </a:spcAft>
              <a:buSzPts val="2400"/>
              <a:buFont typeface="Oswald"/>
              <a:buNone/>
              <a:defRPr b="1" sz="2400">
                <a:latin typeface="Oswald"/>
                <a:ea typeface="Oswald"/>
                <a:cs typeface="Oswald"/>
                <a:sym typeface="Oswald"/>
              </a:defRPr>
            </a:lvl5pPr>
            <a:lvl6pPr lvl="5" rtl="0" algn="ctr">
              <a:lnSpc>
                <a:spcPct val="100000"/>
              </a:lnSpc>
              <a:spcBef>
                <a:spcPts val="0"/>
              </a:spcBef>
              <a:spcAft>
                <a:spcPts val="0"/>
              </a:spcAft>
              <a:buSzPts val="2400"/>
              <a:buFont typeface="Oswald"/>
              <a:buNone/>
              <a:defRPr b="1" sz="2400">
                <a:latin typeface="Oswald"/>
                <a:ea typeface="Oswald"/>
                <a:cs typeface="Oswald"/>
                <a:sym typeface="Oswald"/>
              </a:defRPr>
            </a:lvl6pPr>
            <a:lvl7pPr lvl="6" rtl="0" algn="ctr">
              <a:lnSpc>
                <a:spcPct val="100000"/>
              </a:lnSpc>
              <a:spcBef>
                <a:spcPts val="0"/>
              </a:spcBef>
              <a:spcAft>
                <a:spcPts val="0"/>
              </a:spcAft>
              <a:buSzPts val="2400"/>
              <a:buFont typeface="Oswald"/>
              <a:buNone/>
              <a:defRPr b="1" sz="2400">
                <a:latin typeface="Oswald"/>
                <a:ea typeface="Oswald"/>
                <a:cs typeface="Oswald"/>
                <a:sym typeface="Oswald"/>
              </a:defRPr>
            </a:lvl7pPr>
            <a:lvl8pPr lvl="7" rtl="0" algn="ctr">
              <a:lnSpc>
                <a:spcPct val="100000"/>
              </a:lnSpc>
              <a:spcBef>
                <a:spcPts val="0"/>
              </a:spcBef>
              <a:spcAft>
                <a:spcPts val="0"/>
              </a:spcAft>
              <a:buSzPts val="2400"/>
              <a:buFont typeface="Oswald"/>
              <a:buNone/>
              <a:defRPr b="1" sz="2400">
                <a:latin typeface="Oswald"/>
                <a:ea typeface="Oswald"/>
                <a:cs typeface="Oswald"/>
                <a:sym typeface="Oswald"/>
              </a:defRPr>
            </a:lvl8pPr>
            <a:lvl9pPr lvl="8" rtl="0" algn="ctr">
              <a:lnSpc>
                <a:spcPct val="100000"/>
              </a:lnSpc>
              <a:spcBef>
                <a:spcPts val="0"/>
              </a:spcBef>
              <a:spcAft>
                <a:spcPts val="0"/>
              </a:spcAft>
              <a:buSzPts val="2400"/>
              <a:buFont typeface="Oswald"/>
              <a:buNone/>
              <a:defRPr b="1" sz="2400">
                <a:latin typeface="Oswald"/>
                <a:ea typeface="Oswald"/>
                <a:cs typeface="Oswald"/>
                <a:sym typeface="Oswald"/>
              </a:defRPr>
            </a:lvl9pPr>
          </a:lstStyle>
          <a:p/>
        </p:txBody>
      </p:sp>
      <p:sp>
        <p:nvSpPr>
          <p:cNvPr id="194" name="Google Shape;194;p22"/>
          <p:cNvSpPr txBox="1"/>
          <p:nvPr>
            <p:ph idx="13" type="subTitle"/>
          </p:nvPr>
        </p:nvSpPr>
        <p:spPr>
          <a:xfrm>
            <a:off x="720000" y="2952975"/>
            <a:ext cx="2426100" cy="450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Oswald"/>
              <a:buNone/>
              <a:defRPr sz="1800">
                <a:solidFill>
                  <a:schemeClr val="dk1"/>
                </a:solidFill>
                <a:latin typeface="Oswald"/>
                <a:ea typeface="Oswald"/>
                <a:cs typeface="Oswald"/>
                <a:sym typeface="Oswald"/>
              </a:defRPr>
            </a:lvl1pPr>
            <a:lvl2pPr lvl="1" rtl="0" algn="ctr">
              <a:lnSpc>
                <a:spcPct val="100000"/>
              </a:lnSpc>
              <a:spcBef>
                <a:spcPts val="0"/>
              </a:spcBef>
              <a:spcAft>
                <a:spcPts val="0"/>
              </a:spcAft>
              <a:buSzPts val="2400"/>
              <a:buFont typeface="Oswald"/>
              <a:buNone/>
              <a:defRPr b="1" sz="2400">
                <a:latin typeface="Oswald"/>
                <a:ea typeface="Oswald"/>
                <a:cs typeface="Oswald"/>
                <a:sym typeface="Oswald"/>
              </a:defRPr>
            </a:lvl2pPr>
            <a:lvl3pPr lvl="2" rtl="0" algn="ctr">
              <a:lnSpc>
                <a:spcPct val="100000"/>
              </a:lnSpc>
              <a:spcBef>
                <a:spcPts val="0"/>
              </a:spcBef>
              <a:spcAft>
                <a:spcPts val="0"/>
              </a:spcAft>
              <a:buSzPts val="2400"/>
              <a:buFont typeface="Oswald"/>
              <a:buNone/>
              <a:defRPr b="1" sz="2400">
                <a:latin typeface="Oswald"/>
                <a:ea typeface="Oswald"/>
                <a:cs typeface="Oswald"/>
                <a:sym typeface="Oswald"/>
              </a:defRPr>
            </a:lvl3pPr>
            <a:lvl4pPr lvl="3" rtl="0" algn="ctr">
              <a:lnSpc>
                <a:spcPct val="100000"/>
              </a:lnSpc>
              <a:spcBef>
                <a:spcPts val="0"/>
              </a:spcBef>
              <a:spcAft>
                <a:spcPts val="0"/>
              </a:spcAft>
              <a:buSzPts val="2400"/>
              <a:buFont typeface="Oswald"/>
              <a:buNone/>
              <a:defRPr b="1" sz="2400">
                <a:latin typeface="Oswald"/>
                <a:ea typeface="Oswald"/>
                <a:cs typeface="Oswald"/>
                <a:sym typeface="Oswald"/>
              </a:defRPr>
            </a:lvl4pPr>
            <a:lvl5pPr lvl="4" rtl="0" algn="ctr">
              <a:lnSpc>
                <a:spcPct val="100000"/>
              </a:lnSpc>
              <a:spcBef>
                <a:spcPts val="0"/>
              </a:spcBef>
              <a:spcAft>
                <a:spcPts val="0"/>
              </a:spcAft>
              <a:buSzPts val="2400"/>
              <a:buFont typeface="Oswald"/>
              <a:buNone/>
              <a:defRPr b="1" sz="2400">
                <a:latin typeface="Oswald"/>
                <a:ea typeface="Oswald"/>
                <a:cs typeface="Oswald"/>
                <a:sym typeface="Oswald"/>
              </a:defRPr>
            </a:lvl5pPr>
            <a:lvl6pPr lvl="5" rtl="0" algn="ctr">
              <a:lnSpc>
                <a:spcPct val="100000"/>
              </a:lnSpc>
              <a:spcBef>
                <a:spcPts val="0"/>
              </a:spcBef>
              <a:spcAft>
                <a:spcPts val="0"/>
              </a:spcAft>
              <a:buSzPts val="2400"/>
              <a:buFont typeface="Oswald"/>
              <a:buNone/>
              <a:defRPr b="1" sz="2400">
                <a:latin typeface="Oswald"/>
                <a:ea typeface="Oswald"/>
                <a:cs typeface="Oswald"/>
                <a:sym typeface="Oswald"/>
              </a:defRPr>
            </a:lvl6pPr>
            <a:lvl7pPr lvl="6" rtl="0" algn="ctr">
              <a:lnSpc>
                <a:spcPct val="100000"/>
              </a:lnSpc>
              <a:spcBef>
                <a:spcPts val="0"/>
              </a:spcBef>
              <a:spcAft>
                <a:spcPts val="0"/>
              </a:spcAft>
              <a:buSzPts val="2400"/>
              <a:buFont typeface="Oswald"/>
              <a:buNone/>
              <a:defRPr b="1" sz="2400">
                <a:latin typeface="Oswald"/>
                <a:ea typeface="Oswald"/>
                <a:cs typeface="Oswald"/>
                <a:sym typeface="Oswald"/>
              </a:defRPr>
            </a:lvl7pPr>
            <a:lvl8pPr lvl="7" rtl="0" algn="ctr">
              <a:lnSpc>
                <a:spcPct val="100000"/>
              </a:lnSpc>
              <a:spcBef>
                <a:spcPts val="0"/>
              </a:spcBef>
              <a:spcAft>
                <a:spcPts val="0"/>
              </a:spcAft>
              <a:buSzPts val="2400"/>
              <a:buFont typeface="Oswald"/>
              <a:buNone/>
              <a:defRPr b="1" sz="2400">
                <a:latin typeface="Oswald"/>
                <a:ea typeface="Oswald"/>
                <a:cs typeface="Oswald"/>
                <a:sym typeface="Oswald"/>
              </a:defRPr>
            </a:lvl8pPr>
            <a:lvl9pPr lvl="8" rtl="0" algn="ctr">
              <a:lnSpc>
                <a:spcPct val="100000"/>
              </a:lnSpc>
              <a:spcBef>
                <a:spcPts val="0"/>
              </a:spcBef>
              <a:spcAft>
                <a:spcPts val="0"/>
              </a:spcAft>
              <a:buSzPts val="2400"/>
              <a:buFont typeface="Oswald"/>
              <a:buNone/>
              <a:defRPr b="1" sz="2400">
                <a:latin typeface="Oswald"/>
                <a:ea typeface="Oswald"/>
                <a:cs typeface="Oswald"/>
                <a:sym typeface="Oswald"/>
              </a:defRPr>
            </a:lvl9pPr>
          </a:lstStyle>
          <a:p/>
        </p:txBody>
      </p:sp>
      <p:sp>
        <p:nvSpPr>
          <p:cNvPr id="195" name="Google Shape;195;p22"/>
          <p:cNvSpPr txBox="1"/>
          <p:nvPr>
            <p:ph idx="14" type="subTitle"/>
          </p:nvPr>
        </p:nvSpPr>
        <p:spPr>
          <a:xfrm>
            <a:off x="3358947" y="2952975"/>
            <a:ext cx="2426100" cy="450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Oswald"/>
              <a:buNone/>
              <a:defRPr sz="1800">
                <a:solidFill>
                  <a:schemeClr val="dk1"/>
                </a:solidFill>
                <a:latin typeface="Oswald"/>
                <a:ea typeface="Oswald"/>
                <a:cs typeface="Oswald"/>
                <a:sym typeface="Oswald"/>
              </a:defRPr>
            </a:lvl1pPr>
            <a:lvl2pPr lvl="1" rtl="0" algn="ctr">
              <a:lnSpc>
                <a:spcPct val="100000"/>
              </a:lnSpc>
              <a:spcBef>
                <a:spcPts val="0"/>
              </a:spcBef>
              <a:spcAft>
                <a:spcPts val="0"/>
              </a:spcAft>
              <a:buSzPts val="2400"/>
              <a:buFont typeface="Oswald"/>
              <a:buNone/>
              <a:defRPr b="1" sz="2400">
                <a:latin typeface="Oswald"/>
                <a:ea typeface="Oswald"/>
                <a:cs typeface="Oswald"/>
                <a:sym typeface="Oswald"/>
              </a:defRPr>
            </a:lvl2pPr>
            <a:lvl3pPr lvl="2" rtl="0" algn="ctr">
              <a:lnSpc>
                <a:spcPct val="100000"/>
              </a:lnSpc>
              <a:spcBef>
                <a:spcPts val="0"/>
              </a:spcBef>
              <a:spcAft>
                <a:spcPts val="0"/>
              </a:spcAft>
              <a:buSzPts val="2400"/>
              <a:buFont typeface="Oswald"/>
              <a:buNone/>
              <a:defRPr b="1" sz="2400">
                <a:latin typeface="Oswald"/>
                <a:ea typeface="Oswald"/>
                <a:cs typeface="Oswald"/>
                <a:sym typeface="Oswald"/>
              </a:defRPr>
            </a:lvl3pPr>
            <a:lvl4pPr lvl="3" rtl="0" algn="ctr">
              <a:lnSpc>
                <a:spcPct val="100000"/>
              </a:lnSpc>
              <a:spcBef>
                <a:spcPts val="0"/>
              </a:spcBef>
              <a:spcAft>
                <a:spcPts val="0"/>
              </a:spcAft>
              <a:buSzPts val="2400"/>
              <a:buFont typeface="Oswald"/>
              <a:buNone/>
              <a:defRPr b="1" sz="2400">
                <a:latin typeface="Oswald"/>
                <a:ea typeface="Oswald"/>
                <a:cs typeface="Oswald"/>
                <a:sym typeface="Oswald"/>
              </a:defRPr>
            </a:lvl4pPr>
            <a:lvl5pPr lvl="4" rtl="0" algn="ctr">
              <a:lnSpc>
                <a:spcPct val="100000"/>
              </a:lnSpc>
              <a:spcBef>
                <a:spcPts val="0"/>
              </a:spcBef>
              <a:spcAft>
                <a:spcPts val="0"/>
              </a:spcAft>
              <a:buSzPts val="2400"/>
              <a:buFont typeface="Oswald"/>
              <a:buNone/>
              <a:defRPr b="1" sz="2400">
                <a:latin typeface="Oswald"/>
                <a:ea typeface="Oswald"/>
                <a:cs typeface="Oswald"/>
                <a:sym typeface="Oswald"/>
              </a:defRPr>
            </a:lvl5pPr>
            <a:lvl6pPr lvl="5" rtl="0" algn="ctr">
              <a:lnSpc>
                <a:spcPct val="100000"/>
              </a:lnSpc>
              <a:spcBef>
                <a:spcPts val="0"/>
              </a:spcBef>
              <a:spcAft>
                <a:spcPts val="0"/>
              </a:spcAft>
              <a:buSzPts val="2400"/>
              <a:buFont typeface="Oswald"/>
              <a:buNone/>
              <a:defRPr b="1" sz="2400">
                <a:latin typeface="Oswald"/>
                <a:ea typeface="Oswald"/>
                <a:cs typeface="Oswald"/>
                <a:sym typeface="Oswald"/>
              </a:defRPr>
            </a:lvl6pPr>
            <a:lvl7pPr lvl="6" rtl="0" algn="ctr">
              <a:lnSpc>
                <a:spcPct val="100000"/>
              </a:lnSpc>
              <a:spcBef>
                <a:spcPts val="0"/>
              </a:spcBef>
              <a:spcAft>
                <a:spcPts val="0"/>
              </a:spcAft>
              <a:buSzPts val="2400"/>
              <a:buFont typeface="Oswald"/>
              <a:buNone/>
              <a:defRPr b="1" sz="2400">
                <a:latin typeface="Oswald"/>
                <a:ea typeface="Oswald"/>
                <a:cs typeface="Oswald"/>
                <a:sym typeface="Oswald"/>
              </a:defRPr>
            </a:lvl7pPr>
            <a:lvl8pPr lvl="7" rtl="0" algn="ctr">
              <a:lnSpc>
                <a:spcPct val="100000"/>
              </a:lnSpc>
              <a:spcBef>
                <a:spcPts val="0"/>
              </a:spcBef>
              <a:spcAft>
                <a:spcPts val="0"/>
              </a:spcAft>
              <a:buSzPts val="2400"/>
              <a:buFont typeface="Oswald"/>
              <a:buNone/>
              <a:defRPr b="1" sz="2400">
                <a:latin typeface="Oswald"/>
                <a:ea typeface="Oswald"/>
                <a:cs typeface="Oswald"/>
                <a:sym typeface="Oswald"/>
              </a:defRPr>
            </a:lvl8pPr>
            <a:lvl9pPr lvl="8" rtl="0" algn="ctr">
              <a:lnSpc>
                <a:spcPct val="100000"/>
              </a:lnSpc>
              <a:spcBef>
                <a:spcPts val="0"/>
              </a:spcBef>
              <a:spcAft>
                <a:spcPts val="0"/>
              </a:spcAft>
              <a:buSzPts val="2400"/>
              <a:buFont typeface="Oswald"/>
              <a:buNone/>
              <a:defRPr b="1" sz="2400">
                <a:latin typeface="Oswald"/>
                <a:ea typeface="Oswald"/>
                <a:cs typeface="Oswald"/>
                <a:sym typeface="Oswald"/>
              </a:defRPr>
            </a:lvl9pPr>
          </a:lstStyle>
          <a:p/>
        </p:txBody>
      </p:sp>
      <p:sp>
        <p:nvSpPr>
          <p:cNvPr id="196" name="Google Shape;196;p22"/>
          <p:cNvSpPr txBox="1"/>
          <p:nvPr>
            <p:ph idx="15" type="subTitle"/>
          </p:nvPr>
        </p:nvSpPr>
        <p:spPr>
          <a:xfrm>
            <a:off x="5997894" y="2952975"/>
            <a:ext cx="2426100" cy="450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Oswald"/>
              <a:buNone/>
              <a:defRPr sz="1800">
                <a:solidFill>
                  <a:schemeClr val="dk1"/>
                </a:solidFill>
                <a:latin typeface="Oswald"/>
                <a:ea typeface="Oswald"/>
                <a:cs typeface="Oswald"/>
                <a:sym typeface="Oswald"/>
              </a:defRPr>
            </a:lvl1pPr>
            <a:lvl2pPr lvl="1" rtl="0" algn="ctr">
              <a:lnSpc>
                <a:spcPct val="100000"/>
              </a:lnSpc>
              <a:spcBef>
                <a:spcPts val="0"/>
              </a:spcBef>
              <a:spcAft>
                <a:spcPts val="0"/>
              </a:spcAft>
              <a:buSzPts val="2400"/>
              <a:buFont typeface="Oswald"/>
              <a:buNone/>
              <a:defRPr b="1" sz="2400">
                <a:latin typeface="Oswald"/>
                <a:ea typeface="Oswald"/>
                <a:cs typeface="Oswald"/>
                <a:sym typeface="Oswald"/>
              </a:defRPr>
            </a:lvl2pPr>
            <a:lvl3pPr lvl="2" rtl="0" algn="ctr">
              <a:lnSpc>
                <a:spcPct val="100000"/>
              </a:lnSpc>
              <a:spcBef>
                <a:spcPts val="0"/>
              </a:spcBef>
              <a:spcAft>
                <a:spcPts val="0"/>
              </a:spcAft>
              <a:buSzPts val="2400"/>
              <a:buFont typeface="Oswald"/>
              <a:buNone/>
              <a:defRPr b="1" sz="2400">
                <a:latin typeface="Oswald"/>
                <a:ea typeface="Oswald"/>
                <a:cs typeface="Oswald"/>
                <a:sym typeface="Oswald"/>
              </a:defRPr>
            </a:lvl3pPr>
            <a:lvl4pPr lvl="3" rtl="0" algn="ctr">
              <a:lnSpc>
                <a:spcPct val="100000"/>
              </a:lnSpc>
              <a:spcBef>
                <a:spcPts val="0"/>
              </a:spcBef>
              <a:spcAft>
                <a:spcPts val="0"/>
              </a:spcAft>
              <a:buSzPts val="2400"/>
              <a:buFont typeface="Oswald"/>
              <a:buNone/>
              <a:defRPr b="1" sz="2400">
                <a:latin typeface="Oswald"/>
                <a:ea typeface="Oswald"/>
                <a:cs typeface="Oswald"/>
                <a:sym typeface="Oswald"/>
              </a:defRPr>
            </a:lvl4pPr>
            <a:lvl5pPr lvl="4" rtl="0" algn="ctr">
              <a:lnSpc>
                <a:spcPct val="100000"/>
              </a:lnSpc>
              <a:spcBef>
                <a:spcPts val="0"/>
              </a:spcBef>
              <a:spcAft>
                <a:spcPts val="0"/>
              </a:spcAft>
              <a:buSzPts val="2400"/>
              <a:buFont typeface="Oswald"/>
              <a:buNone/>
              <a:defRPr b="1" sz="2400">
                <a:latin typeface="Oswald"/>
                <a:ea typeface="Oswald"/>
                <a:cs typeface="Oswald"/>
                <a:sym typeface="Oswald"/>
              </a:defRPr>
            </a:lvl5pPr>
            <a:lvl6pPr lvl="5" rtl="0" algn="ctr">
              <a:lnSpc>
                <a:spcPct val="100000"/>
              </a:lnSpc>
              <a:spcBef>
                <a:spcPts val="0"/>
              </a:spcBef>
              <a:spcAft>
                <a:spcPts val="0"/>
              </a:spcAft>
              <a:buSzPts val="2400"/>
              <a:buFont typeface="Oswald"/>
              <a:buNone/>
              <a:defRPr b="1" sz="2400">
                <a:latin typeface="Oswald"/>
                <a:ea typeface="Oswald"/>
                <a:cs typeface="Oswald"/>
                <a:sym typeface="Oswald"/>
              </a:defRPr>
            </a:lvl6pPr>
            <a:lvl7pPr lvl="6" rtl="0" algn="ctr">
              <a:lnSpc>
                <a:spcPct val="100000"/>
              </a:lnSpc>
              <a:spcBef>
                <a:spcPts val="0"/>
              </a:spcBef>
              <a:spcAft>
                <a:spcPts val="0"/>
              </a:spcAft>
              <a:buSzPts val="2400"/>
              <a:buFont typeface="Oswald"/>
              <a:buNone/>
              <a:defRPr b="1" sz="2400">
                <a:latin typeface="Oswald"/>
                <a:ea typeface="Oswald"/>
                <a:cs typeface="Oswald"/>
                <a:sym typeface="Oswald"/>
              </a:defRPr>
            </a:lvl7pPr>
            <a:lvl8pPr lvl="7" rtl="0" algn="ctr">
              <a:lnSpc>
                <a:spcPct val="100000"/>
              </a:lnSpc>
              <a:spcBef>
                <a:spcPts val="0"/>
              </a:spcBef>
              <a:spcAft>
                <a:spcPts val="0"/>
              </a:spcAft>
              <a:buSzPts val="2400"/>
              <a:buFont typeface="Oswald"/>
              <a:buNone/>
              <a:defRPr b="1" sz="2400">
                <a:latin typeface="Oswald"/>
                <a:ea typeface="Oswald"/>
                <a:cs typeface="Oswald"/>
                <a:sym typeface="Oswald"/>
              </a:defRPr>
            </a:lvl8pPr>
            <a:lvl9pPr lvl="8" rtl="0" algn="ctr">
              <a:lnSpc>
                <a:spcPct val="100000"/>
              </a:lnSpc>
              <a:spcBef>
                <a:spcPts val="0"/>
              </a:spcBef>
              <a:spcAft>
                <a:spcPts val="0"/>
              </a:spcAft>
              <a:buSzPts val="2400"/>
              <a:buFont typeface="Oswald"/>
              <a:buNone/>
              <a:defRPr b="1" sz="2400">
                <a:latin typeface="Oswald"/>
                <a:ea typeface="Oswald"/>
                <a:cs typeface="Oswald"/>
                <a:sym typeface="Oswald"/>
              </a:defRPr>
            </a:lvl9pPr>
          </a:lstStyle>
          <a:p/>
        </p:txBody>
      </p:sp>
      <p:sp>
        <p:nvSpPr>
          <p:cNvPr id="197" name="Google Shape;197;p22"/>
          <p:cNvSpPr/>
          <p:nvPr/>
        </p:nvSpPr>
        <p:spPr>
          <a:xfrm rot="323142">
            <a:off x="3828819" y="-639432"/>
            <a:ext cx="8155797" cy="872669"/>
          </a:xfrm>
          <a:custGeom>
            <a:rect b="b" l="l" r="r" t="t"/>
            <a:pathLst>
              <a:path extrusionOk="0" h="1165860" w="10935747">
                <a:moveTo>
                  <a:pt x="5467826" y="0"/>
                </a:moveTo>
                <a:lnTo>
                  <a:pt x="0" y="0"/>
                </a:lnTo>
                <a:lnTo>
                  <a:pt x="0" y="1165860"/>
                </a:lnTo>
                <a:lnTo>
                  <a:pt x="10935748" y="1165860"/>
                </a:lnTo>
                <a:lnTo>
                  <a:pt x="10935748" y="0"/>
                </a:lnTo>
                <a:lnTo>
                  <a:pt x="5467922" y="0"/>
                </a:lnTo>
                <a:close/>
                <a:moveTo>
                  <a:pt x="10672572" y="57245"/>
                </a:moveTo>
                <a:cubicBezTo>
                  <a:pt x="10672572" y="42958"/>
                  <a:pt x="10687336" y="31242"/>
                  <a:pt x="10705434" y="31242"/>
                </a:cubicBezTo>
                <a:lnTo>
                  <a:pt x="10862310" y="31242"/>
                </a:lnTo>
                <a:cubicBezTo>
                  <a:pt x="10880408" y="31242"/>
                  <a:pt x="10895171" y="42958"/>
                  <a:pt x="10895171" y="57245"/>
                </a:cubicBezTo>
                <a:lnTo>
                  <a:pt x="10895171" y="195072"/>
                </a:lnTo>
                <a:cubicBezTo>
                  <a:pt x="10895171" y="209360"/>
                  <a:pt x="10880408" y="221075"/>
                  <a:pt x="10862310" y="221075"/>
                </a:cubicBezTo>
                <a:lnTo>
                  <a:pt x="10705434" y="221075"/>
                </a:lnTo>
                <a:cubicBezTo>
                  <a:pt x="10687336" y="221075"/>
                  <a:pt x="10672572" y="209360"/>
                  <a:pt x="10672572" y="195072"/>
                </a:cubicBezTo>
                <a:lnTo>
                  <a:pt x="10672572" y="57245"/>
                </a:lnTo>
                <a:close/>
                <a:moveTo>
                  <a:pt x="10386726" y="57245"/>
                </a:moveTo>
                <a:cubicBezTo>
                  <a:pt x="10386726" y="42958"/>
                  <a:pt x="10401491" y="31242"/>
                  <a:pt x="10419588" y="31242"/>
                </a:cubicBezTo>
                <a:lnTo>
                  <a:pt x="10576465" y="31242"/>
                </a:lnTo>
                <a:cubicBezTo>
                  <a:pt x="10594563" y="31242"/>
                  <a:pt x="10609326" y="42958"/>
                  <a:pt x="10609326" y="57245"/>
                </a:cubicBezTo>
                <a:lnTo>
                  <a:pt x="10609326" y="195072"/>
                </a:lnTo>
                <a:cubicBezTo>
                  <a:pt x="10609326" y="209360"/>
                  <a:pt x="10594563" y="221075"/>
                  <a:pt x="10576465" y="221075"/>
                </a:cubicBezTo>
                <a:lnTo>
                  <a:pt x="10419588" y="221075"/>
                </a:lnTo>
                <a:cubicBezTo>
                  <a:pt x="10401491" y="221075"/>
                  <a:pt x="10386726" y="209360"/>
                  <a:pt x="10386726" y="195072"/>
                </a:cubicBezTo>
                <a:lnTo>
                  <a:pt x="10386726" y="57245"/>
                </a:lnTo>
                <a:close/>
                <a:moveTo>
                  <a:pt x="10100881" y="57245"/>
                </a:moveTo>
                <a:cubicBezTo>
                  <a:pt x="10100881" y="42958"/>
                  <a:pt x="10115645" y="31242"/>
                  <a:pt x="10133743" y="31242"/>
                </a:cubicBezTo>
                <a:lnTo>
                  <a:pt x="10290620" y="31242"/>
                </a:lnTo>
                <a:cubicBezTo>
                  <a:pt x="10308717" y="31242"/>
                  <a:pt x="10323480" y="42958"/>
                  <a:pt x="10323480" y="57245"/>
                </a:cubicBezTo>
                <a:lnTo>
                  <a:pt x="10323480" y="195072"/>
                </a:lnTo>
                <a:cubicBezTo>
                  <a:pt x="10323480" y="209360"/>
                  <a:pt x="10308717" y="221075"/>
                  <a:pt x="10290620" y="221075"/>
                </a:cubicBezTo>
                <a:lnTo>
                  <a:pt x="10133743" y="221075"/>
                </a:lnTo>
                <a:cubicBezTo>
                  <a:pt x="10115645" y="221075"/>
                  <a:pt x="10100881" y="209360"/>
                  <a:pt x="10100881" y="195072"/>
                </a:cubicBezTo>
                <a:lnTo>
                  <a:pt x="10100881" y="57245"/>
                </a:lnTo>
                <a:close/>
                <a:moveTo>
                  <a:pt x="9815036" y="57245"/>
                </a:moveTo>
                <a:cubicBezTo>
                  <a:pt x="9815036" y="42958"/>
                  <a:pt x="9829800" y="31242"/>
                  <a:pt x="9847898" y="31242"/>
                </a:cubicBezTo>
                <a:lnTo>
                  <a:pt x="10004774" y="31242"/>
                </a:lnTo>
                <a:cubicBezTo>
                  <a:pt x="10022872" y="31242"/>
                  <a:pt x="10037635" y="42958"/>
                  <a:pt x="10037635" y="57245"/>
                </a:cubicBezTo>
                <a:lnTo>
                  <a:pt x="10037635" y="195072"/>
                </a:lnTo>
                <a:cubicBezTo>
                  <a:pt x="10037635" y="209360"/>
                  <a:pt x="10022872" y="221075"/>
                  <a:pt x="10004774" y="221075"/>
                </a:cubicBezTo>
                <a:lnTo>
                  <a:pt x="9847898" y="221075"/>
                </a:lnTo>
                <a:cubicBezTo>
                  <a:pt x="9829800" y="221075"/>
                  <a:pt x="9815036" y="209360"/>
                  <a:pt x="9815036" y="195072"/>
                </a:cubicBezTo>
                <a:lnTo>
                  <a:pt x="9815036" y="57245"/>
                </a:lnTo>
                <a:close/>
                <a:moveTo>
                  <a:pt x="9529191" y="57245"/>
                </a:moveTo>
                <a:cubicBezTo>
                  <a:pt x="9529191" y="42958"/>
                  <a:pt x="9543955" y="31242"/>
                  <a:pt x="9562052" y="31242"/>
                </a:cubicBezTo>
                <a:lnTo>
                  <a:pt x="9718929" y="31242"/>
                </a:lnTo>
                <a:cubicBezTo>
                  <a:pt x="9737027" y="31242"/>
                  <a:pt x="9751790" y="42958"/>
                  <a:pt x="9751790" y="57245"/>
                </a:cubicBezTo>
                <a:lnTo>
                  <a:pt x="9751790" y="195072"/>
                </a:lnTo>
                <a:cubicBezTo>
                  <a:pt x="9751790" y="209360"/>
                  <a:pt x="9737027" y="221075"/>
                  <a:pt x="9718929" y="221075"/>
                </a:cubicBezTo>
                <a:lnTo>
                  <a:pt x="9562052" y="221075"/>
                </a:lnTo>
                <a:cubicBezTo>
                  <a:pt x="9543955" y="221075"/>
                  <a:pt x="9529191" y="209360"/>
                  <a:pt x="9529191" y="195072"/>
                </a:cubicBezTo>
                <a:lnTo>
                  <a:pt x="9529191" y="57245"/>
                </a:lnTo>
                <a:close/>
                <a:moveTo>
                  <a:pt x="9243346" y="57245"/>
                </a:moveTo>
                <a:cubicBezTo>
                  <a:pt x="9243346" y="42958"/>
                  <a:pt x="9258109" y="31242"/>
                  <a:pt x="9276207" y="31242"/>
                </a:cubicBezTo>
                <a:lnTo>
                  <a:pt x="9433084" y="31242"/>
                </a:lnTo>
                <a:cubicBezTo>
                  <a:pt x="9451181" y="31242"/>
                  <a:pt x="9465945" y="42958"/>
                  <a:pt x="9465945" y="57245"/>
                </a:cubicBezTo>
                <a:lnTo>
                  <a:pt x="9465945" y="195072"/>
                </a:lnTo>
                <a:cubicBezTo>
                  <a:pt x="9465945" y="209360"/>
                  <a:pt x="9451181" y="221075"/>
                  <a:pt x="9433084" y="221075"/>
                </a:cubicBezTo>
                <a:lnTo>
                  <a:pt x="9276207" y="221075"/>
                </a:lnTo>
                <a:cubicBezTo>
                  <a:pt x="9258109" y="221075"/>
                  <a:pt x="9243346" y="209360"/>
                  <a:pt x="9243346" y="195072"/>
                </a:cubicBezTo>
                <a:lnTo>
                  <a:pt x="9243346" y="57245"/>
                </a:lnTo>
                <a:close/>
                <a:moveTo>
                  <a:pt x="8957500" y="57245"/>
                </a:moveTo>
                <a:cubicBezTo>
                  <a:pt x="8957500" y="42958"/>
                  <a:pt x="8972264" y="31242"/>
                  <a:pt x="8990362" y="31242"/>
                </a:cubicBezTo>
                <a:lnTo>
                  <a:pt x="9147239" y="31242"/>
                </a:lnTo>
                <a:cubicBezTo>
                  <a:pt x="9165336" y="31242"/>
                  <a:pt x="9180100" y="42958"/>
                  <a:pt x="9180100" y="57245"/>
                </a:cubicBezTo>
                <a:lnTo>
                  <a:pt x="9180100" y="195072"/>
                </a:lnTo>
                <a:cubicBezTo>
                  <a:pt x="9180100" y="209360"/>
                  <a:pt x="9165336" y="221075"/>
                  <a:pt x="9147239" y="221075"/>
                </a:cubicBezTo>
                <a:lnTo>
                  <a:pt x="8990362" y="221075"/>
                </a:lnTo>
                <a:cubicBezTo>
                  <a:pt x="8972264" y="221075"/>
                  <a:pt x="8957500" y="209360"/>
                  <a:pt x="8957500" y="195072"/>
                </a:cubicBezTo>
                <a:lnTo>
                  <a:pt x="8957500" y="57245"/>
                </a:lnTo>
                <a:close/>
                <a:moveTo>
                  <a:pt x="8671655" y="57245"/>
                </a:moveTo>
                <a:cubicBezTo>
                  <a:pt x="8671655" y="42958"/>
                  <a:pt x="8686419" y="31242"/>
                  <a:pt x="8704516" y="31242"/>
                </a:cubicBezTo>
                <a:lnTo>
                  <a:pt x="8861393" y="31242"/>
                </a:lnTo>
                <a:cubicBezTo>
                  <a:pt x="8879491" y="31242"/>
                  <a:pt x="8894255" y="42958"/>
                  <a:pt x="8894255" y="57245"/>
                </a:cubicBezTo>
                <a:lnTo>
                  <a:pt x="8894255" y="195072"/>
                </a:lnTo>
                <a:cubicBezTo>
                  <a:pt x="8894255" y="209360"/>
                  <a:pt x="8879491" y="221075"/>
                  <a:pt x="8861393" y="221075"/>
                </a:cubicBezTo>
                <a:lnTo>
                  <a:pt x="8704516" y="221075"/>
                </a:lnTo>
                <a:cubicBezTo>
                  <a:pt x="8686419" y="221075"/>
                  <a:pt x="8671655" y="209360"/>
                  <a:pt x="8671655" y="195072"/>
                </a:cubicBezTo>
                <a:lnTo>
                  <a:pt x="8671655" y="57245"/>
                </a:lnTo>
                <a:close/>
                <a:moveTo>
                  <a:pt x="8385810" y="57245"/>
                </a:moveTo>
                <a:cubicBezTo>
                  <a:pt x="8385810" y="42958"/>
                  <a:pt x="8400574" y="31242"/>
                  <a:pt x="8418671" y="31242"/>
                </a:cubicBezTo>
                <a:lnTo>
                  <a:pt x="8575548" y="31242"/>
                </a:lnTo>
                <a:cubicBezTo>
                  <a:pt x="8593645" y="31242"/>
                  <a:pt x="8608409" y="42958"/>
                  <a:pt x="8608409" y="57245"/>
                </a:cubicBezTo>
                <a:lnTo>
                  <a:pt x="8608409" y="195072"/>
                </a:lnTo>
                <a:cubicBezTo>
                  <a:pt x="8608409" y="209360"/>
                  <a:pt x="8593645" y="221075"/>
                  <a:pt x="8575548" y="221075"/>
                </a:cubicBezTo>
                <a:lnTo>
                  <a:pt x="8418671" y="221075"/>
                </a:lnTo>
                <a:cubicBezTo>
                  <a:pt x="8400574" y="221075"/>
                  <a:pt x="8385810" y="209360"/>
                  <a:pt x="8385810" y="195072"/>
                </a:cubicBezTo>
                <a:lnTo>
                  <a:pt x="8385810" y="57245"/>
                </a:lnTo>
                <a:close/>
                <a:moveTo>
                  <a:pt x="8099965" y="57245"/>
                </a:moveTo>
                <a:cubicBezTo>
                  <a:pt x="8099965" y="42958"/>
                  <a:pt x="8114729" y="31242"/>
                  <a:pt x="8132827" y="31242"/>
                </a:cubicBezTo>
                <a:lnTo>
                  <a:pt x="8289703" y="31242"/>
                </a:lnTo>
                <a:cubicBezTo>
                  <a:pt x="8307801" y="31242"/>
                  <a:pt x="8322564" y="42958"/>
                  <a:pt x="8322564" y="57245"/>
                </a:cubicBezTo>
                <a:lnTo>
                  <a:pt x="8322564" y="195072"/>
                </a:lnTo>
                <a:cubicBezTo>
                  <a:pt x="8322564" y="209360"/>
                  <a:pt x="8307801" y="221075"/>
                  <a:pt x="8289703" y="221075"/>
                </a:cubicBezTo>
                <a:lnTo>
                  <a:pt x="8132827" y="221075"/>
                </a:lnTo>
                <a:cubicBezTo>
                  <a:pt x="8114729" y="221075"/>
                  <a:pt x="8099965" y="209360"/>
                  <a:pt x="8099965" y="195072"/>
                </a:cubicBezTo>
                <a:lnTo>
                  <a:pt x="8099965" y="57245"/>
                </a:lnTo>
                <a:close/>
                <a:moveTo>
                  <a:pt x="7814120" y="57245"/>
                </a:moveTo>
                <a:cubicBezTo>
                  <a:pt x="7814120" y="42958"/>
                  <a:pt x="7828883" y="31242"/>
                  <a:pt x="7846981" y="31242"/>
                </a:cubicBezTo>
                <a:lnTo>
                  <a:pt x="8003858" y="31242"/>
                </a:lnTo>
                <a:cubicBezTo>
                  <a:pt x="8021955" y="31242"/>
                  <a:pt x="8036719" y="42958"/>
                  <a:pt x="8036719" y="57245"/>
                </a:cubicBezTo>
                <a:lnTo>
                  <a:pt x="8036719" y="195072"/>
                </a:lnTo>
                <a:cubicBezTo>
                  <a:pt x="8036719" y="209360"/>
                  <a:pt x="8021955" y="221075"/>
                  <a:pt x="8003858" y="221075"/>
                </a:cubicBezTo>
                <a:lnTo>
                  <a:pt x="7846981" y="221075"/>
                </a:lnTo>
                <a:cubicBezTo>
                  <a:pt x="7828883" y="221075"/>
                  <a:pt x="7814120" y="209360"/>
                  <a:pt x="7814120" y="195072"/>
                </a:cubicBezTo>
                <a:lnTo>
                  <a:pt x="7814120" y="57245"/>
                </a:lnTo>
                <a:close/>
                <a:moveTo>
                  <a:pt x="7528274" y="57245"/>
                </a:moveTo>
                <a:cubicBezTo>
                  <a:pt x="7528274" y="42958"/>
                  <a:pt x="7543038" y="31242"/>
                  <a:pt x="7561136" y="31242"/>
                </a:cubicBezTo>
                <a:lnTo>
                  <a:pt x="7718012" y="31242"/>
                </a:lnTo>
                <a:cubicBezTo>
                  <a:pt x="7736110" y="31242"/>
                  <a:pt x="7750874" y="42958"/>
                  <a:pt x="7750874" y="57245"/>
                </a:cubicBezTo>
                <a:lnTo>
                  <a:pt x="7750874" y="195072"/>
                </a:lnTo>
                <a:cubicBezTo>
                  <a:pt x="7750874" y="209360"/>
                  <a:pt x="7736110" y="221075"/>
                  <a:pt x="7718012" y="221075"/>
                </a:cubicBezTo>
                <a:lnTo>
                  <a:pt x="7561136" y="221075"/>
                </a:lnTo>
                <a:cubicBezTo>
                  <a:pt x="7543038" y="221075"/>
                  <a:pt x="7528274" y="209360"/>
                  <a:pt x="7528274" y="195072"/>
                </a:cubicBezTo>
                <a:lnTo>
                  <a:pt x="7528274" y="57245"/>
                </a:lnTo>
                <a:close/>
                <a:moveTo>
                  <a:pt x="7242429" y="57245"/>
                </a:moveTo>
                <a:cubicBezTo>
                  <a:pt x="7242429" y="42958"/>
                  <a:pt x="7257193" y="31242"/>
                  <a:pt x="7275290" y="31242"/>
                </a:cubicBezTo>
                <a:lnTo>
                  <a:pt x="7432168" y="31242"/>
                </a:lnTo>
                <a:cubicBezTo>
                  <a:pt x="7450265" y="31242"/>
                  <a:pt x="7465028" y="42958"/>
                  <a:pt x="7465028" y="57245"/>
                </a:cubicBezTo>
                <a:lnTo>
                  <a:pt x="7465028" y="195072"/>
                </a:lnTo>
                <a:cubicBezTo>
                  <a:pt x="7465028" y="209360"/>
                  <a:pt x="7450265" y="221075"/>
                  <a:pt x="7432168" y="221075"/>
                </a:cubicBezTo>
                <a:lnTo>
                  <a:pt x="7275290" y="221075"/>
                </a:lnTo>
                <a:cubicBezTo>
                  <a:pt x="7257193" y="221075"/>
                  <a:pt x="7242429" y="209360"/>
                  <a:pt x="7242429" y="195072"/>
                </a:cubicBezTo>
                <a:lnTo>
                  <a:pt x="7242429" y="57245"/>
                </a:lnTo>
                <a:close/>
                <a:moveTo>
                  <a:pt x="6956584" y="57245"/>
                </a:moveTo>
                <a:cubicBezTo>
                  <a:pt x="6956584" y="42958"/>
                  <a:pt x="6971348" y="31242"/>
                  <a:pt x="6989445" y="31242"/>
                </a:cubicBezTo>
                <a:lnTo>
                  <a:pt x="7146322" y="31242"/>
                </a:lnTo>
                <a:cubicBezTo>
                  <a:pt x="7164419" y="31242"/>
                  <a:pt x="7179183" y="42958"/>
                  <a:pt x="7179183" y="57245"/>
                </a:cubicBezTo>
                <a:lnTo>
                  <a:pt x="7179183" y="195072"/>
                </a:lnTo>
                <a:cubicBezTo>
                  <a:pt x="7179183" y="209360"/>
                  <a:pt x="7164419" y="221075"/>
                  <a:pt x="7146322" y="221075"/>
                </a:cubicBezTo>
                <a:lnTo>
                  <a:pt x="6989445" y="221075"/>
                </a:lnTo>
                <a:cubicBezTo>
                  <a:pt x="6971348" y="221075"/>
                  <a:pt x="6956584" y="209360"/>
                  <a:pt x="6956584" y="195072"/>
                </a:cubicBezTo>
                <a:lnTo>
                  <a:pt x="6956584" y="57245"/>
                </a:lnTo>
                <a:close/>
                <a:moveTo>
                  <a:pt x="6670739" y="57245"/>
                </a:moveTo>
                <a:cubicBezTo>
                  <a:pt x="6670739" y="42958"/>
                  <a:pt x="6685503" y="31242"/>
                  <a:pt x="6703600" y="31242"/>
                </a:cubicBezTo>
                <a:lnTo>
                  <a:pt x="6860477" y="31242"/>
                </a:lnTo>
                <a:cubicBezTo>
                  <a:pt x="6878574" y="31242"/>
                  <a:pt x="6893338" y="42958"/>
                  <a:pt x="6893338" y="57245"/>
                </a:cubicBezTo>
                <a:lnTo>
                  <a:pt x="6893338" y="195072"/>
                </a:lnTo>
                <a:cubicBezTo>
                  <a:pt x="6893338" y="209360"/>
                  <a:pt x="6878574" y="221075"/>
                  <a:pt x="6860477" y="221075"/>
                </a:cubicBezTo>
                <a:lnTo>
                  <a:pt x="6703600" y="221075"/>
                </a:lnTo>
                <a:cubicBezTo>
                  <a:pt x="6685503" y="221075"/>
                  <a:pt x="6670739" y="209360"/>
                  <a:pt x="6670739" y="195072"/>
                </a:cubicBezTo>
                <a:lnTo>
                  <a:pt x="6670739" y="57245"/>
                </a:lnTo>
                <a:close/>
                <a:moveTo>
                  <a:pt x="6384894" y="57245"/>
                </a:moveTo>
                <a:cubicBezTo>
                  <a:pt x="6384894" y="42958"/>
                  <a:pt x="6399657" y="31242"/>
                  <a:pt x="6417755" y="31242"/>
                </a:cubicBezTo>
                <a:lnTo>
                  <a:pt x="6574631" y="31242"/>
                </a:lnTo>
                <a:cubicBezTo>
                  <a:pt x="6592729" y="31242"/>
                  <a:pt x="6607493" y="42958"/>
                  <a:pt x="6607493" y="57245"/>
                </a:cubicBezTo>
                <a:lnTo>
                  <a:pt x="6607493" y="195072"/>
                </a:lnTo>
                <a:cubicBezTo>
                  <a:pt x="6607493" y="209360"/>
                  <a:pt x="6592729" y="221075"/>
                  <a:pt x="6574631" y="221075"/>
                </a:cubicBezTo>
                <a:lnTo>
                  <a:pt x="6417755" y="221075"/>
                </a:lnTo>
                <a:cubicBezTo>
                  <a:pt x="6399657" y="221075"/>
                  <a:pt x="6384894" y="209360"/>
                  <a:pt x="6384894" y="195072"/>
                </a:cubicBezTo>
                <a:lnTo>
                  <a:pt x="6384894" y="57245"/>
                </a:lnTo>
                <a:close/>
                <a:moveTo>
                  <a:pt x="6099048" y="57245"/>
                </a:moveTo>
                <a:cubicBezTo>
                  <a:pt x="6099048" y="42958"/>
                  <a:pt x="6113812" y="31242"/>
                  <a:pt x="6131910" y="31242"/>
                </a:cubicBezTo>
                <a:lnTo>
                  <a:pt x="6288786" y="31242"/>
                </a:lnTo>
                <a:cubicBezTo>
                  <a:pt x="6306884" y="31242"/>
                  <a:pt x="6321648" y="42958"/>
                  <a:pt x="6321648" y="57245"/>
                </a:cubicBezTo>
                <a:lnTo>
                  <a:pt x="6321648" y="195072"/>
                </a:lnTo>
                <a:cubicBezTo>
                  <a:pt x="6321648" y="209360"/>
                  <a:pt x="6306884" y="221075"/>
                  <a:pt x="6288786" y="221075"/>
                </a:cubicBezTo>
                <a:lnTo>
                  <a:pt x="6131910" y="221075"/>
                </a:lnTo>
                <a:cubicBezTo>
                  <a:pt x="6113812" y="221075"/>
                  <a:pt x="6099048" y="209360"/>
                  <a:pt x="6099048" y="195072"/>
                </a:cubicBezTo>
                <a:lnTo>
                  <a:pt x="6099048" y="57245"/>
                </a:lnTo>
                <a:close/>
                <a:moveTo>
                  <a:pt x="5813203" y="57245"/>
                </a:moveTo>
                <a:cubicBezTo>
                  <a:pt x="5813203" y="42958"/>
                  <a:pt x="5827967" y="31242"/>
                  <a:pt x="5846064" y="31242"/>
                </a:cubicBezTo>
                <a:lnTo>
                  <a:pt x="6002941" y="31242"/>
                </a:lnTo>
                <a:cubicBezTo>
                  <a:pt x="6021039" y="31242"/>
                  <a:pt x="6035802" y="42958"/>
                  <a:pt x="6035802" y="57245"/>
                </a:cubicBezTo>
                <a:lnTo>
                  <a:pt x="6035802" y="195072"/>
                </a:lnTo>
                <a:cubicBezTo>
                  <a:pt x="6035802" y="209360"/>
                  <a:pt x="6021039" y="221075"/>
                  <a:pt x="6002941" y="221075"/>
                </a:cubicBezTo>
                <a:lnTo>
                  <a:pt x="5846064" y="221075"/>
                </a:lnTo>
                <a:cubicBezTo>
                  <a:pt x="5827967" y="221075"/>
                  <a:pt x="5813203" y="209360"/>
                  <a:pt x="5813203" y="195072"/>
                </a:cubicBezTo>
                <a:lnTo>
                  <a:pt x="5813203" y="57245"/>
                </a:lnTo>
                <a:close/>
                <a:moveTo>
                  <a:pt x="5527358" y="57245"/>
                </a:moveTo>
                <a:cubicBezTo>
                  <a:pt x="5527358" y="42958"/>
                  <a:pt x="5542121" y="31242"/>
                  <a:pt x="5560219" y="31242"/>
                </a:cubicBezTo>
                <a:lnTo>
                  <a:pt x="5717095" y="31242"/>
                </a:lnTo>
                <a:cubicBezTo>
                  <a:pt x="5735193" y="31242"/>
                  <a:pt x="5749957" y="42958"/>
                  <a:pt x="5749957" y="57245"/>
                </a:cubicBezTo>
                <a:lnTo>
                  <a:pt x="5749957" y="195072"/>
                </a:lnTo>
                <a:cubicBezTo>
                  <a:pt x="5749957" y="209360"/>
                  <a:pt x="5735193" y="221075"/>
                  <a:pt x="5717095" y="221075"/>
                </a:cubicBezTo>
                <a:lnTo>
                  <a:pt x="5560219" y="221075"/>
                </a:lnTo>
                <a:cubicBezTo>
                  <a:pt x="5542121" y="221075"/>
                  <a:pt x="5527358" y="209360"/>
                  <a:pt x="5527358" y="195072"/>
                </a:cubicBezTo>
                <a:lnTo>
                  <a:pt x="5527358" y="57245"/>
                </a:lnTo>
                <a:close/>
                <a:moveTo>
                  <a:pt x="5204555" y="57245"/>
                </a:moveTo>
                <a:cubicBezTo>
                  <a:pt x="5204555" y="42958"/>
                  <a:pt x="5219319" y="31242"/>
                  <a:pt x="5237417" y="31242"/>
                </a:cubicBezTo>
                <a:lnTo>
                  <a:pt x="5394294" y="31242"/>
                </a:lnTo>
                <a:cubicBezTo>
                  <a:pt x="5412391" y="31242"/>
                  <a:pt x="5427155" y="42958"/>
                  <a:pt x="5427155" y="57245"/>
                </a:cubicBezTo>
                <a:lnTo>
                  <a:pt x="5427155" y="195072"/>
                </a:lnTo>
                <a:cubicBezTo>
                  <a:pt x="5427155" y="209360"/>
                  <a:pt x="5412391" y="221075"/>
                  <a:pt x="5394294" y="221075"/>
                </a:cubicBezTo>
                <a:lnTo>
                  <a:pt x="5237417" y="221075"/>
                </a:lnTo>
                <a:cubicBezTo>
                  <a:pt x="5219319" y="221075"/>
                  <a:pt x="5204555" y="209360"/>
                  <a:pt x="5204555" y="195072"/>
                </a:cubicBezTo>
                <a:lnTo>
                  <a:pt x="5204555" y="57245"/>
                </a:lnTo>
                <a:close/>
                <a:moveTo>
                  <a:pt x="4918710" y="57245"/>
                </a:moveTo>
                <a:cubicBezTo>
                  <a:pt x="4918710" y="42958"/>
                  <a:pt x="4933474" y="31242"/>
                  <a:pt x="4951571" y="31242"/>
                </a:cubicBezTo>
                <a:lnTo>
                  <a:pt x="5108448" y="31242"/>
                </a:lnTo>
                <a:cubicBezTo>
                  <a:pt x="5126545" y="31242"/>
                  <a:pt x="5141310" y="42958"/>
                  <a:pt x="5141310" y="57245"/>
                </a:cubicBezTo>
                <a:lnTo>
                  <a:pt x="5141310" y="195072"/>
                </a:lnTo>
                <a:cubicBezTo>
                  <a:pt x="5141310" y="209360"/>
                  <a:pt x="5126545" y="221075"/>
                  <a:pt x="5108448" y="221075"/>
                </a:cubicBezTo>
                <a:lnTo>
                  <a:pt x="4951571" y="221075"/>
                </a:lnTo>
                <a:cubicBezTo>
                  <a:pt x="4933474" y="221075"/>
                  <a:pt x="4918710" y="209360"/>
                  <a:pt x="4918710" y="195072"/>
                </a:cubicBezTo>
                <a:lnTo>
                  <a:pt x="4918710" y="57245"/>
                </a:lnTo>
                <a:close/>
                <a:moveTo>
                  <a:pt x="4632865" y="57245"/>
                </a:moveTo>
                <a:cubicBezTo>
                  <a:pt x="4632865" y="42958"/>
                  <a:pt x="4647629" y="31242"/>
                  <a:pt x="4665726" y="31242"/>
                </a:cubicBezTo>
                <a:lnTo>
                  <a:pt x="4822603" y="31242"/>
                </a:lnTo>
                <a:cubicBezTo>
                  <a:pt x="4840700" y="31242"/>
                  <a:pt x="4855464" y="42958"/>
                  <a:pt x="4855464" y="57245"/>
                </a:cubicBezTo>
                <a:lnTo>
                  <a:pt x="4855464" y="195072"/>
                </a:lnTo>
                <a:cubicBezTo>
                  <a:pt x="4855464" y="209360"/>
                  <a:pt x="4840700" y="221075"/>
                  <a:pt x="4822603" y="221075"/>
                </a:cubicBezTo>
                <a:lnTo>
                  <a:pt x="4665726" y="221075"/>
                </a:lnTo>
                <a:cubicBezTo>
                  <a:pt x="4647629" y="221075"/>
                  <a:pt x="4632865" y="209360"/>
                  <a:pt x="4632865" y="195072"/>
                </a:cubicBezTo>
                <a:lnTo>
                  <a:pt x="4632865" y="57245"/>
                </a:lnTo>
                <a:close/>
                <a:moveTo>
                  <a:pt x="4347020" y="57245"/>
                </a:moveTo>
                <a:cubicBezTo>
                  <a:pt x="4347020" y="42958"/>
                  <a:pt x="4361783" y="31242"/>
                  <a:pt x="4379881" y="31242"/>
                </a:cubicBezTo>
                <a:lnTo>
                  <a:pt x="4536758" y="31242"/>
                </a:lnTo>
                <a:cubicBezTo>
                  <a:pt x="4554855" y="31242"/>
                  <a:pt x="4569619" y="42958"/>
                  <a:pt x="4569619" y="57245"/>
                </a:cubicBezTo>
                <a:lnTo>
                  <a:pt x="4569619" y="195072"/>
                </a:lnTo>
                <a:cubicBezTo>
                  <a:pt x="4569619" y="209360"/>
                  <a:pt x="4554855" y="221075"/>
                  <a:pt x="4536758" y="221075"/>
                </a:cubicBezTo>
                <a:lnTo>
                  <a:pt x="4379881" y="221075"/>
                </a:lnTo>
                <a:cubicBezTo>
                  <a:pt x="4361783" y="221075"/>
                  <a:pt x="4347020" y="209360"/>
                  <a:pt x="4347020" y="195072"/>
                </a:cubicBezTo>
                <a:lnTo>
                  <a:pt x="4347020" y="57245"/>
                </a:lnTo>
                <a:close/>
                <a:moveTo>
                  <a:pt x="4061174" y="57245"/>
                </a:moveTo>
                <a:cubicBezTo>
                  <a:pt x="4061174" y="42958"/>
                  <a:pt x="4075938" y="31242"/>
                  <a:pt x="4094036" y="31242"/>
                </a:cubicBezTo>
                <a:lnTo>
                  <a:pt x="4250913" y="31242"/>
                </a:lnTo>
                <a:cubicBezTo>
                  <a:pt x="4269010" y="31242"/>
                  <a:pt x="4283774" y="42958"/>
                  <a:pt x="4283774" y="57245"/>
                </a:cubicBezTo>
                <a:lnTo>
                  <a:pt x="4283774" y="195072"/>
                </a:lnTo>
                <a:cubicBezTo>
                  <a:pt x="4283774" y="209360"/>
                  <a:pt x="4269010" y="221075"/>
                  <a:pt x="4250913" y="221075"/>
                </a:cubicBezTo>
                <a:lnTo>
                  <a:pt x="4094036" y="221075"/>
                </a:lnTo>
                <a:cubicBezTo>
                  <a:pt x="4075938" y="221075"/>
                  <a:pt x="4061174" y="209360"/>
                  <a:pt x="4061174" y="195072"/>
                </a:cubicBezTo>
                <a:lnTo>
                  <a:pt x="4061174" y="57245"/>
                </a:lnTo>
                <a:close/>
                <a:moveTo>
                  <a:pt x="3775329" y="57245"/>
                </a:moveTo>
                <a:cubicBezTo>
                  <a:pt x="3775329" y="42958"/>
                  <a:pt x="3790093" y="31242"/>
                  <a:pt x="3808190" y="31242"/>
                </a:cubicBezTo>
                <a:lnTo>
                  <a:pt x="3965067" y="31242"/>
                </a:lnTo>
                <a:cubicBezTo>
                  <a:pt x="3983165" y="31242"/>
                  <a:pt x="3997928" y="42958"/>
                  <a:pt x="3997928" y="57245"/>
                </a:cubicBezTo>
                <a:lnTo>
                  <a:pt x="3997928" y="195072"/>
                </a:lnTo>
                <a:cubicBezTo>
                  <a:pt x="3997928" y="209360"/>
                  <a:pt x="3983165" y="221075"/>
                  <a:pt x="3965067" y="221075"/>
                </a:cubicBezTo>
                <a:lnTo>
                  <a:pt x="3808190" y="221075"/>
                </a:lnTo>
                <a:cubicBezTo>
                  <a:pt x="3790093" y="221075"/>
                  <a:pt x="3775329" y="209360"/>
                  <a:pt x="3775329" y="195072"/>
                </a:cubicBezTo>
                <a:lnTo>
                  <a:pt x="3775329" y="57245"/>
                </a:lnTo>
                <a:close/>
                <a:moveTo>
                  <a:pt x="3489484" y="57245"/>
                </a:moveTo>
                <a:cubicBezTo>
                  <a:pt x="3489484" y="42958"/>
                  <a:pt x="3504248" y="31242"/>
                  <a:pt x="3522345" y="31242"/>
                </a:cubicBezTo>
                <a:lnTo>
                  <a:pt x="3679222" y="31242"/>
                </a:lnTo>
                <a:cubicBezTo>
                  <a:pt x="3697320" y="31242"/>
                  <a:pt x="3712083" y="42958"/>
                  <a:pt x="3712083" y="57245"/>
                </a:cubicBezTo>
                <a:lnTo>
                  <a:pt x="3712083" y="195072"/>
                </a:lnTo>
                <a:cubicBezTo>
                  <a:pt x="3712083" y="209360"/>
                  <a:pt x="3697320" y="221075"/>
                  <a:pt x="3679222" y="221075"/>
                </a:cubicBezTo>
                <a:lnTo>
                  <a:pt x="3522345" y="221075"/>
                </a:lnTo>
                <a:cubicBezTo>
                  <a:pt x="3504248" y="221075"/>
                  <a:pt x="3489484" y="209360"/>
                  <a:pt x="3489484" y="195072"/>
                </a:cubicBezTo>
                <a:lnTo>
                  <a:pt x="3489484" y="57245"/>
                </a:lnTo>
                <a:close/>
                <a:moveTo>
                  <a:pt x="3203639" y="57245"/>
                </a:moveTo>
                <a:cubicBezTo>
                  <a:pt x="3203639" y="42958"/>
                  <a:pt x="3218403" y="31242"/>
                  <a:pt x="3236500" y="31242"/>
                </a:cubicBezTo>
                <a:lnTo>
                  <a:pt x="3393377" y="31242"/>
                </a:lnTo>
                <a:cubicBezTo>
                  <a:pt x="3411474" y="31242"/>
                  <a:pt x="3426238" y="42958"/>
                  <a:pt x="3426238" y="57245"/>
                </a:cubicBezTo>
                <a:lnTo>
                  <a:pt x="3426238" y="195072"/>
                </a:lnTo>
                <a:cubicBezTo>
                  <a:pt x="3426238" y="209360"/>
                  <a:pt x="3411474" y="221075"/>
                  <a:pt x="3393377" y="221075"/>
                </a:cubicBezTo>
                <a:lnTo>
                  <a:pt x="3236500" y="221075"/>
                </a:lnTo>
                <a:cubicBezTo>
                  <a:pt x="3218403" y="221075"/>
                  <a:pt x="3203639" y="209360"/>
                  <a:pt x="3203639" y="195072"/>
                </a:cubicBezTo>
                <a:lnTo>
                  <a:pt x="3203639" y="57245"/>
                </a:lnTo>
                <a:close/>
                <a:moveTo>
                  <a:pt x="2917793" y="57245"/>
                </a:moveTo>
                <a:cubicBezTo>
                  <a:pt x="2917793" y="42958"/>
                  <a:pt x="2932557" y="31242"/>
                  <a:pt x="2950655" y="31242"/>
                </a:cubicBezTo>
                <a:lnTo>
                  <a:pt x="3107531" y="31242"/>
                </a:lnTo>
                <a:cubicBezTo>
                  <a:pt x="3125629" y="31242"/>
                  <a:pt x="3140393" y="42958"/>
                  <a:pt x="3140393" y="57245"/>
                </a:cubicBezTo>
                <a:lnTo>
                  <a:pt x="3140393" y="195072"/>
                </a:lnTo>
                <a:cubicBezTo>
                  <a:pt x="3140393" y="209360"/>
                  <a:pt x="3125629" y="221075"/>
                  <a:pt x="3107531" y="221075"/>
                </a:cubicBezTo>
                <a:lnTo>
                  <a:pt x="2950655" y="221075"/>
                </a:lnTo>
                <a:cubicBezTo>
                  <a:pt x="2932557" y="221075"/>
                  <a:pt x="2917793" y="209360"/>
                  <a:pt x="2917793" y="195072"/>
                </a:cubicBezTo>
                <a:lnTo>
                  <a:pt x="2917793" y="57245"/>
                </a:lnTo>
                <a:close/>
                <a:moveTo>
                  <a:pt x="2631948" y="57245"/>
                </a:moveTo>
                <a:cubicBezTo>
                  <a:pt x="2631948" y="42958"/>
                  <a:pt x="2646712" y="31242"/>
                  <a:pt x="2664809" y="31242"/>
                </a:cubicBezTo>
                <a:lnTo>
                  <a:pt x="2821686" y="31242"/>
                </a:lnTo>
                <a:cubicBezTo>
                  <a:pt x="2839784" y="31242"/>
                  <a:pt x="2854547" y="42958"/>
                  <a:pt x="2854547" y="57245"/>
                </a:cubicBezTo>
                <a:lnTo>
                  <a:pt x="2854547" y="195072"/>
                </a:lnTo>
                <a:cubicBezTo>
                  <a:pt x="2854547" y="209360"/>
                  <a:pt x="2839784" y="221075"/>
                  <a:pt x="2821686" y="221075"/>
                </a:cubicBezTo>
                <a:lnTo>
                  <a:pt x="2664809" y="221075"/>
                </a:lnTo>
                <a:cubicBezTo>
                  <a:pt x="2646712" y="221075"/>
                  <a:pt x="2631948" y="209360"/>
                  <a:pt x="2631948" y="195072"/>
                </a:cubicBezTo>
                <a:lnTo>
                  <a:pt x="2631948" y="57245"/>
                </a:lnTo>
                <a:close/>
                <a:moveTo>
                  <a:pt x="2346103" y="57245"/>
                </a:moveTo>
                <a:cubicBezTo>
                  <a:pt x="2346103" y="42958"/>
                  <a:pt x="2360867" y="31242"/>
                  <a:pt x="2378964" y="31242"/>
                </a:cubicBezTo>
                <a:lnTo>
                  <a:pt x="2535841" y="31242"/>
                </a:lnTo>
                <a:cubicBezTo>
                  <a:pt x="2553938" y="31242"/>
                  <a:pt x="2568702" y="42958"/>
                  <a:pt x="2568702" y="57245"/>
                </a:cubicBezTo>
                <a:lnTo>
                  <a:pt x="2568702" y="195072"/>
                </a:lnTo>
                <a:cubicBezTo>
                  <a:pt x="2568702" y="209360"/>
                  <a:pt x="2553938" y="221075"/>
                  <a:pt x="2535841" y="221075"/>
                </a:cubicBezTo>
                <a:lnTo>
                  <a:pt x="2378964" y="221075"/>
                </a:lnTo>
                <a:cubicBezTo>
                  <a:pt x="2360867" y="221075"/>
                  <a:pt x="2346103" y="209360"/>
                  <a:pt x="2346103" y="195072"/>
                </a:cubicBezTo>
                <a:lnTo>
                  <a:pt x="2346103" y="57245"/>
                </a:lnTo>
                <a:close/>
                <a:moveTo>
                  <a:pt x="2060258" y="57245"/>
                </a:moveTo>
                <a:cubicBezTo>
                  <a:pt x="2060258" y="42958"/>
                  <a:pt x="2075021" y="31242"/>
                  <a:pt x="2093119" y="31242"/>
                </a:cubicBezTo>
                <a:lnTo>
                  <a:pt x="2249996" y="31242"/>
                </a:lnTo>
                <a:cubicBezTo>
                  <a:pt x="2268093" y="31242"/>
                  <a:pt x="2282857" y="42958"/>
                  <a:pt x="2282857" y="57245"/>
                </a:cubicBezTo>
                <a:lnTo>
                  <a:pt x="2282857" y="195072"/>
                </a:lnTo>
                <a:cubicBezTo>
                  <a:pt x="2282857" y="209360"/>
                  <a:pt x="2268093" y="221075"/>
                  <a:pt x="2249996" y="221075"/>
                </a:cubicBezTo>
                <a:lnTo>
                  <a:pt x="2093119" y="221075"/>
                </a:lnTo>
                <a:cubicBezTo>
                  <a:pt x="2075021" y="221075"/>
                  <a:pt x="2060258" y="209360"/>
                  <a:pt x="2060258" y="195072"/>
                </a:cubicBezTo>
                <a:lnTo>
                  <a:pt x="2060258" y="57245"/>
                </a:lnTo>
                <a:close/>
                <a:moveTo>
                  <a:pt x="1774412" y="57245"/>
                </a:moveTo>
                <a:cubicBezTo>
                  <a:pt x="1774412" y="42958"/>
                  <a:pt x="1789176" y="31242"/>
                  <a:pt x="1807274" y="31242"/>
                </a:cubicBezTo>
                <a:lnTo>
                  <a:pt x="1964150" y="31242"/>
                </a:lnTo>
                <a:cubicBezTo>
                  <a:pt x="1982248" y="31242"/>
                  <a:pt x="1997012" y="42958"/>
                  <a:pt x="1997012" y="57245"/>
                </a:cubicBezTo>
                <a:lnTo>
                  <a:pt x="1997012" y="195072"/>
                </a:lnTo>
                <a:cubicBezTo>
                  <a:pt x="1997012" y="209360"/>
                  <a:pt x="1982248" y="221075"/>
                  <a:pt x="1964150" y="221075"/>
                </a:cubicBezTo>
                <a:lnTo>
                  <a:pt x="1807274" y="221075"/>
                </a:lnTo>
                <a:cubicBezTo>
                  <a:pt x="1789176" y="221075"/>
                  <a:pt x="1774412" y="209360"/>
                  <a:pt x="1774412" y="195072"/>
                </a:cubicBezTo>
                <a:lnTo>
                  <a:pt x="1774412" y="57245"/>
                </a:lnTo>
                <a:close/>
                <a:moveTo>
                  <a:pt x="1488567" y="57245"/>
                </a:moveTo>
                <a:cubicBezTo>
                  <a:pt x="1488567" y="42958"/>
                  <a:pt x="1503331" y="31242"/>
                  <a:pt x="1521428" y="31242"/>
                </a:cubicBezTo>
                <a:lnTo>
                  <a:pt x="1678305" y="31242"/>
                </a:lnTo>
                <a:cubicBezTo>
                  <a:pt x="1696403" y="31242"/>
                  <a:pt x="1711166" y="42958"/>
                  <a:pt x="1711166" y="57245"/>
                </a:cubicBezTo>
                <a:lnTo>
                  <a:pt x="1711166" y="195072"/>
                </a:lnTo>
                <a:cubicBezTo>
                  <a:pt x="1711166" y="209360"/>
                  <a:pt x="1696403" y="221075"/>
                  <a:pt x="1678305" y="221075"/>
                </a:cubicBezTo>
                <a:lnTo>
                  <a:pt x="1521428" y="221075"/>
                </a:lnTo>
                <a:cubicBezTo>
                  <a:pt x="1503331" y="221075"/>
                  <a:pt x="1488567" y="209360"/>
                  <a:pt x="1488567" y="195072"/>
                </a:cubicBezTo>
                <a:lnTo>
                  <a:pt x="1488567" y="57245"/>
                </a:lnTo>
                <a:close/>
                <a:moveTo>
                  <a:pt x="1202722" y="57245"/>
                </a:moveTo>
                <a:cubicBezTo>
                  <a:pt x="1202722" y="42958"/>
                  <a:pt x="1217486" y="31242"/>
                  <a:pt x="1235583" y="31242"/>
                </a:cubicBezTo>
                <a:lnTo>
                  <a:pt x="1392460" y="31242"/>
                </a:lnTo>
                <a:cubicBezTo>
                  <a:pt x="1410557" y="31242"/>
                  <a:pt x="1425321" y="42958"/>
                  <a:pt x="1425321" y="57245"/>
                </a:cubicBezTo>
                <a:lnTo>
                  <a:pt x="1425321" y="195072"/>
                </a:lnTo>
                <a:cubicBezTo>
                  <a:pt x="1425321" y="209360"/>
                  <a:pt x="1410557" y="221075"/>
                  <a:pt x="1392460" y="221075"/>
                </a:cubicBezTo>
                <a:lnTo>
                  <a:pt x="1235583" y="221075"/>
                </a:lnTo>
                <a:cubicBezTo>
                  <a:pt x="1217486" y="221075"/>
                  <a:pt x="1202722" y="209360"/>
                  <a:pt x="1202722" y="195072"/>
                </a:cubicBezTo>
                <a:lnTo>
                  <a:pt x="1202722" y="57245"/>
                </a:lnTo>
                <a:close/>
                <a:moveTo>
                  <a:pt x="916877" y="57245"/>
                </a:moveTo>
                <a:cubicBezTo>
                  <a:pt x="916877" y="42958"/>
                  <a:pt x="931640" y="31242"/>
                  <a:pt x="949738" y="31242"/>
                </a:cubicBezTo>
                <a:lnTo>
                  <a:pt x="1106615" y="31242"/>
                </a:lnTo>
                <a:cubicBezTo>
                  <a:pt x="1124712" y="31242"/>
                  <a:pt x="1139476" y="42958"/>
                  <a:pt x="1139476" y="57245"/>
                </a:cubicBezTo>
                <a:lnTo>
                  <a:pt x="1139476" y="195072"/>
                </a:lnTo>
                <a:cubicBezTo>
                  <a:pt x="1139476" y="209360"/>
                  <a:pt x="1124712" y="221075"/>
                  <a:pt x="1106615" y="221075"/>
                </a:cubicBezTo>
                <a:lnTo>
                  <a:pt x="949738" y="221075"/>
                </a:lnTo>
                <a:cubicBezTo>
                  <a:pt x="931640" y="221075"/>
                  <a:pt x="916877" y="209360"/>
                  <a:pt x="916877" y="195072"/>
                </a:cubicBezTo>
                <a:lnTo>
                  <a:pt x="916877" y="57245"/>
                </a:lnTo>
                <a:close/>
                <a:moveTo>
                  <a:pt x="631031" y="57245"/>
                </a:moveTo>
                <a:cubicBezTo>
                  <a:pt x="631031" y="42958"/>
                  <a:pt x="645795" y="31242"/>
                  <a:pt x="663893" y="31242"/>
                </a:cubicBezTo>
                <a:lnTo>
                  <a:pt x="820769" y="31242"/>
                </a:lnTo>
                <a:cubicBezTo>
                  <a:pt x="838867" y="31242"/>
                  <a:pt x="853631" y="42958"/>
                  <a:pt x="853631" y="57245"/>
                </a:cubicBezTo>
                <a:lnTo>
                  <a:pt x="853631" y="195072"/>
                </a:lnTo>
                <a:cubicBezTo>
                  <a:pt x="853631" y="209360"/>
                  <a:pt x="838867" y="221075"/>
                  <a:pt x="820769" y="221075"/>
                </a:cubicBezTo>
                <a:lnTo>
                  <a:pt x="663893" y="221075"/>
                </a:lnTo>
                <a:cubicBezTo>
                  <a:pt x="645795" y="221075"/>
                  <a:pt x="631031" y="209360"/>
                  <a:pt x="631031" y="195072"/>
                </a:cubicBezTo>
                <a:lnTo>
                  <a:pt x="631031" y="57245"/>
                </a:lnTo>
                <a:close/>
                <a:moveTo>
                  <a:pt x="345186" y="57245"/>
                </a:moveTo>
                <a:cubicBezTo>
                  <a:pt x="345186" y="42958"/>
                  <a:pt x="359950" y="31242"/>
                  <a:pt x="378047" y="31242"/>
                </a:cubicBezTo>
                <a:lnTo>
                  <a:pt x="534924" y="31242"/>
                </a:lnTo>
                <a:cubicBezTo>
                  <a:pt x="553022" y="31242"/>
                  <a:pt x="567785" y="42958"/>
                  <a:pt x="567785" y="57245"/>
                </a:cubicBezTo>
                <a:lnTo>
                  <a:pt x="567785" y="195072"/>
                </a:lnTo>
                <a:cubicBezTo>
                  <a:pt x="567785" y="209360"/>
                  <a:pt x="553022" y="221075"/>
                  <a:pt x="534924" y="221075"/>
                </a:cubicBezTo>
                <a:lnTo>
                  <a:pt x="378047" y="221075"/>
                </a:lnTo>
                <a:cubicBezTo>
                  <a:pt x="359950" y="221075"/>
                  <a:pt x="345186" y="209360"/>
                  <a:pt x="345186" y="195072"/>
                </a:cubicBezTo>
                <a:lnTo>
                  <a:pt x="345186" y="57245"/>
                </a:lnTo>
                <a:close/>
                <a:moveTo>
                  <a:pt x="59341" y="57245"/>
                </a:moveTo>
                <a:cubicBezTo>
                  <a:pt x="59341" y="42958"/>
                  <a:pt x="74105" y="31242"/>
                  <a:pt x="92202" y="31242"/>
                </a:cubicBezTo>
                <a:lnTo>
                  <a:pt x="249079" y="31242"/>
                </a:lnTo>
                <a:cubicBezTo>
                  <a:pt x="267176" y="31242"/>
                  <a:pt x="281940" y="42958"/>
                  <a:pt x="281940" y="57245"/>
                </a:cubicBezTo>
                <a:lnTo>
                  <a:pt x="281940" y="195072"/>
                </a:lnTo>
                <a:cubicBezTo>
                  <a:pt x="281940" y="209360"/>
                  <a:pt x="267176" y="221075"/>
                  <a:pt x="249079" y="221075"/>
                </a:cubicBezTo>
                <a:lnTo>
                  <a:pt x="92583" y="221075"/>
                </a:lnTo>
                <a:cubicBezTo>
                  <a:pt x="74486" y="221075"/>
                  <a:pt x="59722" y="209360"/>
                  <a:pt x="59722" y="195072"/>
                </a:cubicBezTo>
                <a:lnTo>
                  <a:pt x="59722" y="57245"/>
                </a:lnTo>
                <a:close/>
                <a:moveTo>
                  <a:pt x="5290947" y="413575"/>
                </a:moveTo>
                <a:lnTo>
                  <a:pt x="5290947" y="721043"/>
                </a:lnTo>
                <a:cubicBezTo>
                  <a:pt x="5290947" y="778288"/>
                  <a:pt x="5231797" y="825151"/>
                  <a:pt x="5159407" y="825151"/>
                </a:cubicBezTo>
                <a:lnTo>
                  <a:pt x="4628198" y="825151"/>
                </a:lnTo>
                <a:cubicBezTo>
                  <a:pt x="4555808" y="825151"/>
                  <a:pt x="4496657" y="778288"/>
                  <a:pt x="4496657" y="721043"/>
                </a:cubicBezTo>
                <a:lnTo>
                  <a:pt x="4496657" y="413575"/>
                </a:lnTo>
                <a:cubicBezTo>
                  <a:pt x="4496657" y="356330"/>
                  <a:pt x="4555808" y="309467"/>
                  <a:pt x="4628198" y="309467"/>
                </a:cubicBezTo>
                <a:lnTo>
                  <a:pt x="5159407" y="309467"/>
                </a:lnTo>
                <a:cubicBezTo>
                  <a:pt x="5231797" y="309467"/>
                  <a:pt x="5290947" y="356330"/>
                  <a:pt x="5290947" y="413575"/>
                </a:cubicBezTo>
                <a:close/>
                <a:moveTo>
                  <a:pt x="4210812" y="413575"/>
                </a:moveTo>
                <a:lnTo>
                  <a:pt x="4210812" y="721043"/>
                </a:lnTo>
                <a:cubicBezTo>
                  <a:pt x="4210812" y="778288"/>
                  <a:pt x="4151662" y="825151"/>
                  <a:pt x="4079272" y="825151"/>
                </a:cubicBezTo>
                <a:lnTo>
                  <a:pt x="3548063" y="825151"/>
                </a:lnTo>
                <a:cubicBezTo>
                  <a:pt x="3475673" y="825151"/>
                  <a:pt x="3416522" y="778288"/>
                  <a:pt x="3416522" y="721043"/>
                </a:cubicBezTo>
                <a:lnTo>
                  <a:pt x="3416522" y="413575"/>
                </a:lnTo>
                <a:cubicBezTo>
                  <a:pt x="3416522" y="356330"/>
                  <a:pt x="3475673" y="309467"/>
                  <a:pt x="3548063" y="309467"/>
                </a:cubicBezTo>
                <a:lnTo>
                  <a:pt x="4079272" y="309467"/>
                </a:lnTo>
                <a:cubicBezTo>
                  <a:pt x="4151662" y="309467"/>
                  <a:pt x="4210812" y="356330"/>
                  <a:pt x="4210812" y="413575"/>
                </a:cubicBezTo>
                <a:close/>
                <a:moveTo>
                  <a:pt x="3130677" y="413575"/>
                </a:moveTo>
                <a:lnTo>
                  <a:pt x="3130677" y="721043"/>
                </a:lnTo>
                <a:cubicBezTo>
                  <a:pt x="3130677" y="778288"/>
                  <a:pt x="3071527" y="825151"/>
                  <a:pt x="2999137" y="825151"/>
                </a:cubicBezTo>
                <a:lnTo>
                  <a:pt x="2467928" y="825151"/>
                </a:lnTo>
                <a:cubicBezTo>
                  <a:pt x="2395538" y="825151"/>
                  <a:pt x="2336387" y="778288"/>
                  <a:pt x="2336387" y="721043"/>
                </a:cubicBezTo>
                <a:lnTo>
                  <a:pt x="2336387" y="413575"/>
                </a:lnTo>
                <a:cubicBezTo>
                  <a:pt x="2336387" y="356330"/>
                  <a:pt x="2395538" y="309467"/>
                  <a:pt x="2467928" y="309467"/>
                </a:cubicBezTo>
                <a:lnTo>
                  <a:pt x="2999137" y="309467"/>
                </a:lnTo>
                <a:cubicBezTo>
                  <a:pt x="3071527" y="309467"/>
                  <a:pt x="3130677" y="356330"/>
                  <a:pt x="3130677" y="413575"/>
                </a:cubicBezTo>
                <a:close/>
                <a:moveTo>
                  <a:pt x="2050542" y="413575"/>
                </a:moveTo>
                <a:lnTo>
                  <a:pt x="2050542" y="721043"/>
                </a:lnTo>
                <a:cubicBezTo>
                  <a:pt x="2050542" y="778288"/>
                  <a:pt x="1991392" y="825151"/>
                  <a:pt x="1919002" y="825151"/>
                </a:cubicBezTo>
                <a:lnTo>
                  <a:pt x="1387793" y="825151"/>
                </a:lnTo>
                <a:cubicBezTo>
                  <a:pt x="1315403" y="825151"/>
                  <a:pt x="1256252" y="778288"/>
                  <a:pt x="1256252" y="721043"/>
                </a:cubicBezTo>
                <a:lnTo>
                  <a:pt x="1256252" y="413575"/>
                </a:lnTo>
                <a:cubicBezTo>
                  <a:pt x="1256252" y="356330"/>
                  <a:pt x="1315403" y="309467"/>
                  <a:pt x="1387793" y="309467"/>
                </a:cubicBezTo>
                <a:lnTo>
                  <a:pt x="1919002" y="309467"/>
                </a:lnTo>
                <a:cubicBezTo>
                  <a:pt x="1991392" y="309467"/>
                  <a:pt x="2050542" y="356330"/>
                  <a:pt x="2050542" y="413575"/>
                </a:cubicBezTo>
                <a:close/>
                <a:moveTo>
                  <a:pt x="970407" y="413575"/>
                </a:moveTo>
                <a:lnTo>
                  <a:pt x="970407" y="721043"/>
                </a:lnTo>
                <a:cubicBezTo>
                  <a:pt x="970407" y="778288"/>
                  <a:pt x="911257" y="825151"/>
                  <a:pt x="838867" y="825151"/>
                </a:cubicBezTo>
                <a:lnTo>
                  <a:pt x="307658" y="825151"/>
                </a:lnTo>
                <a:cubicBezTo>
                  <a:pt x="235268" y="825151"/>
                  <a:pt x="176117" y="778288"/>
                  <a:pt x="176117" y="721043"/>
                </a:cubicBezTo>
                <a:lnTo>
                  <a:pt x="176117" y="413575"/>
                </a:lnTo>
                <a:cubicBezTo>
                  <a:pt x="176117" y="356330"/>
                  <a:pt x="235268" y="309467"/>
                  <a:pt x="307658" y="309467"/>
                </a:cubicBezTo>
                <a:lnTo>
                  <a:pt x="838867" y="309467"/>
                </a:lnTo>
                <a:cubicBezTo>
                  <a:pt x="911257" y="309467"/>
                  <a:pt x="970407" y="356330"/>
                  <a:pt x="970407" y="413575"/>
                </a:cubicBezTo>
                <a:close/>
                <a:moveTo>
                  <a:pt x="263081" y="1108615"/>
                </a:moveTo>
                <a:cubicBezTo>
                  <a:pt x="263081" y="1122902"/>
                  <a:pt x="248317" y="1134618"/>
                  <a:pt x="230219" y="1134618"/>
                </a:cubicBezTo>
                <a:lnTo>
                  <a:pt x="73343" y="1134618"/>
                </a:lnTo>
                <a:cubicBezTo>
                  <a:pt x="55245" y="1134618"/>
                  <a:pt x="40481" y="1122902"/>
                  <a:pt x="40481" y="1108615"/>
                </a:cubicBezTo>
                <a:lnTo>
                  <a:pt x="40481" y="970788"/>
                </a:lnTo>
                <a:cubicBezTo>
                  <a:pt x="40481" y="956501"/>
                  <a:pt x="55245" y="944785"/>
                  <a:pt x="73343" y="944785"/>
                </a:cubicBezTo>
                <a:lnTo>
                  <a:pt x="230219" y="944785"/>
                </a:lnTo>
                <a:cubicBezTo>
                  <a:pt x="248317" y="944785"/>
                  <a:pt x="263081" y="956501"/>
                  <a:pt x="263081" y="970788"/>
                </a:cubicBezTo>
                <a:lnTo>
                  <a:pt x="263081" y="1108615"/>
                </a:lnTo>
                <a:close/>
                <a:moveTo>
                  <a:pt x="548926" y="1108615"/>
                </a:moveTo>
                <a:cubicBezTo>
                  <a:pt x="548926" y="1122902"/>
                  <a:pt x="534162" y="1134618"/>
                  <a:pt x="516065" y="1134618"/>
                </a:cubicBezTo>
                <a:lnTo>
                  <a:pt x="359188" y="1134618"/>
                </a:lnTo>
                <a:cubicBezTo>
                  <a:pt x="341090" y="1134618"/>
                  <a:pt x="326326" y="1122902"/>
                  <a:pt x="326326" y="1108615"/>
                </a:cubicBezTo>
                <a:lnTo>
                  <a:pt x="326326" y="970788"/>
                </a:lnTo>
                <a:cubicBezTo>
                  <a:pt x="326326" y="956501"/>
                  <a:pt x="341090" y="944785"/>
                  <a:pt x="359188" y="944785"/>
                </a:cubicBezTo>
                <a:lnTo>
                  <a:pt x="516065" y="944785"/>
                </a:lnTo>
                <a:cubicBezTo>
                  <a:pt x="534162" y="944785"/>
                  <a:pt x="548926" y="956501"/>
                  <a:pt x="548926" y="970788"/>
                </a:cubicBezTo>
                <a:lnTo>
                  <a:pt x="548926" y="1108615"/>
                </a:lnTo>
                <a:close/>
                <a:moveTo>
                  <a:pt x="834771" y="1108615"/>
                </a:moveTo>
                <a:cubicBezTo>
                  <a:pt x="834771" y="1122902"/>
                  <a:pt x="820007" y="1134618"/>
                  <a:pt x="801910" y="1134618"/>
                </a:cubicBezTo>
                <a:lnTo>
                  <a:pt x="645033" y="1134618"/>
                </a:lnTo>
                <a:cubicBezTo>
                  <a:pt x="626936" y="1134618"/>
                  <a:pt x="612172" y="1122902"/>
                  <a:pt x="612172" y="1108615"/>
                </a:cubicBezTo>
                <a:lnTo>
                  <a:pt x="612172" y="970788"/>
                </a:lnTo>
                <a:cubicBezTo>
                  <a:pt x="612172" y="956501"/>
                  <a:pt x="626936" y="944785"/>
                  <a:pt x="645033" y="944785"/>
                </a:cubicBezTo>
                <a:lnTo>
                  <a:pt x="801910" y="944785"/>
                </a:lnTo>
                <a:cubicBezTo>
                  <a:pt x="820007" y="944785"/>
                  <a:pt x="834771" y="956501"/>
                  <a:pt x="834771" y="970788"/>
                </a:cubicBezTo>
                <a:lnTo>
                  <a:pt x="834771" y="1108615"/>
                </a:lnTo>
                <a:close/>
                <a:moveTo>
                  <a:pt x="1120616" y="1108615"/>
                </a:moveTo>
                <a:cubicBezTo>
                  <a:pt x="1120616" y="1122902"/>
                  <a:pt x="1105853" y="1134618"/>
                  <a:pt x="1087755" y="1134618"/>
                </a:cubicBezTo>
                <a:lnTo>
                  <a:pt x="930878" y="1134618"/>
                </a:lnTo>
                <a:cubicBezTo>
                  <a:pt x="912781" y="1134618"/>
                  <a:pt x="898017" y="1122902"/>
                  <a:pt x="898017" y="1108615"/>
                </a:cubicBezTo>
                <a:lnTo>
                  <a:pt x="898017" y="970788"/>
                </a:lnTo>
                <a:cubicBezTo>
                  <a:pt x="898017" y="956501"/>
                  <a:pt x="912781" y="944785"/>
                  <a:pt x="930878" y="944785"/>
                </a:cubicBezTo>
                <a:lnTo>
                  <a:pt x="1087755" y="944785"/>
                </a:lnTo>
                <a:cubicBezTo>
                  <a:pt x="1105853" y="944785"/>
                  <a:pt x="1120616" y="956501"/>
                  <a:pt x="1120616" y="970788"/>
                </a:cubicBezTo>
                <a:lnTo>
                  <a:pt x="1120616" y="1108615"/>
                </a:lnTo>
                <a:close/>
                <a:moveTo>
                  <a:pt x="1406462" y="1108615"/>
                </a:moveTo>
                <a:cubicBezTo>
                  <a:pt x="1406462" y="1122902"/>
                  <a:pt x="1391698" y="1134618"/>
                  <a:pt x="1373600" y="1134618"/>
                </a:cubicBezTo>
                <a:lnTo>
                  <a:pt x="1216724" y="1134618"/>
                </a:lnTo>
                <a:cubicBezTo>
                  <a:pt x="1198626" y="1134618"/>
                  <a:pt x="1183862" y="1122902"/>
                  <a:pt x="1183862" y="1108615"/>
                </a:cubicBezTo>
                <a:lnTo>
                  <a:pt x="1183862" y="970788"/>
                </a:lnTo>
                <a:cubicBezTo>
                  <a:pt x="1183862" y="956501"/>
                  <a:pt x="1198626" y="944785"/>
                  <a:pt x="1216724" y="944785"/>
                </a:cubicBezTo>
                <a:lnTo>
                  <a:pt x="1373600" y="944785"/>
                </a:lnTo>
                <a:cubicBezTo>
                  <a:pt x="1391698" y="944785"/>
                  <a:pt x="1406462" y="956501"/>
                  <a:pt x="1406462" y="970788"/>
                </a:cubicBezTo>
                <a:lnTo>
                  <a:pt x="1406462" y="1108615"/>
                </a:lnTo>
                <a:close/>
                <a:moveTo>
                  <a:pt x="1692307" y="1108615"/>
                </a:moveTo>
                <a:cubicBezTo>
                  <a:pt x="1692307" y="1122902"/>
                  <a:pt x="1677543" y="1134618"/>
                  <a:pt x="1659446" y="1134618"/>
                </a:cubicBezTo>
                <a:lnTo>
                  <a:pt x="1502569" y="1134618"/>
                </a:lnTo>
                <a:cubicBezTo>
                  <a:pt x="1484471" y="1134618"/>
                  <a:pt x="1469708" y="1122902"/>
                  <a:pt x="1469708" y="1108615"/>
                </a:cubicBezTo>
                <a:lnTo>
                  <a:pt x="1469708" y="970788"/>
                </a:lnTo>
                <a:cubicBezTo>
                  <a:pt x="1469708" y="956501"/>
                  <a:pt x="1484471" y="944785"/>
                  <a:pt x="1502569" y="944785"/>
                </a:cubicBezTo>
                <a:lnTo>
                  <a:pt x="1659446" y="944785"/>
                </a:lnTo>
                <a:cubicBezTo>
                  <a:pt x="1677543" y="944785"/>
                  <a:pt x="1692307" y="956501"/>
                  <a:pt x="1692307" y="970788"/>
                </a:cubicBezTo>
                <a:lnTo>
                  <a:pt x="1692307" y="1108615"/>
                </a:lnTo>
                <a:close/>
                <a:moveTo>
                  <a:pt x="1978152" y="1108615"/>
                </a:moveTo>
                <a:cubicBezTo>
                  <a:pt x="1978152" y="1122902"/>
                  <a:pt x="1963388" y="1134618"/>
                  <a:pt x="1945291" y="1134618"/>
                </a:cubicBezTo>
                <a:lnTo>
                  <a:pt x="1788414" y="1134618"/>
                </a:lnTo>
                <a:cubicBezTo>
                  <a:pt x="1770317" y="1134618"/>
                  <a:pt x="1755553" y="1122902"/>
                  <a:pt x="1755553" y="1108615"/>
                </a:cubicBezTo>
                <a:lnTo>
                  <a:pt x="1755553" y="970788"/>
                </a:lnTo>
                <a:cubicBezTo>
                  <a:pt x="1755553" y="956501"/>
                  <a:pt x="1770317" y="944785"/>
                  <a:pt x="1788414" y="944785"/>
                </a:cubicBezTo>
                <a:lnTo>
                  <a:pt x="1945291" y="944785"/>
                </a:lnTo>
                <a:cubicBezTo>
                  <a:pt x="1963388" y="944785"/>
                  <a:pt x="1978152" y="956501"/>
                  <a:pt x="1978152" y="970788"/>
                </a:cubicBezTo>
                <a:lnTo>
                  <a:pt x="1978152" y="1108615"/>
                </a:lnTo>
                <a:close/>
                <a:moveTo>
                  <a:pt x="2263997" y="1108615"/>
                </a:moveTo>
                <a:cubicBezTo>
                  <a:pt x="2263997" y="1122902"/>
                  <a:pt x="2249234" y="1134618"/>
                  <a:pt x="2231136" y="1134618"/>
                </a:cubicBezTo>
                <a:lnTo>
                  <a:pt x="2074259" y="1134618"/>
                </a:lnTo>
                <a:cubicBezTo>
                  <a:pt x="2056162" y="1134618"/>
                  <a:pt x="2041398" y="1122902"/>
                  <a:pt x="2041398" y="1108615"/>
                </a:cubicBezTo>
                <a:lnTo>
                  <a:pt x="2041398" y="970788"/>
                </a:lnTo>
                <a:cubicBezTo>
                  <a:pt x="2041398" y="956501"/>
                  <a:pt x="2056162" y="944785"/>
                  <a:pt x="2074259" y="944785"/>
                </a:cubicBezTo>
                <a:lnTo>
                  <a:pt x="2231136" y="944785"/>
                </a:lnTo>
                <a:cubicBezTo>
                  <a:pt x="2249234" y="944785"/>
                  <a:pt x="2263997" y="956501"/>
                  <a:pt x="2263997" y="970788"/>
                </a:cubicBezTo>
                <a:lnTo>
                  <a:pt x="2263997" y="1108615"/>
                </a:lnTo>
                <a:close/>
                <a:moveTo>
                  <a:pt x="2549843" y="1108615"/>
                </a:moveTo>
                <a:cubicBezTo>
                  <a:pt x="2549843" y="1122902"/>
                  <a:pt x="2535079" y="1134618"/>
                  <a:pt x="2516981" y="1134618"/>
                </a:cubicBezTo>
                <a:lnTo>
                  <a:pt x="2360105" y="1134618"/>
                </a:lnTo>
                <a:cubicBezTo>
                  <a:pt x="2342007" y="1134618"/>
                  <a:pt x="2327243" y="1122902"/>
                  <a:pt x="2327243" y="1108615"/>
                </a:cubicBezTo>
                <a:lnTo>
                  <a:pt x="2327243" y="970788"/>
                </a:lnTo>
                <a:cubicBezTo>
                  <a:pt x="2327243" y="956501"/>
                  <a:pt x="2342007" y="944785"/>
                  <a:pt x="2360105" y="944785"/>
                </a:cubicBezTo>
                <a:lnTo>
                  <a:pt x="2516981" y="944785"/>
                </a:lnTo>
                <a:cubicBezTo>
                  <a:pt x="2535079" y="944785"/>
                  <a:pt x="2549843" y="956501"/>
                  <a:pt x="2549843" y="970788"/>
                </a:cubicBezTo>
                <a:lnTo>
                  <a:pt x="2549843" y="1108615"/>
                </a:lnTo>
                <a:close/>
                <a:moveTo>
                  <a:pt x="2835688" y="1108615"/>
                </a:moveTo>
                <a:cubicBezTo>
                  <a:pt x="2835688" y="1122902"/>
                  <a:pt x="2820924" y="1134618"/>
                  <a:pt x="2802827" y="1134618"/>
                </a:cubicBezTo>
                <a:lnTo>
                  <a:pt x="2645950" y="1134618"/>
                </a:lnTo>
                <a:cubicBezTo>
                  <a:pt x="2627853" y="1134618"/>
                  <a:pt x="2613089" y="1122902"/>
                  <a:pt x="2613089" y="1108615"/>
                </a:cubicBezTo>
                <a:lnTo>
                  <a:pt x="2613089" y="970788"/>
                </a:lnTo>
                <a:cubicBezTo>
                  <a:pt x="2613089" y="956501"/>
                  <a:pt x="2627853" y="944785"/>
                  <a:pt x="2645950" y="944785"/>
                </a:cubicBezTo>
                <a:lnTo>
                  <a:pt x="2802827" y="944785"/>
                </a:lnTo>
                <a:cubicBezTo>
                  <a:pt x="2820924" y="944785"/>
                  <a:pt x="2835688" y="956501"/>
                  <a:pt x="2835688" y="970788"/>
                </a:cubicBezTo>
                <a:lnTo>
                  <a:pt x="2835688" y="1108615"/>
                </a:lnTo>
                <a:close/>
                <a:moveTo>
                  <a:pt x="3121533" y="1108615"/>
                </a:moveTo>
                <a:cubicBezTo>
                  <a:pt x="3121533" y="1122902"/>
                  <a:pt x="3106770" y="1134618"/>
                  <a:pt x="3088672" y="1134618"/>
                </a:cubicBezTo>
                <a:lnTo>
                  <a:pt x="2931795" y="1134618"/>
                </a:lnTo>
                <a:cubicBezTo>
                  <a:pt x="2913698" y="1134618"/>
                  <a:pt x="2898934" y="1122902"/>
                  <a:pt x="2898934" y="1108615"/>
                </a:cubicBezTo>
                <a:lnTo>
                  <a:pt x="2898934" y="970788"/>
                </a:lnTo>
                <a:cubicBezTo>
                  <a:pt x="2898934" y="956501"/>
                  <a:pt x="2913698" y="944785"/>
                  <a:pt x="2931795" y="944785"/>
                </a:cubicBezTo>
                <a:lnTo>
                  <a:pt x="3088672" y="944785"/>
                </a:lnTo>
                <a:cubicBezTo>
                  <a:pt x="3106770" y="944785"/>
                  <a:pt x="3121533" y="956501"/>
                  <a:pt x="3121533" y="970788"/>
                </a:cubicBezTo>
                <a:lnTo>
                  <a:pt x="3121533" y="1108615"/>
                </a:lnTo>
                <a:close/>
                <a:moveTo>
                  <a:pt x="3407378" y="1108615"/>
                </a:moveTo>
                <a:cubicBezTo>
                  <a:pt x="3407378" y="1122902"/>
                  <a:pt x="3392615" y="1134618"/>
                  <a:pt x="3374517" y="1134618"/>
                </a:cubicBezTo>
                <a:lnTo>
                  <a:pt x="3217640" y="1134618"/>
                </a:lnTo>
                <a:cubicBezTo>
                  <a:pt x="3199543" y="1134618"/>
                  <a:pt x="3184779" y="1122902"/>
                  <a:pt x="3184779" y="1108615"/>
                </a:cubicBezTo>
                <a:lnTo>
                  <a:pt x="3184779" y="970788"/>
                </a:lnTo>
                <a:cubicBezTo>
                  <a:pt x="3184779" y="956501"/>
                  <a:pt x="3199543" y="944785"/>
                  <a:pt x="3217640" y="944785"/>
                </a:cubicBezTo>
                <a:lnTo>
                  <a:pt x="3374517" y="944785"/>
                </a:lnTo>
                <a:cubicBezTo>
                  <a:pt x="3392615" y="944785"/>
                  <a:pt x="3407378" y="956501"/>
                  <a:pt x="3407378" y="970788"/>
                </a:cubicBezTo>
                <a:lnTo>
                  <a:pt x="3407378" y="1108615"/>
                </a:lnTo>
                <a:close/>
                <a:moveTo>
                  <a:pt x="3693224" y="1108615"/>
                </a:moveTo>
                <a:cubicBezTo>
                  <a:pt x="3693224" y="1122902"/>
                  <a:pt x="3678460" y="1134618"/>
                  <a:pt x="3660362" y="1134618"/>
                </a:cubicBezTo>
                <a:lnTo>
                  <a:pt x="3503486" y="1134618"/>
                </a:lnTo>
                <a:cubicBezTo>
                  <a:pt x="3485388" y="1134618"/>
                  <a:pt x="3470624" y="1122902"/>
                  <a:pt x="3470624" y="1108615"/>
                </a:cubicBezTo>
                <a:lnTo>
                  <a:pt x="3470624" y="970788"/>
                </a:lnTo>
                <a:cubicBezTo>
                  <a:pt x="3470624" y="956501"/>
                  <a:pt x="3485388" y="944785"/>
                  <a:pt x="3503486" y="944785"/>
                </a:cubicBezTo>
                <a:lnTo>
                  <a:pt x="3660362" y="944785"/>
                </a:lnTo>
                <a:cubicBezTo>
                  <a:pt x="3678460" y="944785"/>
                  <a:pt x="3693224" y="956501"/>
                  <a:pt x="3693224" y="970788"/>
                </a:cubicBezTo>
                <a:lnTo>
                  <a:pt x="3693224" y="1108615"/>
                </a:lnTo>
                <a:close/>
                <a:moveTo>
                  <a:pt x="3979069" y="1108615"/>
                </a:moveTo>
                <a:cubicBezTo>
                  <a:pt x="3979069" y="1122902"/>
                  <a:pt x="3964305" y="1134618"/>
                  <a:pt x="3946208" y="1134618"/>
                </a:cubicBezTo>
                <a:lnTo>
                  <a:pt x="3789331" y="1134618"/>
                </a:lnTo>
                <a:cubicBezTo>
                  <a:pt x="3771233" y="1134618"/>
                  <a:pt x="3756470" y="1122902"/>
                  <a:pt x="3756470" y="1108615"/>
                </a:cubicBezTo>
                <a:lnTo>
                  <a:pt x="3756470" y="970788"/>
                </a:lnTo>
                <a:cubicBezTo>
                  <a:pt x="3756470" y="956501"/>
                  <a:pt x="3771233" y="944785"/>
                  <a:pt x="3789331" y="944785"/>
                </a:cubicBezTo>
                <a:lnTo>
                  <a:pt x="3946208" y="944785"/>
                </a:lnTo>
                <a:cubicBezTo>
                  <a:pt x="3964305" y="944785"/>
                  <a:pt x="3979069" y="956501"/>
                  <a:pt x="3979069" y="970788"/>
                </a:cubicBezTo>
                <a:lnTo>
                  <a:pt x="3979069" y="1108615"/>
                </a:lnTo>
                <a:close/>
                <a:moveTo>
                  <a:pt x="4264914" y="1108615"/>
                </a:moveTo>
                <a:cubicBezTo>
                  <a:pt x="4264914" y="1122902"/>
                  <a:pt x="4250150" y="1134618"/>
                  <a:pt x="4232053" y="1134618"/>
                </a:cubicBezTo>
                <a:lnTo>
                  <a:pt x="4075176" y="1134618"/>
                </a:lnTo>
                <a:cubicBezTo>
                  <a:pt x="4057079" y="1134618"/>
                  <a:pt x="4042315" y="1122902"/>
                  <a:pt x="4042315" y="1108615"/>
                </a:cubicBezTo>
                <a:lnTo>
                  <a:pt x="4042315" y="970788"/>
                </a:lnTo>
                <a:cubicBezTo>
                  <a:pt x="4042315" y="956501"/>
                  <a:pt x="4057079" y="944785"/>
                  <a:pt x="4075176" y="944785"/>
                </a:cubicBezTo>
                <a:lnTo>
                  <a:pt x="4232053" y="944785"/>
                </a:lnTo>
                <a:cubicBezTo>
                  <a:pt x="4250150" y="944785"/>
                  <a:pt x="4264914" y="956501"/>
                  <a:pt x="4264914" y="970788"/>
                </a:cubicBezTo>
                <a:lnTo>
                  <a:pt x="4264914" y="1108615"/>
                </a:lnTo>
                <a:close/>
                <a:moveTo>
                  <a:pt x="4550759" y="1108615"/>
                </a:moveTo>
                <a:cubicBezTo>
                  <a:pt x="4550759" y="1122902"/>
                  <a:pt x="4535996" y="1134618"/>
                  <a:pt x="4517898" y="1134618"/>
                </a:cubicBezTo>
                <a:lnTo>
                  <a:pt x="4361022" y="1134618"/>
                </a:lnTo>
                <a:cubicBezTo>
                  <a:pt x="4342924" y="1134618"/>
                  <a:pt x="4328160" y="1122902"/>
                  <a:pt x="4328160" y="1108615"/>
                </a:cubicBezTo>
                <a:lnTo>
                  <a:pt x="4328160" y="970788"/>
                </a:lnTo>
                <a:cubicBezTo>
                  <a:pt x="4328160" y="956501"/>
                  <a:pt x="4342924" y="944785"/>
                  <a:pt x="4361022" y="944785"/>
                </a:cubicBezTo>
                <a:lnTo>
                  <a:pt x="4517898" y="944785"/>
                </a:lnTo>
                <a:cubicBezTo>
                  <a:pt x="4535996" y="944785"/>
                  <a:pt x="4550759" y="956501"/>
                  <a:pt x="4550759" y="970788"/>
                </a:cubicBezTo>
                <a:lnTo>
                  <a:pt x="4550759" y="1108615"/>
                </a:lnTo>
                <a:close/>
                <a:moveTo>
                  <a:pt x="4836605" y="1108615"/>
                </a:moveTo>
                <a:cubicBezTo>
                  <a:pt x="4836605" y="1122902"/>
                  <a:pt x="4821841" y="1134618"/>
                  <a:pt x="4803743" y="1134618"/>
                </a:cubicBezTo>
                <a:lnTo>
                  <a:pt x="4646867" y="1134618"/>
                </a:lnTo>
                <a:cubicBezTo>
                  <a:pt x="4628769" y="1134618"/>
                  <a:pt x="4614006" y="1122902"/>
                  <a:pt x="4614006" y="1108615"/>
                </a:cubicBezTo>
                <a:lnTo>
                  <a:pt x="4614006" y="970788"/>
                </a:lnTo>
                <a:cubicBezTo>
                  <a:pt x="4614006" y="956501"/>
                  <a:pt x="4628769" y="944785"/>
                  <a:pt x="4646867" y="944785"/>
                </a:cubicBezTo>
                <a:lnTo>
                  <a:pt x="4803743" y="944785"/>
                </a:lnTo>
                <a:cubicBezTo>
                  <a:pt x="4821841" y="944785"/>
                  <a:pt x="4836605" y="956501"/>
                  <a:pt x="4836605" y="970788"/>
                </a:cubicBezTo>
                <a:lnTo>
                  <a:pt x="4836605" y="1108615"/>
                </a:lnTo>
                <a:close/>
                <a:moveTo>
                  <a:pt x="5122450" y="1108615"/>
                </a:moveTo>
                <a:cubicBezTo>
                  <a:pt x="5122450" y="1122902"/>
                  <a:pt x="5107686" y="1134618"/>
                  <a:pt x="5089589" y="1134618"/>
                </a:cubicBezTo>
                <a:lnTo>
                  <a:pt x="4932712" y="1134618"/>
                </a:lnTo>
                <a:cubicBezTo>
                  <a:pt x="4914614" y="1134618"/>
                  <a:pt x="4899851" y="1122902"/>
                  <a:pt x="4899851" y="1108615"/>
                </a:cubicBezTo>
                <a:lnTo>
                  <a:pt x="4899851" y="970788"/>
                </a:lnTo>
                <a:cubicBezTo>
                  <a:pt x="4899851" y="956501"/>
                  <a:pt x="4914614" y="944785"/>
                  <a:pt x="4932712" y="944785"/>
                </a:cubicBezTo>
                <a:lnTo>
                  <a:pt x="5089589" y="944785"/>
                </a:lnTo>
                <a:cubicBezTo>
                  <a:pt x="5107686" y="944785"/>
                  <a:pt x="5122450" y="956501"/>
                  <a:pt x="5122450" y="970788"/>
                </a:cubicBezTo>
                <a:lnTo>
                  <a:pt x="5122450" y="1108615"/>
                </a:lnTo>
                <a:close/>
                <a:moveTo>
                  <a:pt x="5408295" y="1108615"/>
                </a:moveTo>
                <a:cubicBezTo>
                  <a:pt x="5408295" y="1122902"/>
                  <a:pt x="5393531" y="1134618"/>
                  <a:pt x="5375434" y="1134618"/>
                </a:cubicBezTo>
                <a:lnTo>
                  <a:pt x="5218557" y="1134618"/>
                </a:lnTo>
                <a:cubicBezTo>
                  <a:pt x="5200460" y="1134618"/>
                  <a:pt x="5185696" y="1122902"/>
                  <a:pt x="5185696" y="1108615"/>
                </a:cubicBezTo>
                <a:lnTo>
                  <a:pt x="5185696" y="970788"/>
                </a:lnTo>
                <a:cubicBezTo>
                  <a:pt x="5185696" y="956501"/>
                  <a:pt x="5200460" y="944785"/>
                  <a:pt x="5218557" y="944785"/>
                </a:cubicBezTo>
                <a:lnTo>
                  <a:pt x="5375434" y="944785"/>
                </a:lnTo>
                <a:cubicBezTo>
                  <a:pt x="5393531" y="944785"/>
                  <a:pt x="5408295" y="956501"/>
                  <a:pt x="5408295" y="970788"/>
                </a:cubicBezTo>
                <a:lnTo>
                  <a:pt x="5408295" y="1108615"/>
                </a:lnTo>
                <a:close/>
                <a:moveTo>
                  <a:pt x="5731098" y="1108615"/>
                </a:moveTo>
                <a:cubicBezTo>
                  <a:pt x="5731098" y="1122902"/>
                  <a:pt x="5716334" y="1134618"/>
                  <a:pt x="5698236" y="1134618"/>
                </a:cubicBezTo>
                <a:lnTo>
                  <a:pt x="5541360" y="1134618"/>
                </a:lnTo>
                <a:cubicBezTo>
                  <a:pt x="5523262" y="1134618"/>
                  <a:pt x="5508498" y="1122902"/>
                  <a:pt x="5508498" y="1108615"/>
                </a:cubicBezTo>
                <a:lnTo>
                  <a:pt x="5508498" y="970788"/>
                </a:lnTo>
                <a:cubicBezTo>
                  <a:pt x="5508498" y="956501"/>
                  <a:pt x="5523262" y="944785"/>
                  <a:pt x="5541360" y="944785"/>
                </a:cubicBezTo>
                <a:lnTo>
                  <a:pt x="5698236" y="944785"/>
                </a:lnTo>
                <a:cubicBezTo>
                  <a:pt x="5716334" y="944785"/>
                  <a:pt x="5731098" y="956501"/>
                  <a:pt x="5731098" y="970788"/>
                </a:cubicBezTo>
                <a:lnTo>
                  <a:pt x="5731098" y="1108615"/>
                </a:lnTo>
                <a:close/>
                <a:moveTo>
                  <a:pt x="6016943" y="1108615"/>
                </a:moveTo>
                <a:cubicBezTo>
                  <a:pt x="6016943" y="1122902"/>
                  <a:pt x="6002179" y="1134618"/>
                  <a:pt x="5984081" y="1134618"/>
                </a:cubicBezTo>
                <a:lnTo>
                  <a:pt x="5827205" y="1134618"/>
                </a:lnTo>
                <a:cubicBezTo>
                  <a:pt x="5809107" y="1134618"/>
                  <a:pt x="5794344" y="1122902"/>
                  <a:pt x="5794344" y="1108615"/>
                </a:cubicBezTo>
                <a:lnTo>
                  <a:pt x="5794344" y="970788"/>
                </a:lnTo>
                <a:cubicBezTo>
                  <a:pt x="5794344" y="956501"/>
                  <a:pt x="5809107" y="944785"/>
                  <a:pt x="5827205" y="944785"/>
                </a:cubicBezTo>
                <a:lnTo>
                  <a:pt x="5984081" y="944785"/>
                </a:lnTo>
                <a:cubicBezTo>
                  <a:pt x="6002179" y="944785"/>
                  <a:pt x="6016943" y="956501"/>
                  <a:pt x="6016943" y="970788"/>
                </a:cubicBezTo>
                <a:lnTo>
                  <a:pt x="6016943" y="1108615"/>
                </a:lnTo>
                <a:close/>
                <a:moveTo>
                  <a:pt x="6302788" y="1108615"/>
                </a:moveTo>
                <a:cubicBezTo>
                  <a:pt x="6302788" y="1122902"/>
                  <a:pt x="6288024" y="1134618"/>
                  <a:pt x="6269927" y="1134618"/>
                </a:cubicBezTo>
                <a:lnTo>
                  <a:pt x="6113050" y="1134618"/>
                </a:lnTo>
                <a:cubicBezTo>
                  <a:pt x="6094953" y="1134618"/>
                  <a:pt x="6080189" y="1122902"/>
                  <a:pt x="6080189" y="1108615"/>
                </a:cubicBezTo>
                <a:lnTo>
                  <a:pt x="6080189" y="970788"/>
                </a:lnTo>
                <a:cubicBezTo>
                  <a:pt x="6080189" y="956501"/>
                  <a:pt x="6094953" y="944785"/>
                  <a:pt x="6113050" y="944785"/>
                </a:cubicBezTo>
                <a:lnTo>
                  <a:pt x="6269927" y="944785"/>
                </a:lnTo>
                <a:cubicBezTo>
                  <a:pt x="6288024" y="944785"/>
                  <a:pt x="6302788" y="956501"/>
                  <a:pt x="6302788" y="970788"/>
                </a:cubicBezTo>
                <a:lnTo>
                  <a:pt x="6302788" y="1108615"/>
                </a:lnTo>
                <a:close/>
                <a:moveTo>
                  <a:pt x="6588633" y="1108615"/>
                </a:moveTo>
                <a:cubicBezTo>
                  <a:pt x="6588633" y="1122902"/>
                  <a:pt x="6573869" y="1134618"/>
                  <a:pt x="6555772" y="1134618"/>
                </a:cubicBezTo>
                <a:lnTo>
                  <a:pt x="6398895" y="1134618"/>
                </a:lnTo>
                <a:cubicBezTo>
                  <a:pt x="6380798" y="1134618"/>
                  <a:pt x="6366034" y="1122902"/>
                  <a:pt x="6366034" y="1108615"/>
                </a:cubicBezTo>
                <a:lnTo>
                  <a:pt x="6366034" y="970788"/>
                </a:lnTo>
                <a:cubicBezTo>
                  <a:pt x="6366034" y="956501"/>
                  <a:pt x="6380798" y="944785"/>
                  <a:pt x="6398895" y="944785"/>
                </a:cubicBezTo>
                <a:lnTo>
                  <a:pt x="6555772" y="944785"/>
                </a:lnTo>
                <a:cubicBezTo>
                  <a:pt x="6573869" y="944785"/>
                  <a:pt x="6588633" y="956501"/>
                  <a:pt x="6588633" y="970788"/>
                </a:cubicBezTo>
                <a:lnTo>
                  <a:pt x="6588633" y="1108615"/>
                </a:lnTo>
                <a:close/>
                <a:moveTo>
                  <a:pt x="6874478" y="1108615"/>
                </a:moveTo>
                <a:cubicBezTo>
                  <a:pt x="6874478" y="1122902"/>
                  <a:pt x="6859715" y="1134618"/>
                  <a:pt x="6841618" y="1134618"/>
                </a:cubicBezTo>
                <a:lnTo>
                  <a:pt x="6684740" y="1134618"/>
                </a:lnTo>
                <a:cubicBezTo>
                  <a:pt x="6666643" y="1134618"/>
                  <a:pt x="6651879" y="1122902"/>
                  <a:pt x="6651879" y="1108615"/>
                </a:cubicBezTo>
                <a:lnTo>
                  <a:pt x="6651879" y="970788"/>
                </a:lnTo>
                <a:cubicBezTo>
                  <a:pt x="6651879" y="956501"/>
                  <a:pt x="6666643" y="944785"/>
                  <a:pt x="6684740" y="944785"/>
                </a:cubicBezTo>
                <a:lnTo>
                  <a:pt x="6841618" y="944785"/>
                </a:lnTo>
                <a:cubicBezTo>
                  <a:pt x="6859715" y="944785"/>
                  <a:pt x="6874478" y="956501"/>
                  <a:pt x="6874478" y="970788"/>
                </a:cubicBezTo>
                <a:lnTo>
                  <a:pt x="6874478" y="1108615"/>
                </a:lnTo>
                <a:close/>
                <a:moveTo>
                  <a:pt x="7160324" y="1108615"/>
                </a:moveTo>
                <a:cubicBezTo>
                  <a:pt x="7160324" y="1122902"/>
                  <a:pt x="7145560" y="1134618"/>
                  <a:pt x="7127462" y="1134618"/>
                </a:cubicBezTo>
                <a:lnTo>
                  <a:pt x="6970586" y="1134618"/>
                </a:lnTo>
                <a:cubicBezTo>
                  <a:pt x="6952488" y="1134618"/>
                  <a:pt x="6937724" y="1122902"/>
                  <a:pt x="6937724" y="1108615"/>
                </a:cubicBezTo>
                <a:lnTo>
                  <a:pt x="6937724" y="970788"/>
                </a:lnTo>
                <a:cubicBezTo>
                  <a:pt x="6937724" y="956501"/>
                  <a:pt x="6952488" y="944785"/>
                  <a:pt x="6970586" y="944785"/>
                </a:cubicBezTo>
                <a:lnTo>
                  <a:pt x="7127462" y="944785"/>
                </a:lnTo>
                <a:cubicBezTo>
                  <a:pt x="7145560" y="944785"/>
                  <a:pt x="7160324" y="956501"/>
                  <a:pt x="7160324" y="970788"/>
                </a:cubicBezTo>
                <a:lnTo>
                  <a:pt x="7160324" y="1108615"/>
                </a:lnTo>
                <a:close/>
                <a:moveTo>
                  <a:pt x="7446169" y="1108615"/>
                </a:moveTo>
                <a:cubicBezTo>
                  <a:pt x="7446169" y="1122902"/>
                  <a:pt x="7431405" y="1134618"/>
                  <a:pt x="7413308" y="1134618"/>
                </a:cubicBezTo>
                <a:lnTo>
                  <a:pt x="7256431" y="1134618"/>
                </a:lnTo>
                <a:cubicBezTo>
                  <a:pt x="7238333" y="1134618"/>
                  <a:pt x="7223570" y="1122902"/>
                  <a:pt x="7223570" y="1108615"/>
                </a:cubicBezTo>
                <a:lnTo>
                  <a:pt x="7223570" y="970788"/>
                </a:lnTo>
                <a:cubicBezTo>
                  <a:pt x="7223570" y="956501"/>
                  <a:pt x="7238333" y="944785"/>
                  <a:pt x="7256431" y="944785"/>
                </a:cubicBezTo>
                <a:lnTo>
                  <a:pt x="7413308" y="944785"/>
                </a:lnTo>
                <a:cubicBezTo>
                  <a:pt x="7431405" y="944785"/>
                  <a:pt x="7446169" y="956501"/>
                  <a:pt x="7446169" y="970788"/>
                </a:cubicBezTo>
                <a:lnTo>
                  <a:pt x="7446169" y="1108615"/>
                </a:lnTo>
                <a:close/>
                <a:moveTo>
                  <a:pt x="7732014" y="1108615"/>
                </a:moveTo>
                <a:cubicBezTo>
                  <a:pt x="7732014" y="1122902"/>
                  <a:pt x="7717251" y="1134618"/>
                  <a:pt x="7699153" y="1134618"/>
                </a:cubicBezTo>
                <a:lnTo>
                  <a:pt x="7542277" y="1134618"/>
                </a:lnTo>
                <a:cubicBezTo>
                  <a:pt x="7524179" y="1134618"/>
                  <a:pt x="7509415" y="1122902"/>
                  <a:pt x="7509415" y="1108615"/>
                </a:cubicBezTo>
                <a:lnTo>
                  <a:pt x="7509415" y="970788"/>
                </a:lnTo>
                <a:cubicBezTo>
                  <a:pt x="7509415" y="956501"/>
                  <a:pt x="7524179" y="944785"/>
                  <a:pt x="7542277" y="944785"/>
                </a:cubicBezTo>
                <a:lnTo>
                  <a:pt x="7699153" y="944785"/>
                </a:lnTo>
                <a:cubicBezTo>
                  <a:pt x="7717251" y="944785"/>
                  <a:pt x="7732014" y="956501"/>
                  <a:pt x="7732014" y="970788"/>
                </a:cubicBezTo>
                <a:lnTo>
                  <a:pt x="7732014" y="1108615"/>
                </a:lnTo>
                <a:close/>
                <a:moveTo>
                  <a:pt x="8017860" y="1108615"/>
                </a:moveTo>
                <a:cubicBezTo>
                  <a:pt x="8017860" y="1122902"/>
                  <a:pt x="8003095" y="1134618"/>
                  <a:pt x="7984998" y="1134618"/>
                </a:cubicBezTo>
                <a:lnTo>
                  <a:pt x="7828121" y="1134618"/>
                </a:lnTo>
                <a:cubicBezTo>
                  <a:pt x="7810024" y="1134618"/>
                  <a:pt x="7795260" y="1122902"/>
                  <a:pt x="7795260" y="1108615"/>
                </a:cubicBezTo>
                <a:lnTo>
                  <a:pt x="7795260" y="970788"/>
                </a:lnTo>
                <a:cubicBezTo>
                  <a:pt x="7795260" y="956501"/>
                  <a:pt x="7810024" y="944785"/>
                  <a:pt x="7828121" y="944785"/>
                </a:cubicBezTo>
                <a:lnTo>
                  <a:pt x="7984998" y="944785"/>
                </a:lnTo>
                <a:cubicBezTo>
                  <a:pt x="8003095" y="944785"/>
                  <a:pt x="8017860" y="956501"/>
                  <a:pt x="8017860" y="970788"/>
                </a:cubicBezTo>
                <a:lnTo>
                  <a:pt x="8017860" y="1108615"/>
                </a:lnTo>
                <a:close/>
                <a:moveTo>
                  <a:pt x="8303705" y="1108615"/>
                </a:moveTo>
                <a:cubicBezTo>
                  <a:pt x="8303705" y="1122902"/>
                  <a:pt x="8288941" y="1134618"/>
                  <a:pt x="8270844" y="1134618"/>
                </a:cubicBezTo>
                <a:lnTo>
                  <a:pt x="8113967" y="1134618"/>
                </a:lnTo>
                <a:cubicBezTo>
                  <a:pt x="8095869" y="1134618"/>
                  <a:pt x="8081105" y="1122902"/>
                  <a:pt x="8081105" y="1108615"/>
                </a:cubicBezTo>
                <a:lnTo>
                  <a:pt x="8081105" y="970788"/>
                </a:lnTo>
                <a:cubicBezTo>
                  <a:pt x="8081105" y="956501"/>
                  <a:pt x="8095869" y="944785"/>
                  <a:pt x="8113967" y="944785"/>
                </a:cubicBezTo>
                <a:lnTo>
                  <a:pt x="8270844" y="944785"/>
                </a:lnTo>
                <a:cubicBezTo>
                  <a:pt x="8288941" y="944785"/>
                  <a:pt x="8303705" y="956501"/>
                  <a:pt x="8303705" y="970788"/>
                </a:cubicBezTo>
                <a:lnTo>
                  <a:pt x="8303705" y="1108615"/>
                </a:lnTo>
                <a:close/>
                <a:moveTo>
                  <a:pt x="8589550" y="1108615"/>
                </a:moveTo>
                <a:cubicBezTo>
                  <a:pt x="8589550" y="1122902"/>
                  <a:pt x="8574786" y="1134618"/>
                  <a:pt x="8556689" y="1134618"/>
                </a:cubicBezTo>
                <a:lnTo>
                  <a:pt x="8399812" y="1134618"/>
                </a:lnTo>
                <a:cubicBezTo>
                  <a:pt x="8381714" y="1134618"/>
                  <a:pt x="8366951" y="1122902"/>
                  <a:pt x="8366951" y="1108615"/>
                </a:cubicBezTo>
                <a:lnTo>
                  <a:pt x="8366951" y="970788"/>
                </a:lnTo>
                <a:cubicBezTo>
                  <a:pt x="8366951" y="956501"/>
                  <a:pt x="8381714" y="944785"/>
                  <a:pt x="8399812" y="944785"/>
                </a:cubicBezTo>
                <a:lnTo>
                  <a:pt x="8556689" y="944785"/>
                </a:lnTo>
                <a:cubicBezTo>
                  <a:pt x="8574786" y="944785"/>
                  <a:pt x="8589550" y="956501"/>
                  <a:pt x="8589550" y="970788"/>
                </a:cubicBezTo>
                <a:lnTo>
                  <a:pt x="8589550" y="1108615"/>
                </a:lnTo>
                <a:close/>
                <a:moveTo>
                  <a:pt x="8875395" y="1108615"/>
                </a:moveTo>
                <a:cubicBezTo>
                  <a:pt x="8875395" y="1122902"/>
                  <a:pt x="8860631" y="1134618"/>
                  <a:pt x="8842534" y="1134618"/>
                </a:cubicBezTo>
                <a:lnTo>
                  <a:pt x="8685657" y="1134618"/>
                </a:lnTo>
                <a:cubicBezTo>
                  <a:pt x="8667559" y="1134618"/>
                  <a:pt x="8652796" y="1122902"/>
                  <a:pt x="8652796" y="1108615"/>
                </a:cubicBezTo>
                <a:lnTo>
                  <a:pt x="8652796" y="970788"/>
                </a:lnTo>
                <a:cubicBezTo>
                  <a:pt x="8652796" y="956501"/>
                  <a:pt x="8667559" y="944785"/>
                  <a:pt x="8685657" y="944785"/>
                </a:cubicBezTo>
                <a:lnTo>
                  <a:pt x="8842534" y="944785"/>
                </a:lnTo>
                <a:cubicBezTo>
                  <a:pt x="8860631" y="944785"/>
                  <a:pt x="8875395" y="956501"/>
                  <a:pt x="8875395" y="970788"/>
                </a:cubicBezTo>
                <a:lnTo>
                  <a:pt x="8875395" y="1108615"/>
                </a:lnTo>
                <a:close/>
                <a:moveTo>
                  <a:pt x="9161240" y="1108615"/>
                </a:moveTo>
                <a:cubicBezTo>
                  <a:pt x="9161240" y="1122902"/>
                  <a:pt x="9146477" y="1134618"/>
                  <a:pt x="9128379" y="1134618"/>
                </a:cubicBezTo>
                <a:lnTo>
                  <a:pt x="8971502" y="1134618"/>
                </a:lnTo>
                <a:cubicBezTo>
                  <a:pt x="8953405" y="1134618"/>
                  <a:pt x="8938641" y="1122902"/>
                  <a:pt x="8938641" y="1108615"/>
                </a:cubicBezTo>
                <a:lnTo>
                  <a:pt x="8938641" y="970788"/>
                </a:lnTo>
                <a:cubicBezTo>
                  <a:pt x="8938641" y="956501"/>
                  <a:pt x="8953405" y="944785"/>
                  <a:pt x="8971502" y="944785"/>
                </a:cubicBezTo>
                <a:lnTo>
                  <a:pt x="9128379" y="944785"/>
                </a:lnTo>
                <a:cubicBezTo>
                  <a:pt x="9146477" y="944785"/>
                  <a:pt x="9161240" y="956501"/>
                  <a:pt x="9161240" y="970788"/>
                </a:cubicBezTo>
                <a:lnTo>
                  <a:pt x="9161240" y="1108615"/>
                </a:lnTo>
                <a:close/>
                <a:moveTo>
                  <a:pt x="9447086" y="1108615"/>
                </a:moveTo>
                <a:cubicBezTo>
                  <a:pt x="9447086" y="1122902"/>
                  <a:pt x="9432322" y="1134618"/>
                  <a:pt x="9414224" y="1134618"/>
                </a:cubicBezTo>
                <a:lnTo>
                  <a:pt x="9257348" y="1134618"/>
                </a:lnTo>
                <a:cubicBezTo>
                  <a:pt x="9239250" y="1134618"/>
                  <a:pt x="9224486" y="1122902"/>
                  <a:pt x="9224486" y="1108615"/>
                </a:cubicBezTo>
                <a:lnTo>
                  <a:pt x="9224486" y="970788"/>
                </a:lnTo>
                <a:cubicBezTo>
                  <a:pt x="9224486" y="956501"/>
                  <a:pt x="9239250" y="944785"/>
                  <a:pt x="9257348" y="944785"/>
                </a:cubicBezTo>
                <a:lnTo>
                  <a:pt x="9414224" y="944785"/>
                </a:lnTo>
                <a:cubicBezTo>
                  <a:pt x="9432322" y="944785"/>
                  <a:pt x="9447086" y="956501"/>
                  <a:pt x="9447086" y="970788"/>
                </a:cubicBezTo>
                <a:lnTo>
                  <a:pt x="9447086" y="1108615"/>
                </a:lnTo>
                <a:close/>
                <a:moveTo>
                  <a:pt x="9732931" y="1108615"/>
                </a:moveTo>
                <a:cubicBezTo>
                  <a:pt x="9732931" y="1122902"/>
                  <a:pt x="9718167" y="1134618"/>
                  <a:pt x="9700070" y="1134618"/>
                </a:cubicBezTo>
                <a:lnTo>
                  <a:pt x="9543192" y="1134618"/>
                </a:lnTo>
                <a:cubicBezTo>
                  <a:pt x="9525095" y="1134618"/>
                  <a:pt x="9510332" y="1122902"/>
                  <a:pt x="9510332" y="1108615"/>
                </a:cubicBezTo>
                <a:lnTo>
                  <a:pt x="9510332" y="970788"/>
                </a:lnTo>
                <a:cubicBezTo>
                  <a:pt x="9510332" y="956501"/>
                  <a:pt x="9525095" y="944785"/>
                  <a:pt x="9543192" y="944785"/>
                </a:cubicBezTo>
                <a:lnTo>
                  <a:pt x="9700070" y="944785"/>
                </a:lnTo>
                <a:cubicBezTo>
                  <a:pt x="9718167" y="944785"/>
                  <a:pt x="9732931" y="956501"/>
                  <a:pt x="9732931" y="970788"/>
                </a:cubicBezTo>
                <a:lnTo>
                  <a:pt x="9732931" y="1108615"/>
                </a:lnTo>
                <a:close/>
                <a:moveTo>
                  <a:pt x="10018776" y="1108615"/>
                </a:moveTo>
                <a:cubicBezTo>
                  <a:pt x="10018776" y="1122902"/>
                  <a:pt x="10004013" y="1134618"/>
                  <a:pt x="9985915" y="1134618"/>
                </a:cubicBezTo>
                <a:lnTo>
                  <a:pt x="9829038" y="1134618"/>
                </a:lnTo>
                <a:cubicBezTo>
                  <a:pt x="9810941" y="1134618"/>
                  <a:pt x="9796176" y="1122902"/>
                  <a:pt x="9796176" y="1108615"/>
                </a:cubicBezTo>
                <a:lnTo>
                  <a:pt x="9796176" y="970788"/>
                </a:lnTo>
                <a:cubicBezTo>
                  <a:pt x="9796176" y="956501"/>
                  <a:pt x="9810941" y="944785"/>
                  <a:pt x="9829038" y="944785"/>
                </a:cubicBezTo>
                <a:lnTo>
                  <a:pt x="9985915" y="944785"/>
                </a:lnTo>
                <a:cubicBezTo>
                  <a:pt x="10004013" y="944785"/>
                  <a:pt x="10018776" y="956501"/>
                  <a:pt x="10018776" y="970788"/>
                </a:cubicBezTo>
                <a:lnTo>
                  <a:pt x="10018776" y="1108615"/>
                </a:lnTo>
                <a:close/>
                <a:moveTo>
                  <a:pt x="10304621" y="1108615"/>
                </a:moveTo>
                <a:cubicBezTo>
                  <a:pt x="10304621" y="1122902"/>
                  <a:pt x="10289858" y="1134618"/>
                  <a:pt x="10271760" y="1134618"/>
                </a:cubicBezTo>
                <a:lnTo>
                  <a:pt x="10114884" y="1134618"/>
                </a:lnTo>
                <a:cubicBezTo>
                  <a:pt x="10096786" y="1134618"/>
                  <a:pt x="10082022" y="1122902"/>
                  <a:pt x="10082022" y="1108615"/>
                </a:cubicBezTo>
                <a:lnTo>
                  <a:pt x="10082022" y="970788"/>
                </a:lnTo>
                <a:cubicBezTo>
                  <a:pt x="10082022" y="956501"/>
                  <a:pt x="10096786" y="944785"/>
                  <a:pt x="10114884" y="944785"/>
                </a:cubicBezTo>
                <a:lnTo>
                  <a:pt x="10271760" y="944785"/>
                </a:lnTo>
                <a:cubicBezTo>
                  <a:pt x="10289858" y="944785"/>
                  <a:pt x="10304621" y="956501"/>
                  <a:pt x="10304621" y="970788"/>
                </a:cubicBezTo>
                <a:lnTo>
                  <a:pt x="10304621" y="1108615"/>
                </a:lnTo>
                <a:close/>
                <a:moveTo>
                  <a:pt x="10590466" y="1108615"/>
                </a:moveTo>
                <a:cubicBezTo>
                  <a:pt x="10590466" y="1122902"/>
                  <a:pt x="10575703" y="1134618"/>
                  <a:pt x="10557606" y="1134618"/>
                </a:cubicBezTo>
                <a:lnTo>
                  <a:pt x="10400728" y="1134618"/>
                </a:lnTo>
                <a:cubicBezTo>
                  <a:pt x="10382631" y="1134618"/>
                  <a:pt x="10367867" y="1122902"/>
                  <a:pt x="10367867" y="1108615"/>
                </a:cubicBezTo>
                <a:lnTo>
                  <a:pt x="10367867" y="970788"/>
                </a:lnTo>
                <a:cubicBezTo>
                  <a:pt x="10367867" y="956501"/>
                  <a:pt x="10382631" y="944785"/>
                  <a:pt x="10400728" y="944785"/>
                </a:cubicBezTo>
                <a:lnTo>
                  <a:pt x="10557606" y="944785"/>
                </a:lnTo>
                <a:cubicBezTo>
                  <a:pt x="10575703" y="944785"/>
                  <a:pt x="10590466" y="956501"/>
                  <a:pt x="10590466" y="970788"/>
                </a:cubicBezTo>
                <a:lnTo>
                  <a:pt x="10590466" y="1108615"/>
                </a:lnTo>
                <a:close/>
                <a:moveTo>
                  <a:pt x="10876312" y="1108615"/>
                </a:moveTo>
                <a:cubicBezTo>
                  <a:pt x="10876312" y="1122902"/>
                  <a:pt x="10861547" y="1134618"/>
                  <a:pt x="10843451" y="1134618"/>
                </a:cubicBezTo>
                <a:lnTo>
                  <a:pt x="10686573" y="1134618"/>
                </a:lnTo>
                <a:cubicBezTo>
                  <a:pt x="10668477" y="1134618"/>
                  <a:pt x="10653712" y="1122902"/>
                  <a:pt x="10653712" y="1108615"/>
                </a:cubicBezTo>
                <a:lnTo>
                  <a:pt x="10653712" y="970788"/>
                </a:lnTo>
                <a:cubicBezTo>
                  <a:pt x="10653712" y="956501"/>
                  <a:pt x="10668477" y="944785"/>
                  <a:pt x="10686573" y="944785"/>
                </a:cubicBezTo>
                <a:lnTo>
                  <a:pt x="10843451" y="944785"/>
                </a:lnTo>
                <a:cubicBezTo>
                  <a:pt x="10861547" y="944785"/>
                  <a:pt x="10876312" y="956501"/>
                  <a:pt x="10876312" y="970788"/>
                </a:cubicBezTo>
                <a:lnTo>
                  <a:pt x="10876312" y="1108615"/>
                </a:lnTo>
                <a:close/>
                <a:moveTo>
                  <a:pt x="5644706" y="721043"/>
                </a:moveTo>
                <a:lnTo>
                  <a:pt x="5644706" y="413575"/>
                </a:lnTo>
                <a:cubicBezTo>
                  <a:pt x="5644706" y="356330"/>
                  <a:pt x="5703856" y="309467"/>
                  <a:pt x="5776246" y="309467"/>
                </a:cubicBezTo>
                <a:lnTo>
                  <a:pt x="6307455" y="309467"/>
                </a:lnTo>
                <a:cubicBezTo>
                  <a:pt x="6379845" y="309467"/>
                  <a:pt x="6438996" y="356330"/>
                  <a:pt x="6438996" y="413575"/>
                </a:cubicBezTo>
                <a:lnTo>
                  <a:pt x="6438996" y="721043"/>
                </a:lnTo>
                <a:cubicBezTo>
                  <a:pt x="6438996" y="778288"/>
                  <a:pt x="6379845" y="825151"/>
                  <a:pt x="6307455" y="825151"/>
                </a:cubicBezTo>
                <a:lnTo>
                  <a:pt x="5776246" y="825151"/>
                </a:lnTo>
                <a:cubicBezTo>
                  <a:pt x="5703856" y="825151"/>
                  <a:pt x="5644706" y="778288"/>
                  <a:pt x="5644706" y="721043"/>
                </a:cubicBezTo>
                <a:close/>
                <a:moveTo>
                  <a:pt x="6724841" y="721043"/>
                </a:moveTo>
                <a:lnTo>
                  <a:pt x="6724841" y="413575"/>
                </a:lnTo>
                <a:cubicBezTo>
                  <a:pt x="6724841" y="356330"/>
                  <a:pt x="6783991" y="309467"/>
                  <a:pt x="6856381" y="309467"/>
                </a:cubicBezTo>
                <a:lnTo>
                  <a:pt x="7387590" y="309467"/>
                </a:lnTo>
                <a:cubicBezTo>
                  <a:pt x="7459980" y="309467"/>
                  <a:pt x="7519130" y="356330"/>
                  <a:pt x="7519130" y="413575"/>
                </a:cubicBezTo>
                <a:lnTo>
                  <a:pt x="7519130" y="721043"/>
                </a:lnTo>
                <a:cubicBezTo>
                  <a:pt x="7519130" y="778288"/>
                  <a:pt x="7459980" y="825151"/>
                  <a:pt x="7387590" y="825151"/>
                </a:cubicBezTo>
                <a:lnTo>
                  <a:pt x="6856381" y="825151"/>
                </a:lnTo>
                <a:cubicBezTo>
                  <a:pt x="6783991" y="825151"/>
                  <a:pt x="6724841" y="778288"/>
                  <a:pt x="6724841" y="721043"/>
                </a:cubicBezTo>
                <a:close/>
                <a:moveTo>
                  <a:pt x="7804976" y="721043"/>
                </a:moveTo>
                <a:lnTo>
                  <a:pt x="7804976" y="413575"/>
                </a:lnTo>
                <a:cubicBezTo>
                  <a:pt x="7804976" y="356330"/>
                  <a:pt x="7864126" y="309467"/>
                  <a:pt x="7936516" y="309467"/>
                </a:cubicBezTo>
                <a:lnTo>
                  <a:pt x="8467725" y="309467"/>
                </a:lnTo>
                <a:cubicBezTo>
                  <a:pt x="8540115" y="309467"/>
                  <a:pt x="8599265" y="356330"/>
                  <a:pt x="8599265" y="413575"/>
                </a:cubicBezTo>
                <a:lnTo>
                  <a:pt x="8599265" y="721043"/>
                </a:lnTo>
                <a:cubicBezTo>
                  <a:pt x="8599265" y="778288"/>
                  <a:pt x="8540115" y="825151"/>
                  <a:pt x="8467725" y="825151"/>
                </a:cubicBezTo>
                <a:lnTo>
                  <a:pt x="7936516" y="825151"/>
                </a:lnTo>
                <a:cubicBezTo>
                  <a:pt x="7864126" y="825151"/>
                  <a:pt x="7804976" y="778288"/>
                  <a:pt x="7804976" y="721043"/>
                </a:cubicBezTo>
                <a:close/>
                <a:moveTo>
                  <a:pt x="8885111" y="721043"/>
                </a:moveTo>
                <a:lnTo>
                  <a:pt x="8885111" y="413575"/>
                </a:lnTo>
                <a:cubicBezTo>
                  <a:pt x="8885111" y="356330"/>
                  <a:pt x="8944261" y="309467"/>
                  <a:pt x="9016651" y="309467"/>
                </a:cubicBezTo>
                <a:lnTo>
                  <a:pt x="9547860" y="309467"/>
                </a:lnTo>
                <a:cubicBezTo>
                  <a:pt x="9620250" y="309467"/>
                  <a:pt x="9679400" y="356330"/>
                  <a:pt x="9679400" y="413575"/>
                </a:cubicBezTo>
                <a:lnTo>
                  <a:pt x="9679400" y="721043"/>
                </a:lnTo>
                <a:cubicBezTo>
                  <a:pt x="9679400" y="778288"/>
                  <a:pt x="9620250" y="825151"/>
                  <a:pt x="9547860" y="825151"/>
                </a:cubicBezTo>
                <a:lnTo>
                  <a:pt x="9016651" y="825151"/>
                </a:lnTo>
                <a:cubicBezTo>
                  <a:pt x="8944261" y="825151"/>
                  <a:pt x="8885111" y="778288"/>
                  <a:pt x="8885111" y="721043"/>
                </a:cubicBezTo>
                <a:close/>
                <a:moveTo>
                  <a:pt x="9965245" y="721043"/>
                </a:moveTo>
                <a:lnTo>
                  <a:pt x="9965245" y="413575"/>
                </a:lnTo>
                <a:cubicBezTo>
                  <a:pt x="9965245" y="356330"/>
                  <a:pt x="10024396" y="309467"/>
                  <a:pt x="10096786" y="309467"/>
                </a:cubicBezTo>
                <a:lnTo>
                  <a:pt x="10627995" y="309467"/>
                </a:lnTo>
                <a:cubicBezTo>
                  <a:pt x="10700385" y="309467"/>
                  <a:pt x="10759535" y="356330"/>
                  <a:pt x="10759535" y="413575"/>
                </a:cubicBezTo>
                <a:lnTo>
                  <a:pt x="10759535" y="721043"/>
                </a:lnTo>
                <a:cubicBezTo>
                  <a:pt x="10759535" y="778288"/>
                  <a:pt x="10700385" y="825151"/>
                  <a:pt x="10627995" y="825151"/>
                </a:cubicBezTo>
                <a:lnTo>
                  <a:pt x="10096786" y="825151"/>
                </a:lnTo>
                <a:cubicBezTo>
                  <a:pt x="10024396" y="825151"/>
                  <a:pt x="9965245" y="778288"/>
                  <a:pt x="9965245" y="721043"/>
                </a:cubicBezTo>
                <a:close/>
              </a:path>
            </a:pathLst>
          </a:custGeom>
          <a:solidFill>
            <a:srgbClr val="FFFFFF">
              <a:alpha val="352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 name="Google Shape;198;p22"/>
          <p:cNvSpPr/>
          <p:nvPr/>
        </p:nvSpPr>
        <p:spPr>
          <a:xfrm>
            <a:off x="8566974" y="414360"/>
            <a:ext cx="159300" cy="159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grpSp>
        <p:nvGrpSpPr>
          <p:cNvPr id="199" name="Google Shape;199;p22"/>
          <p:cNvGrpSpPr/>
          <p:nvPr/>
        </p:nvGrpSpPr>
        <p:grpSpPr>
          <a:xfrm flipH="1">
            <a:off x="302987" y="288516"/>
            <a:ext cx="8538026" cy="4566468"/>
            <a:chOff x="1298853" y="4144865"/>
            <a:chExt cx="3636452" cy="1944916"/>
          </a:xfrm>
        </p:grpSpPr>
        <p:sp>
          <p:nvSpPr>
            <p:cNvPr id="200" name="Google Shape;200;p22"/>
            <p:cNvSpPr/>
            <p:nvPr/>
          </p:nvSpPr>
          <p:spPr>
            <a:xfrm>
              <a:off x="4556060" y="4144865"/>
              <a:ext cx="379245" cy="379245"/>
            </a:xfrm>
            <a:custGeom>
              <a:rect b="b" l="l" r="r" t="t"/>
              <a:pathLst>
                <a:path extrusionOk="0" h="379245" w="379245">
                  <a:moveTo>
                    <a:pt x="379245" y="379245"/>
                  </a:moveTo>
                  <a:lnTo>
                    <a:pt x="379245" y="0"/>
                  </a:ln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 name="Google Shape;201;p22"/>
            <p:cNvSpPr/>
            <p:nvPr/>
          </p:nvSpPr>
          <p:spPr>
            <a:xfrm>
              <a:off x="1298853" y="5710536"/>
              <a:ext cx="379245" cy="379245"/>
            </a:xfrm>
            <a:custGeom>
              <a:rect b="b" l="l" r="r" t="t"/>
              <a:pathLst>
                <a:path extrusionOk="0" h="379245" w="379245">
                  <a:moveTo>
                    <a:pt x="0" y="0"/>
                  </a:moveTo>
                  <a:lnTo>
                    <a:pt x="0" y="379246"/>
                  </a:lnTo>
                  <a:lnTo>
                    <a:pt x="379246" y="379246"/>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02" name="Shape 202"/>
        <p:cNvGrpSpPr/>
        <p:nvPr/>
      </p:nvGrpSpPr>
      <p:grpSpPr>
        <a:xfrm>
          <a:off x="0" y="0"/>
          <a:ext cx="0" cy="0"/>
          <a:chOff x="0" y="0"/>
          <a:chExt cx="0" cy="0"/>
        </a:xfrm>
      </p:grpSpPr>
      <p:pic>
        <p:nvPicPr>
          <p:cNvPr id="203" name="Google Shape;203;p23"/>
          <p:cNvPicPr preferRelativeResize="0"/>
          <p:nvPr/>
        </p:nvPicPr>
        <p:blipFill rotWithShape="1">
          <a:blip r:embed="rId2">
            <a:alphaModFix amt="30000"/>
          </a:blip>
          <a:srcRect b="19" l="0" r="0" t="9"/>
          <a:stretch/>
        </p:blipFill>
        <p:spPr>
          <a:xfrm>
            <a:off x="0" y="0"/>
            <a:ext cx="9144002" cy="5143502"/>
          </a:xfrm>
          <a:prstGeom prst="rect">
            <a:avLst/>
          </a:prstGeom>
          <a:noFill/>
          <a:ln>
            <a:noFill/>
          </a:ln>
        </p:spPr>
      </p:pic>
      <p:sp>
        <p:nvSpPr>
          <p:cNvPr id="204" name="Google Shape;204;p23"/>
          <p:cNvSpPr/>
          <p:nvPr/>
        </p:nvSpPr>
        <p:spPr>
          <a:xfrm>
            <a:off x="303000" y="287775"/>
            <a:ext cx="8538000" cy="4567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grpSp>
        <p:nvGrpSpPr>
          <p:cNvPr id="205" name="Google Shape;205;p23"/>
          <p:cNvGrpSpPr/>
          <p:nvPr/>
        </p:nvGrpSpPr>
        <p:grpSpPr>
          <a:xfrm>
            <a:off x="-183080" y="-571645"/>
            <a:ext cx="9510160" cy="6286790"/>
            <a:chOff x="-183080" y="-608350"/>
            <a:chExt cx="9510160" cy="6286790"/>
          </a:xfrm>
        </p:grpSpPr>
        <p:sp>
          <p:nvSpPr>
            <p:cNvPr id="206" name="Google Shape;206;p23"/>
            <p:cNvSpPr/>
            <p:nvPr/>
          </p:nvSpPr>
          <p:spPr>
            <a:xfrm>
              <a:off x="-183080" y="4523725"/>
              <a:ext cx="9510160" cy="1154715"/>
            </a:xfrm>
            <a:custGeom>
              <a:rect b="b" l="l" r="r" t="t"/>
              <a:pathLst>
                <a:path extrusionOk="0" h="1283017" w="10566844">
                  <a:moveTo>
                    <a:pt x="5283423" y="0"/>
                  </a:moveTo>
                  <a:lnTo>
                    <a:pt x="0" y="0"/>
                  </a:lnTo>
                  <a:lnTo>
                    <a:pt x="0" y="1283018"/>
                  </a:lnTo>
                  <a:lnTo>
                    <a:pt x="10566845" y="1283018"/>
                  </a:lnTo>
                  <a:lnTo>
                    <a:pt x="10566845" y="0"/>
                  </a:lnTo>
                  <a:lnTo>
                    <a:pt x="5283423" y="0"/>
                  </a:lnTo>
                  <a:close/>
                  <a:moveTo>
                    <a:pt x="254222" y="1220057"/>
                  </a:moveTo>
                  <a:cubicBezTo>
                    <a:pt x="254222" y="1235774"/>
                    <a:pt x="239935" y="1248728"/>
                    <a:pt x="222409" y="1248728"/>
                  </a:cubicBezTo>
                  <a:lnTo>
                    <a:pt x="70866" y="1248728"/>
                  </a:lnTo>
                  <a:cubicBezTo>
                    <a:pt x="53435" y="1248728"/>
                    <a:pt x="39053" y="1235869"/>
                    <a:pt x="39053" y="1220057"/>
                  </a:cubicBezTo>
                  <a:lnTo>
                    <a:pt x="39053" y="1068324"/>
                  </a:lnTo>
                  <a:cubicBezTo>
                    <a:pt x="39053" y="1052608"/>
                    <a:pt x="53340" y="1039654"/>
                    <a:pt x="70866" y="1039654"/>
                  </a:cubicBezTo>
                  <a:lnTo>
                    <a:pt x="222409" y="1039654"/>
                  </a:lnTo>
                  <a:cubicBezTo>
                    <a:pt x="239840" y="1039654"/>
                    <a:pt x="254222" y="1052513"/>
                    <a:pt x="254222" y="1068324"/>
                  </a:cubicBezTo>
                  <a:lnTo>
                    <a:pt x="254222" y="1220057"/>
                  </a:lnTo>
                  <a:close/>
                  <a:moveTo>
                    <a:pt x="530447" y="1220057"/>
                  </a:moveTo>
                  <a:cubicBezTo>
                    <a:pt x="530447" y="1235774"/>
                    <a:pt x="516160" y="1248728"/>
                    <a:pt x="498634" y="1248728"/>
                  </a:cubicBezTo>
                  <a:lnTo>
                    <a:pt x="347091" y="1248728"/>
                  </a:lnTo>
                  <a:cubicBezTo>
                    <a:pt x="329660" y="1248728"/>
                    <a:pt x="315278" y="1235869"/>
                    <a:pt x="315278" y="1220057"/>
                  </a:cubicBezTo>
                  <a:lnTo>
                    <a:pt x="315278" y="1068324"/>
                  </a:lnTo>
                  <a:cubicBezTo>
                    <a:pt x="315278" y="1052608"/>
                    <a:pt x="329565" y="1039654"/>
                    <a:pt x="347091" y="1039654"/>
                  </a:cubicBezTo>
                  <a:lnTo>
                    <a:pt x="498634" y="1039654"/>
                  </a:lnTo>
                  <a:cubicBezTo>
                    <a:pt x="516065" y="1039654"/>
                    <a:pt x="530447" y="1052513"/>
                    <a:pt x="530447" y="1068324"/>
                  </a:cubicBezTo>
                  <a:lnTo>
                    <a:pt x="530447" y="1220057"/>
                  </a:lnTo>
                  <a:close/>
                  <a:moveTo>
                    <a:pt x="806672" y="1220057"/>
                  </a:moveTo>
                  <a:cubicBezTo>
                    <a:pt x="806672" y="1235774"/>
                    <a:pt x="792385" y="1248728"/>
                    <a:pt x="774859" y="1248728"/>
                  </a:cubicBezTo>
                  <a:lnTo>
                    <a:pt x="623316" y="1248728"/>
                  </a:lnTo>
                  <a:cubicBezTo>
                    <a:pt x="605885" y="1248728"/>
                    <a:pt x="591503" y="1235869"/>
                    <a:pt x="591503" y="1220057"/>
                  </a:cubicBezTo>
                  <a:lnTo>
                    <a:pt x="591503" y="1068324"/>
                  </a:lnTo>
                  <a:cubicBezTo>
                    <a:pt x="591503" y="1052608"/>
                    <a:pt x="605790" y="1039654"/>
                    <a:pt x="623316" y="1039654"/>
                  </a:cubicBezTo>
                  <a:lnTo>
                    <a:pt x="774859" y="1039654"/>
                  </a:lnTo>
                  <a:cubicBezTo>
                    <a:pt x="792290" y="1039654"/>
                    <a:pt x="806672" y="1052513"/>
                    <a:pt x="806672" y="1068324"/>
                  </a:cubicBezTo>
                  <a:lnTo>
                    <a:pt x="806672" y="1220057"/>
                  </a:lnTo>
                  <a:close/>
                  <a:moveTo>
                    <a:pt x="1082897" y="1220057"/>
                  </a:moveTo>
                  <a:cubicBezTo>
                    <a:pt x="1082897" y="1235774"/>
                    <a:pt x="1068610" y="1248728"/>
                    <a:pt x="1051084" y="1248728"/>
                  </a:cubicBezTo>
                  <a:lnTo>
                    <a:pt x="899541" y="1248728"/>
                  </a:lnTo>
                  <a:cubicBezTo>
                    <a:pt x="882110" y="1248728"/>
                    <a:pt x="867728" y="1235869"/>
                    <a:pt x="867728" y="1220057"/>
                  </a:cubicBezTo>
                  <a:lnTo>
                    <a:pt x="867728" y="1068324"/>
                  </a:lnTo>
                  <a:cubicBezTo>
                    <a:pt x="867728" y="1052608"/>
                    <a:pt x="882015" y="1039654"/>
                    <a:pt x="899541" y="1039654"/>
                  </a:cubicBezTo>
                  <a:lnTo>
                    <a:pt x="1051084" y="1039654"/>
                  </a:lnTo>
                  <a:cubicBezTo>
                    <a:pt x="1068515" y="1039654"/>
                    <a:pt x="1082897" y="1052513"/>
                    <a:pt x="1082897" y="1068324"/>
                  </a:cubicBezTo>
                  <a:lnTo>
                    <a:pt x="1082897" y="1220057"/>
                  </a:lnTo>
                  <a:close/>
                  <a:moveTo>
                    <a:pt x="1359122" y="1220057"/>
                  </a:moveTo>
                  <a:cubicBezTo>
                    <a:pt x="1359122" y="1235774"/>
                    <a:pt x="1344835" y="1248728"/>
                    <a:pt x="1327309" y="1248728"/>
                  </a:cubicBezTo>
                  <a:lnTo>
                    <a:pt x="1175766" y="1248728"/>
                  </a:lnTo>
                  <a:cubicBezTo>
                    <a:pt x="1158335" y="1248728"/>
                    <a:pt x="1143953" y="1235869"/>
                    <a:pt x="1143953" y="1220057"/>
                  </a:cubicBezTo>
                  <a:lnTo>
                    <a:pt x="1143953" y="1068324"/>
                  </a:lnTo>
                  <a:cubicBezTo>
                    <a:pt x="1143953" y="1052608"/>
                    <a:pt x="1158240" y="1039654"/>
                    <a:pt x="1175766" y="1039654"/>
                  </a:cubicBezTo>
                  <a:lnTo>
                    <a:pt x="1327309" y="1039654"/>
                  </a:lnTo>
                  <a:cubicBezTo>
                    <a:pt x="1344739" y="1039654"/>
                    <a:pt x="1359122" y="1052513"/>
                    <a:pt x="1359122" y="1068324"/>
                  </a:cubicBezTo>
                  <a:lnTo>
                    <a:pt x="1359122" y="1220057"/>
                  </a:lnTo>
                  <a:close/>
                  <a:moveTo>
                    <a:pt x="1635347" y="1220057"/>
                  </a:moveTo>
                  <a:cubicBezTo>
                    <a:pt x="1635347" y="1235774"/>
                    <a:pt x="1621060" y="1248728"/>
                    <a:pt x="1603534" y="1248728"/>
                  </a:cubicBezTo>
                  <a:lnTo>
                    <a:pt x="1451991" y="1248728"/>
                  </a:lnTo>
                  <a:cubicBezTo>
                    <a:pt x="1434560" y="1248728"/>
                    <a:pt x="1420178" y="1235869"/>
                    <a:pt x="1420178" y="1220057"/>
                  </a:cubicBezTo>
                  <a:lnTo>
                    <a:pt x="1420178" y="1068324"/>
                  </a:lnTo>
                  <a:cubicBezTo>
                    <a:pt x="1420178" y="1052608"/>
                    <a:pt x="1434465" y="1039654"/>
                    <a:pt x="1451991" y="1039654"/>
                  </a:cubicBezTo>
                  <a:lnTo>
                    <a:pt x="1603534" y="1039654"/>
                  </a:lnTo>
                  <a:cubicBezTo>
                    <a:pt x="1620964" y="1039654"/>
                    <a:pt x="1635347" y="1052513"/>
                    <a:pt x="1635347" y="1068324"/>
                  </a:cubicBezTo>
                  <a:lnTo>
                    <a:pt x="1635347" y="1220057"/>
                  </a:lnTo>
                  <a:close/>
                  <a:moveTo>
                    <a:pt x="1911572" y="1220057"/>
                  </a:moveTo>
                  <a:cubicBezTo>
                    <a:pt x="1911572" y="1235774"/>
                    <a:pt x="1897285" y="1248728"/>
                    <a:pt x="1879759" y="1248728"/>
                  </a:cubicBezTo>
                  <a:lnTo>
                    <a:pt x="1728216" y="1248728"/>
                  </a:lnTo>
                  <a:cubicBezTo>
                    <a:pt x="1710785" y="1248728"/>
                    <a:pt x="1696403" y="1235869"/>
                    <a:pt x="1696403" y="1220057"/>
                  </a:cubicBezTo>
                  <a:lnTo>
                    <a:pt x="1696403" y="1068324"/>
                  </a:lnTo>
                  <a:cubicBezTo>
                    <a:pt x="1696403" y="1052608"/>
                    <a:pt x="1710690" y="1039654"/>
                    <a:pt x="1728216" y="1039654"/>
                  </a:cubicBezTo>
                  <a:lnTo>
                    <a:pt x="1879759" y="1039654"/>
                  </a:lnTo>
                  <a:cubicBezTo>
                    <a:pt x="1897189" y="1039654"/>
                    <a:pt x="1911572" y="1052513"/>
                    <a:pt x="1911572" y="1068324"/>
                  </a:cubicBezTo>
                  <a:lnTo>
                    <a:pt x="1911572" y="1220057"/>
                  </a:lnTo>
                  <a:close/>
                  <a:moveTo>
                    <a:pt x="2187797" y="1220057"/>
                  </a:moveTo>
                  <a:cubicBezTo>
                    <a:pt x="2187797" y="1235774"/>
                    <a:pt x="2173510" y="1248728"/>
                    <a:pt x="2155984" y="1248728"/>
                  </a:cubicBezTo>
                  <a:lnTo>
                    <a:pt x="2004441" y="1248728"/>
                  </a:lnTo>
                  <a:cubicBezTo>
                    <a:pt x="1987010" y="1248728"/>
                    <a:pt x="1972628" y="1235869"/>
                    <a:pt x="1972628" y="1220057"/>
                  </a:cubicBezTo>
                  <a:lnTo>
                    <a:pt x="1972628" y="1068324"/>
                  </a:lnTo>
                  <a:cubicBezTo>
                    <a:pt x="1972628" y="1052608"/>
                    <a:pt x="1986915" y="1039654"/>
                    <a:pt x="2004441" y="1039654"/>
                  </a:cubicBezTo>
                  <a:lnTo>
                    <a:pt x="2155984" y="1039654"/>
                  </a:lnTo>
                  <a:cubicBezTo>
                    <a:pt x="2173415" y="1039654"/>
                    <a:pt x="2187797" y="1052513"/>
                    <a:pt x="2187797" y="1068324"/>
                  </a:cubicBezTo>
                  <a:lnTo>
                    <a:pt x="2187797" y="1220057"/>
                  </a:lnTo>
                  <a:close/>
                  <a:moveTo>
                    <a:pt x="2464022" y="1220057"/>
                  </a:moveTo>
                  <a:cubicBezTo>
                    <a:pt x="2464022" y="1235774"/>
                    <a:pt x="2449735" y="1248728"/>
                    <a:pt x="2432209" y="1248728"/>
                  </a:cubicBezTo>
                  <a:lnTo>
                    <a:pt x="2280666" y="1248728"/>
                  </a:lnTo>
                  <a:cubicBezTo>
                    <a:pt x="2263235" y="1248728"/>
                    <a:pt x="2248853" y="1235869"/>
                    <a:pt x="2248853" y="1220057"/>
                  </a:cubicBezTo>
                  <a:lnTo>
                    <a:pt x="2248853" y="1068324"/>
                  </a:lnTo>
                  <a:cubicBezTo>
                    <a:pt x="2248853" y="1052608"/>
                    <a:pt x="2263140" y="1039654"/>
                    <a:pt x="2280666" y="1039654"/>
                  </a:cubicBezTo>
                  <a:lnTo>
                    <a:pt x="2432209" y="1039654"/>
                  </a:lnTo>
                  <a:cubicBezTo>
                    <a:pt x="2449640" y="1039654"/>
                    <a:pt x="2464022" y="1052513"/>
                    <a:pt x="2464022" y="1068324"/>
                  </a:cubicBezTo>
                  <a:lnTo>
                    <a:pt x="2464022" y="1220057"/>
                  </a:lnTo>
                  <a:close/>
                  <a:moveTo>
                    <a:pt x="2740247" y="1220057"/>
                  </a:moveTo>
                  <a:cubicBezTo>
                    <a:pt x="2740247" y="1235774"/>
                    <a:pt x="2725960" y="1248728"/>
                    <a:pt x="2708434" y="1248728"/>
                  </a:cubicBezTo>
                  <a:lnTo>
                    <a:pt x="2556891" y="1248728"/>
                  </a:lnTo>
                  <a:cubicBezTo>
                    <a:pt x="2539460" y="1248728"/>
                    <a:pt x="2525078" y="1235869"/>
                    <a:pt x="2525078" y="1220057"/>
                  </a:cubicBezTo>
                  <a:lnTo>
                    <a:pt x="2525078" y="1068324"/>
                  </a:lnTo>
                  <a:cubicBezTo>
                    <a:pt x="2525078" y="1052608"/>
                    <a:pt x="2539365" y="1039654"/>
                    <a:pt x="2556891" y="1039654"/>
                  </a:cubicBezTo>
                  <a:lnTo>
                    <a:pt x="2708434" y="1039654"/>
                  </a:lnTo>
                  <a:cubicBezTo>
                    <a:pt x="2725865" y="1039654"/>
                    <a:pt x="2740247" y="1052513"/>
                    <a:pt x="2740247" y="1068324"/>
                  </a:cubicBezTo>
                  <a:lnTo>
                    <a:pt x="2740247" y="1220057"/>
                  </a:lnTo>
                  <a:close/>
                  <a:moveTo>
                    <a:pt x="3016472" y="1220057"/>
                  </a:moveTo>
                  <a:cubicBezTo>
                    <a:pt x="3016472" y="1235774"/>
                    <a:pt x="3002185" y="1248728"/>
                    <a:pt x="2984659" y="1248728"/>
                  </a:cubicBezTo>
                  <a:lnTo>
                    <a:pt x="2833116" y="1248728"/>
                  </a:lnTo>
                  <a:cubicBezTo>
                    <a:pt x="2815685" y="1248728"/>
                    <a:pt x="2801303" y="1235869"/>
                    <a:pt x="2801303" y="1220057"/>
                  </a:cubicBezTo>
                  <a:lnTo>
                    <a:pt x="2801303" y="1068324"/>
                  </a:lnTo>
                  <a:cubicBezTo>
                    <a:pt x="2801303" y="1052608"/>
                    <a:pt x="2815590" y="1039654"/>
                    <a:pt x="2833116" y="1039654"/>
                  </a:cubicBezTo>
                  <a:lnTo>
                    <a:pt x="2984659" y="1039654"/>
                  </a:lnTo>
                  <a:cubicBezTo>
                    <a:pt x="3002090" y="1039654"/>
                    <a:pt x="3016472" y="1052513"/>
                    <a:pt x="3016472" y="1068324"/>
                  </a:cubicBezTo>
                  <a:lnTo>
                    <a:pt x="3016472" y="1220057"/>
                  </a:lnTo>
                  <a:close/>
                  <a:moveTo>
                    <a:pt x="3292697" y="1220057"/>
                  </a:moveTo>
                  <a:cubicBezTo>
                    <a:pt x="3292697" y="1235774"/>
                    <a:pt x="3278410" y="1248728"/>
                    <a:pt x="3260884" y="1248728"/>
                  </a:cubicBezTo>
                  <a:lnTo>
                    <a:pt x="3109341" y="1248728"/>
                  </a:lnTo>
                  <a:cubicBezTo>
                    <a:pt x="3091910" y="1248728"/>
                    <a:pt x="3077528" y="1235869"/>
                    <a:pt x="3077528" y="1220057"/>
                  </a:cubicBezTo>
                  <a:lnTo>
                    <a:pt x="3077528" y="1068324"/>
                  </a:lnTo>
                  <a:cubicBezTo>
                    <a:pt x="3077528" y="1052608"/>
                    <a:pt x="3091815" y="1039654"/>
                    <a:pt x="3109341" y="1039654"/>
                  </a:cubicBezTo>
                  <a:lnTo>
                    <a:pt x="3260884" y="1039654"/>
                  </a:lnTo>
                  <a:cubicBezTo>
                    <a:pt x="3278315" y="1039654"/>
                    <a:pt x="3292697" y="1052513"/>
                    <a:pt x="3292697" y="1068324"/>
                  </a:cubicBezTo>
                  <a:lnTo>
                    <a:pt x="3292697" y="1220057"/>
                  </a:lnTo>
                  <a:close/>
                  <a:moveTo>
                    <a:pt x="3568922" y="1220057"/>
                  </a:moveTo>
                  <a:cubicBezTo>
                    <a:pt x="3568922" y="1235774"/>
                    <a:pt x="3554635" y="1248728"/>
                    <a:pt x="3537109" y="1248728"/>
                  </a:cubicBezTo>
                  <a:lnTo>
                    <a:pt x="3385566" y="1248728"/>
                  </a:lnTo>
                  <a:cubicBezTo>
                    <a:pt x="3368135" y="1248728"/>
                    <a:pt x="3353753" y="1235869"/>
                    <a:pt x="3353753" y="1220057"/>
                  </a:cubicBezTo>
                  <a:lnTo>
                    <a:pt x="3353753" y="1068324"/>
                  </a:lnTo>
                  <a:cubicBezTo>
                    <a:pt x="3353753" y="1052608"/>
                    <a:pt x="3368040" y="1039654"/>
                    <a:pt x="3385566" y="1039654"/>
                  </a:cubicBezTo>
                  <a:lnTo>
                    <a:pt x="3537109" y="1039654"/>
                  </a:lnTo>
                  <a:cubicBezTo>
                    <a:pt x="3554540" y="1039654"/>
                    <a:pt x="3568922" y="1052513"/>
                    <a:pt x="3568922" y="1068324"/>
                  </a:cubicBezTo>
                  <a:lnTo>
                    <a:pt x="3568922" y="1220057"/>
                  </a:lnTo>
                  <a:close/>
                  <a:moveTo>
                    <a:pt x="3845147" y="1220057"/>
                  </a:moveTo>
                  <a:cubicBezTo>
                    <a:pt x="3845147" y="1235774"/>
                    <a:pt x="3830860" y="1248728"/>
                    <a:pt x="3813334" y="1248728"/>
                  </a:cubicBezTo>
                  <a:lnTo>
                    <a:pt x="3661791" y="1248728"/>
                  </a:lnTo>
                  <a:cubicBezTo>
                    <a:pt x="3644360" y="1248728"/>
                    <a:pt x="3629978" y="1235869"/>
                    <a:pt x="3629978" y="1220057"/>
                  </a:cubicBezTo>
                  <a:lnTo>
                    <a:pt x="3629978" y="1068324"/>
                  </a:lnTo>
                  <a:cubicBezTo>
                    <a:pt x="3629978" y="1052608"/>
                    <a:pt x="3644265" y="1039654"/>
                    <a:pt x="3661791" y="1039654"/>
                  </a:cubicBezTo>
                  <a:lnTo>
                    <a:pt x="3813334" y="1039654"/>
                  </a:lnTo>
                  <a:cubicBezTo>
                    <a:pt x="3830765" y="1039654"/>
                    <a:pt x="3845147" y="1052513"/>
                    <a:pt x="3845147" y="1068324"/>
                  </a:cubicBezTo>
                  <a:lnTo>
                    <a:pt x="3845147" y="1220057"/>
                  </a:lnTo>
                  <a:close/>
                  <a:moveTo>
                    <a:pt x="4121372" y="1220057"/>
                  </a:moveTo>
                  <a:cubicBezTo>
                    <a:pt x="4121372" y="1235774"/>
                    <a:pt x="4107085" y="1248728"/>
                    <a:pt x="4089559" y="1248728"/>
                  </a:cubicBezTo>
                  <a:lnTo>
                    <a:pt x="3938016" y="1248728"/>
                  </a:lnTo>
                  <a:cubicBezTo>
                    <a:pt x="3920585" y="1248728"/>
                    <a:pt x="3906203" y="1235869"/>
                    <a:pt x="3906203" y="1220057"/>
                  </a:cubicBezTo>
                  <a:lnTo>
                    <a:pt x="3906203" y="1068324"/>
                  </a:lnTo>
                  <a:cubicBezTo>
                    <a:pt x="3906203" y="1052608"/>
                    <a:pt x="3920490" y="1039654"/>
                    <a:pt x="3938016" y="1039654"/>
                  </a:cubicBezTo>
                  <a:lnTo>
                    <a:pt x="4089559" y="1039654"/>
                  </a:lnTo>
                  <a:cubicBezTo>
                    <a:pt x="4106990" y="1039654"/>
                    <a:pt x="4121372" y="1052513"/>
                    <a:pt x="4121372" y="1068324"/>
                  </a:cubicBezTo>
                  <a:lnTo>
                    <a:pt x="4121372" y="1220057"/>
                  </a:lnTo>
                  <a:close/>
                  <a:moveTo>
                    <a:pt x="4397598" y="1220057"/>
                  </a:moveTo>
                  <a:cubicBezTo>
                    <a:pt x="4397598" y="1235774"/>
                    <a:pt x="4383310" y="1248728"/>
                    <a:pt x="4365784" y="1248728"/>
                  </a:cubicBezTo>
                  <a:lnTo>
                    <a:pt x="4214241" y="1248728"/>
                  </a:lnTo>
                  <a:cubicBezTo>
                    <a:pt x="4196810" y="1248728"/>
                    <a:pt x="4182428" y="1235869"/>
                    <a:pt x="4182428" y="1220057"/>
                  </a:cubicBezTo>
                  <a:lnTo>
                    <a:pt x="4182428" y="1068324"/>
                  </a:lnTo>
                  <a:cubicBezTo>
                    <a:pt x="4182428" y="1052608"/>
                    <a:pt x="4196715" y="1039654"/>
                    <a:pt x="4214241" y="1039654"/>
                  </a:cubicBezTo>
                  <a:lnTo>
                    <a:pt x="4365784" y="1039654"/>
                  </a:lnTo>
                  <a:cubicBezTo>
                    <a:pt x="4383215" y="1039654"/>
                    <a:pt x="4397598" y="1052513"/>
                    <a:pt x="4397598" y="1068324"/>
                  </a:cubicBezTo>
                  <a:lnTo>
                    <a:pt x="4397598" y="1220057"/>
                  </a:lnTo>
                  <a:close/>
                  <a:moveTo>
                    <a:pt x="4673823" y="1220057"/>
                  </a:moveTo>
                  <a:cubicBezTo>
                    <a:pt x="4673823" y="1235774"/>
                    <a:pt x="4659535" y="1248728"/>
                    <a:pt x="4642009" y="1248728"/>
                  </a:cubicBezTo>
                  <a:lnTo>
                    <a:pt x="4490466" y="1248728"/>
                  </a:lnTo>
                  <a:cubicBezTo>
                    <a:pt x="4473035" y="1248728"/>
                    <a:pt x="4458653" y="1235869"/>
                    <a:pt x="4458653" y="1220057"/>
                  </a:cubicBezTo>
                  <a:lnTo>
                    <a:pt x="4458653" y="1068324"/>
                  </a:lnTo>
                  <a:cubicBezTo>
                    <a:pt x="4458653" y="1052608"/>
                    <a:pt x="4472940" y="1039654"/>
                    <a:pt x="4490466" y="1039654"/>
                  </a:cubicBezTo>
                  <a:lnTo>
                    <a:pt x="4642009" y="1039654"/>
                  </a:lnTo>
                  <a:cubicBezTo>
                    <a:pt x="4659440" y="1039654"/>
                    <a:pt x="4673823" y="1052513"/>
                    <a:pt x="4673823" y="1068324"/>
                  </a:cubicBezTo>
                  <a:lnTo>
                    <a:pt x="4673823" y="1220057"/>
                  </a:lnTo>
                  <a:close/>
                  <a:moveTo>
                    <a:pt x="4950048" y="1220057"/>
                  </a:moveTo>
                  <a:cubicBezTo>
                    <a:pt x="4950048" y="1235774"/>
                    <a:pt x="4935760" y="1248728"/>
                    <a:pt x="4918234" y="1248728"/>
                  </a:cubicBezTo>
                  <a:lnTo>
                    <a:pt x="4766691" y="1248728"/>
                  </a:lnTo>
                  <a:cubicBezTo>
                    <a:pt x="4749260" y="1248728"/>
                    <a:pt x="4734878" y="1235869"/>
                    <a:pt x="4734878" y="1220057"/>
                  </a:cubicBezTo>
                  <a:lnTo>
                    <a:pt x="4734878" y="1068324"/>
                  </a:lnTo>
                  <a:cubicBezTo>
                    <a:pt x="4734878" y="1052608"/>
                    <a:pt x="4749165" y="1039654"/>
                    <a:pt x="4766691" y="1039654"/>
                  </a:cubicBezTo>
                  <a:lnTo>
                    <a:pt x="4918234" y="1039654"/>
                  </a:lnTo>
                  <a:cubicBezTo>
                    <a:pt x="4935665" y="1039654"/>
                    <a:pt x="4950048" y="1052513"/>
                    <a:pt x="4950048" y="1068324"/>
                  </a:cubicBezTo>
                  <a:lnTo>
                    <a:pt x="4950048" y="1220057"/>
                  </a:lnTo>
                  <a:close/>
                  <a:moveTo>
                    <a:pt x="5226273" y="1220057"/>
                  </a:moveTo>
                  <a:cubicBezTo>
                    <a:pt x="5226273" y="1235774"/>
                    <a:pt x="5211985" y="1248728"/>
                    <a:pt x="5194459" y="1248728"/>
                  </a:cubicBezTo>
                  <a:lnTo>
                    <a:pt x="5042916" y="1248728"/>
                  </a:lnTo>
                  <a:cubicBezTo>
                    <a:pt x="5025485" y="1248728"/>
                    <a:pt x="5011103" y="1235869"/>
                    <a:pt x="5011103" y="1220057"/>
                  </a:cubicBezTo>
                  <a:lnTo>
                    <a:pt x="5011103" y="1068324"/>
                  </a:lnTo>
                  <a:cubicBezTo>
                    <a:pt x="5011103" y="1052608"/>
                    <a:pt x="5025390" y="1039654"/>
                    <a:pt x="5042916" y="1039654"/>
                  </a:cubicBezTo>
                  <a:lnTo>
                    <a:pt x="5194459" y="1039654"/>
                  </a:lnTo>
                  <a:cubicBezTo>
                    <a:pt x="5211890" y="1039654"/>
                    <a:pt x="5226273" y="1052513"/>
                    <a:pt x="5226273" y="1068324"/>
                  </a:cubicBezTo>
                  <a:lnTo>
                    <a:pt x="5226273" y="1220057"/>
                  </a:lnTo>
                  <a:close/>
                  <a:moveTo>
                    <a:pt x="5538216" y="1220057"/>
                  </a:moveTo>
                  <a:cubicBezTo>
                    <a:pt x="5538216" y="1235774"/>
                    <a:pt x="5523929" y="1248728"/>
                    <a:pt x="5506403" y="1248728"/>
                  </a:cubicBezTo>
                  <a:lnTo>
                    <a:pt x="5354860" y="1248728"/>
                  </a:lnTo>
                  <a:cubicBezTo>
                    <a:pt x="5337429" y="1248728"/>
                    <a:pt x="5323046" y="1235869"/>
                    <a:pt x="5323046" y="1220057"/>
                  </a:cubicBezTo>
                  <a:lnTo>
                    <a:pt x="5323046" y="1068324"/>
                  </a:lnTo>
                  <a:cubicBezTo>
                    <a:pt x="5323046" y="1052608"/>
                    <a:pt x="5337334" y="1039654"/>
                    <a:pt x="5354860" y="1039654"/>
                  </a:cubicBezTo>
                  <a:lnTo>
                    <a:pt x="5506403" y="1039654"/>
                  </a:lnTo>
                  <a:cubicBezTo>
                    <a:pt x="5523833" y="1039654"/>
                    <a:pt x="5538216" y="1052513"/>
                    <a:pt x="5538216" y="1068324"/>
                  </a:cubicBezTo>
                  <a:lnTo>
                    <a:pt x="5538216" y="1220057"/>
                  </a:lnTo>
                  <a:close/>
                  <a:moveTo>
                    <a:pt x="5814441" y="1220057"/>
                  </a:moveTo>
                  <a:cubicBezTo>
                    <a:pt x="5814441" y="1235774"/>
                    <a:pt x="5800154" y="1248728"/>
                    <a:pt x="5782628" y="1248728"/>
                  </a:cubicBezTo>
                  <a:lnTo>
                    <a:pt x="5631085" y="1248728"/>
                  </a:lnTo>
                  <a:cubicBezTo>
                    <a:pt x="5613654" y="1248728"/>
                    <a:pt x="5599271" y="1235869"/>
                    <a:pt x="5599271" y="1220057"/>
                  </a:cubicBezTo>
                  <a:lnTo>
                    <a:pt x="5599271" y="1068324"/>
                  </a:lnTo>
                  <a:cubicBezTo>
                    <a:pt x="5599271" y="1052608"/>
                    <a:pt x="5613559" y="1039654"/>
                    <a:pt x="5631085" y="1039654"/>
                  </a:cubicBezTo>
                  <a:lnTo>
                    <a:pt x="5782628" y="1039654"/>
                  </a:lnTo>
                  <a:cubicBezTo>
                    <a:pt x="5800058" y="1039654"/>
                    <a:pt x="5814441" y="1052513"/>
                    <a:pt x="5814441" y="1068324"/>
                  </a:cubicBezTo>
                  <a:lnTo>
                    <a:pt x="5814441" y="1220057"/>
                  </a:lnTo>
                  <a:close/>
                  <a:moveTo>
                    <a:pt x="6090666" y="1220057"/>
                  </a:moveTo>
                  <a:cubicBezTo>
                    <a:pt x="6090666" y="1235774"/>
                    <a:pt x="6076379" y="1248728"/>
                    <a:pt x="6058853" y="1248728"/>
                  </a:cubicBezTo>
                  <a:lnTo>
                    <a:pt x="5907310" y="1248728"/>
                  </a:lnTo>
                  <a:cubicBezTo>
                    <a:pt x="5889879" y="1248728"/>
                    <a:pt x="5875496" y="1235869"/>
                    <a:pt x="5875496" y="1220057"/>
                  </a:cubicBezTo>
                  <a:lnTo>
                    <a:pt x="5875496" y="1068324"/>
                  </a:lnTo>
                  <a:cubicBezTo>
                    <a:pt x="5875496" y="1052608"/>
                    <a:pt x="5889784" y="1039654"/>
                    <a:pt x="5907310" y="1039654"/>
                  </a:cubicBezTo>
                  <a:lnTo>
                    <a:pt x="6058853" y="1039654"/>
                  </a:lnTo>
                  <a:cubicBezTo>
                    <a:pt x="6076283" y="1039654"/>
                    <a:pt x="6090666" y="1052513"/>
                    <a:pt x="6090666" y="1068324"/>
                  </a:cubicBezTo>
                  <a:lnTo>
                    <a:pt x="6090666" y="1220057"/>
                  </a:lnTo>
                  <a:close/>
                  <a:moveTo>
                    <a:pt x="6366891" y="1220057"/>
                  </a:moveTo>
                  <a:cubicBezTo>
                    <a:pt x="6366891" y="1235774"/>
                    <a:pt x="6352604" y="1248728"/>
                    <a:pt x="6335078" y="1248728"/>
                  </a:cubicBezTo>
                  <a:lnTo>
                    <a:pt x="6183535" y="1248728"/>
                  </a:lnTo>
                  <a:cubicBezTo>
                    <a:pt x="6166104" y="1248728"/>
                    <a:pt x="6151721" y="1235869"/>
                    <a:pt x="6151721" y="1220057"/>
                  </a:cubicBezTo>
                  <a:lnTo>
                    <a:pt x="6151721" y="1068324"/>
                  </a:lnTo>
                  <a:cubicBezTo>
                    <a:pt x="6151721" y="1052608"/>
                    <a:pt x="6166009" y="1039654"/>
                    <a:pt x="6183535" y="1039654"/>
                  </a:cubicBezTo>
                  <a:lnTo>
                    <a:pt x="6335078" y="1039654"/>
                  </a:lnTo>
                  <a:cubicBezTo>
                    <a:pt x="6352508" y="1039654"/>
                    <a:pt x="6366891" y="1052513"/>
                    <a:pt x="6366891" y="1068324"/>
                  </a:cubicBezTo>
                  <a:lnTo>
                    <a:pt x="6366891" y="1220057"/>
                  </a:lnTo>
                  <a:close/>
                  <a:moveTo>
                    <a:pt x="6643116" y="1220057"/>
                  </a:moveTo>
                  <a:cubicBezTo>
                    <a:pt x="6643116" y="1235774"/>
                    <a:pt x="6628829" y="1248728"/>
                    <a:pt x="6611303" y="1248728"/>
                  </a:cubicBezTo>
                  <a:lnTo>
                    <a:pt x="6459760" y="1248728"/>
                  </a:lnTo>
                  <a:cubicBezTo>
                    <a:pt x="6442329" y="1248728"/>
                    <a:pt x="6427946" y="1235869"/>
                    <a:pt x="6427946" y="1220057"/>
                  </a:cubicBezTo>
                  <a:lnTo>
                    <a:pt x="6427946" y="1068324"/>
                  </a:lnTo>
                  <a:cubicBezTo>
                    <a:pt x="6427946" y="1052608"/>
                    <a:pt x="6442234" y="1039654"/>
                    <a:pt x="6459760" y="1039654"/>
                  </a:cubicBezTo>
                  <a:lnTo>
                    <a:pt x="6611303" y="1039654"/>
                  </a:lnTo>
                  <a:cubicBezTo>
                    <a:pt x="6628733" y="1039654"/>
                    <a:pt x="6643116" y="1052513"/>
                    <a:pt x="6643116" y="1068324"/>
                  </a:cubicBezTo>
                  <a:lnTo>
                    <a:pt x="6643116" y="1220057"/>
                  </a:lnTo>
                  <a:close/>
                  <a:moveTo>
                    <a:pt x="6919341" y="1220057"/>
                  </a:moveTo>
                  <a:cubicBezTo>
                    <a:pt x="6919341" y="1235774"/>
                    <a:pt x="6905054" y="1248728"/>
                    <a:pt x="6887528" y="1248728"/>
                  </a:cubicBezTo>
                  <a:lnTo>
                    <a:pt x="6735985" y="1248728"/>
                  </a:lnTo>
                  <a:cubicBezTo>
                    <a:pt x="6718554" y="1248728"/>
                    <a:pt x="6704171" y="1235869"/>
                    <a:pt x="6704171" y="1220057"/>
                  </a:cubicBezTo>
                  <a:lnTo>
                    <a:pt x="6704171" y="1068324"/>
                  </a:lnTo>
                  <a:cubicBezTo>
                    <a:pt x="6704171" y="1052608"/>
                    <a:pt x="6718459" y="1039654"/>
                    <a:pt x="6735985" y="1039654"/>
                  </a:cubicBezTo>
                  <a:lnTo>
                    <a:pt x="6887528" y="1039654"/>
                  </a:lnTo>
                  <a:cubicBezTo>
                    <a:pt x="6904958" y="1039654"/>
                    <a:pt x="6919341" y="1052513"/>
                    <a:pt x="6919341" y="1068324"/>
                  </a:cubicBezTo>
                  <a:lnTo>
                    <a:pt x="6919341" y="1220057"/>
                  </a:lnTo>
                  <a:close/>
                  <a:moveTo>
                    <a:pt x="7195566" y="1220057"/>
                  </a:moveTo>
                  <a:cubicBezTo>
                    <a:pt x="7195566" y="1235774"/>
                    <a:pt x="7181279" y="1248728"/>
                    <a:pt x="7163753" y="1248728"/>
                  </a:cubicBezTo>
                  <a:lnTo>
                    <a:pt x="7012210" y="1248728"/>
                  </a:lnTo>
                  <a:cubicBezTo>
                    <a:pt x="6994779" y="1248728"/>
                    <a:pt x="6980396" y="1235869"/>
                    <a:pt x="6980396" y="1220057"/>
                  </a:cubicBezTo>
                  <a:lnTo>
                    <a:pt x="6980396" y="1068324"/>
                  </a:lnTo>
                  <a:cubicBezTo>
                    <a:pt x="6980396" y="1052608"/>
                    <a:pt x="6994684" y="1039654"/>
                    <a:pt x="7012210" y="1039654"/>
                  </a:cubicBezTo>
                  <a:lnTo>
                    <a:pt x="7163753" y="1039654"/>
                  </a:lnTo>
                  <a:cubicBezTo>
                    <a:pt x="7181183" y="1039654"/>
                    <a:pt x="7195566" y="1052513"/>
                    <a:pt x="7195566" y="1068324"/>
                  </a:cubicBezTo>
                  <a:lnTo>
                    <a:pt x="7195566" y="1220057"/>
                  </a:lnTo>
                  <a:close/>
                  <a:moveTo>
                    <a:pt x="7471791" y="1220057"/>
                  </a:moveTo>
                  <a:cubicBezTo>
                    <a:pt x="7471791" y="1235774"/>
                    <a:pt x="7457504" y="1248728"/>
                    <a:pt x="7439978" y="1248728"/>
                  </a:cubicBezTo>
                  <a:lnTo>
                    <a:pt x="7288435" y="1248728"/>
                  </a:lnTo>
                  <a:cubicBezTo>
                    <a:pt x="7271004" y="1248728"/>
                    <a:pt x="7256621" y="1235869"/>
                    <a:pt x="7256621" y="1220057"/>
                  </a:cubicBezTo>
                  <a:lnTo>
                    <a:pt x="7256621" y="1068324"/>
                  </a:lnTo>
                  <a:cubicBezTo>
                    <a:pt x="7256621" y="1052608"/>
                    <a:pt x="7270909" y="1039654"/>
                    <a:pt x="7288435" y="1039654"/>
                  </a:cubicBezTo>
                  <a:lnTo>
                    <a:pt x="7439978" y="1039654"/>
                  </a:lnTo>
                  <a:cubicBezTo>
                    <a:pt x="7457408" y="1039654"/>
                    <a:pt x="7471791" y="1052513"/>
                    <a:pt x="7471791" y="1068324"/>
                  </a:cubicBezTo>
                  <a:lnTo>
                    <a:pt x="7471791" y="1220057"/>
                  </a:lnTo>
                  <a:close/>
                  <a:moveTo>
                    <a:pt x="7748016" y="1220057"/>
                  </a:moveTo>
                  <a:cubicBezTo>
                    <a:pt x="7748016" y="1235774"/>
                    <a:pt x="7733729" y="1248728"/>
                    <a:pt x="7716203" y="1248728"/>
                  </a:cubicBezTo>
                  <a:lnTo>
                    <a:pt x="7564660" y="1248728"/>
                  </a:lnTo>
                  <a:cubicBezTo>
                    <a:pt x="7547229" y="1248728"/>
                    <a:pt x="7532846" y="1235869"/>
                    <a:pt x="7532846" y="1220057"/>
                  </a:cubicBezTo>
                  <a:lnTo>
                    <a:pt x="7532846" y="1068324"/>
                  </a:lnTo>
                  <a:cubicBezTo>
                    <a:pt x="7532846" y="1052608"/>
                    <a:pt x="7547134" y="1039654"/>
                    <a:pt x="7564660" y="1039654"/>
                  </a:cubicBezTo>
                  <a:lnTo>
                    <a:pt x="7716203" y="1039654"/>
                  </a:lnTo>
                  <a:cubicBezTo>
                    <a:pt x="7733633" y="1039654"/>
                    <a:pt x="7748016" y="1052513"/>
                    <a:pt x="7748016" y="1068324"/>
                  </a:cubicBezTo>
                  <a:lnTo>
                    <a:pt x="7748016" y="1220057"/>
                  </a:lnTo>
                  <a:close/>
                  <a:moveTo>
                    <a:pt x="8024241" y="1220057"/>
                  </a:moveTo>
                  <a:cubicBezTo>
                    <a:pt x="8024241" y="1235774"/>
                    <a:pt x="8009954" y="1248728"/>
                    <a:pt x="7992428" y="1248728"/>
                  </a:cubicBezTo>
                  <a:lnTo>
                    <a:pt x="7840885" y="1248728"/>
                  </a:lnTo>
                  <a:cubicBezTo>
                    <a:pt x="7823454" y="1248728"/>
                    <a:pt x="7809071" y="1235869"/>
                    <a:pt x="7809071" y="1220057"/>
                  </a:cubicBezTo>
                  <a:lnTo>
                    <a:pt x="7809071" y="1068324"/>
                  </a:lnTo>
                  <a:cubicBezTo>
                    <a:pt x="7809071" y="1052608"/>
                    <a:pt x="7823359" y="1039654"/>
                    <a:pt x="7840885" y="1039654"/>
                  </a:cubicBezTo>
                  <a:lnTo>
                    <a:pt x="7992428" y="1039654"/>
                  </a:lnTo>
                  <a:cubicBezTo>
                    <a:pt x="8009858" y="1039654"/>
                    <a:pt x="8024241" y="1052513"/>
                    <a:pt x="8024241" y="1068324"/>
                  </a:cubicBezTo>
                  <a:lnTo>
                    <a:pt x="8024241" y="1220057"/>
                  </a:lnTo>
                  <a:close/>
                  <a:moveTo>
                    <a:pt x="8300466" y="1220057"/>
                  </a:moveTo>
                  <a:cubicBezTo>
                    <a:pt x="8300466" y="1235774"/>
                    <a:pt x="8286179" y="1248728"/>
                    <a:pt x="8268653" y="1248728"/>
                  </a:cubicBezTo>
                  <a:lnTo>
                    <a:pt x="8117110" y="1248728"/>
                  </a:lnTo>
                  <a:cubicBezTo>
                    <a:pt x="8099679" y="1248728"/>
                    <a:pt x="8085296" y="1235869"/>
                    <a:pt x="8085296" y="1220057"/>
                  </a:cubicBezTo>
                  <a:lnTo>
                    <a:pt x="8085296" y="1068324"/>
                  </a:lnTo>
                  <a:cubicBezTo>
                    <a:pt x="8085296" y="1052608"/>
                    <a:pt x="8099584" y="1039654"/>
                    <a:pt x="8117110" y="1039654"/>
                  </a:cubicBezTo>
                  <a:lnTo>
                    <a:pt x="8268653" y="1039654"/>
                  </a:lnTo>
                  <a:cubicBezTo>
                    <a:pt x="8286083" y="1039654"/>
                    <a:pt x="8300466" y="1052513"/>
                    <a:pt x="8300466" y="1068324"/>
                  </a:cubicBezTo>
                  <a:lnTo>
                    <a:pt x="8300466" y="1220057"/>
                  </a:lnTo>
                  <a:close/>
                  <a:moveTo>
                    <a:pt x="8576691" y="1220057"/>
                  </a:moveTo>
                  <a:cubicBezTo>
                    <a:pt x="8576691" y="1235774"/>
                    <a:pt x="8562404" y="1248728"/>
                    <a:pt x="8544877" y="1248728"/>
                  </a:cubicBezTo>
                  <a:lnTo>
                    <a:pt x="8393335" y="1248728"/>
                  </a:lnTo>
                  <a:cubicBezTo>
                    <a:pt x="8375904" y="1248728"/>
                    <a:pt x="8361521" y="1235869"/>
                    <a:pt x="8361521" y="1220057"/>
                  </a:cubicBezTo>
                  <a:lnTo>
                    <a:pt x="8361521" y="1068324"/>
                  </a:lnTo>
                  <a:cubicBezTo>
                    <a:pt x="8361521" y="1052608"/>
                    <a:pt x="8375809" y="1039654"/>
                    <a:pt x="8393335" y="1039654"/>
                  </a:cubicBezTo>
                  <a:lnTo>
                    <a:pt x="8544877" y="1039654"/>
                  </a:lnTo>
                  <a:cubicBezTo>
                    <a:pt x="8562308" y="1039654"/>
                    <a:pt x="8576691" y="1052513"/>
                    <a:pt x="8576691" y="1068324"/>
                  </a:cubicBezTo>
                  <a:lnTo>
                    <a:pt x="8576691" y="1220057"/>
                  </a:lnTo>
                  <a:close/>
                  <a:moveTo>
                    <a:pt x="8852916" y="1220057"/>
                  </a:moveTo>
                  <a:cubicBezTo>
                    <a:pt x="8852916" y="1235774"/>
                    <a:pt x="8838629" y="1248728"/>
                    <a:pt x="8821102" y="1248728"/>
                  </a:cubicBezTo>
                  <a:lnTo>
                    <a:pt x="8669560" y="1248728"/>
                  </a:lnTo>
                  <a:cubicBezTo>
                    <a:pt x="8652129" y="1248728"/>
                    <a:pt x="8637746" y="1235869"/>
                    <a:pt x="8637746" y="1220057"/>
                  </a:cubicBezTo>
                  <a:lnTo>
                    <a:pt x="8637746" y="1068324"/>
                  </a:lnTo>
                  <a:cubicBezTo>
                    <a:pt x="8637746" y="1052608"/>
                    <a:pt x="8652034" y="1039654"/>
                    <a:pt x="8669560" y="1039654"/>
                  </a:cubicBezTo>
                  <a:lnTo>
                    <a:pt x="8821102" y="1039654"/>
                  </a:lnTo>
                  <a:cubicBezTo>
                    <a:pt x="8838533" y="1039654"/>
                    <a:pt x="8852916" y="1052513"/>
                    <a:pt x="8852916" y="1068324"/>
                  </a:cubicBezTo>
                  <a:lnTo>
                    <a:pt x="8852916" y="1220057"/>
                  </a:lnTo>
                  <a:close/>
                  <a:moveTo>
                    <a:pt x="9129141" y="1220057"/>
                  </a:moveTo>
                  <a:cubicBezTo>
                    <a:pt x="9129141" y="1235774"/>
                    <a:pt x="9114854" y="1248728"/>
                    <a:pt x="9097327" y="1248728"/>
                  </a:cubicBezTo>
                  <a:lnTo>
                    <a:pt x="8945785" y="1248728"/>
                  </a:lnTo>
                  <a:cubicBezTo>
                    <a:pt x="8928354" y="1248728"/>
                    <a:pt x="8913971" y="1235869"/>
                    <a:pt x="8913971" y="1220057"/>
                  </a:cubicBezTo>
                  <a:lnTo>
                    <a:pt x="8913971" y="1068324"/>
                  </a:lnTo>
                  <a:cubicBezTo>
                    <a:pt x="8913971" y="1052608"/>
                    <a:pt x="8928259" y="1039654"/>
                    <a:pt x="8945785" y="1039654"/>
                  </a:cubicBezTo>
                  <a:lnTo>
                    <a:pt x="9097327" y="1039654"/>
                  </a:lnTo>
                  <a:cubicBezTo>
                    <a:pt x="9114758" y="1039654"/>
                    <a:pt x="9129141" y="1052513"/>
                    <a:pt x="9129141" y="1068324"/>
                  </a:cubicBezTo>
                  <a:lnTo>
                    <a:pt x="9129141" y="1220057"/>
                  </a:lnTo>
                  <a:close/>
                  <a:moveTo>
                    <a:pt x="9405366" y="1220057"/>
                  </a:moveTo>
                  <a:cubicBezTo>
                    <a:pt x="9405366" y="1235774"/>
                    <a:pt x="9391079" y="1248728"/>
                    <a:pt x="9373552" y="1248728"/>
                  </a:cubicBezTo>
                  <a:lnTo>
                    <a:pt x="9222010" y="1248728"/>
                  </a:lnTo>
                  <a:cubicBezTo>
                    <a:pt x="9204579" y="1248728"/>
                    <a:pt x="9190196" y="1235869"/>
                    <a:pt x="9190196" y="1220057"/>
                  </a:cubicBezTo>
                  <a:lnTo>
                    <a:pt x="9190196" y="1068324"/>
                  </a:lnTo>
                  <a:cubicBezTo>
                    <a:pt x="9190196" y="1052608"/>
                    <a:pt x="9204484" y="1039654"/>
                    <a:pt x="9222010" y="1039654"/>
                  </a:cubicBezTo>
                  <a:lnTo>
                    <a:pt x="9373552" y="1039654"/>
                  </a:lnTo>
                  <a:cubicBezTo>
                    <a:pt x="9390983" y="1039654"/>
                    <a:pt x="9405366" y="1052513"/>
                    <a:pt x="9405366" y="1068324"/>
                  </a:cubicBezTo>
                  <a:lnTo>
                    <a:pt x="9405366" y="1220057"/>
                  </a:lnTo>
                  <a:close/>
                  <a:moveTo>
                    <a:pt x="9681591" y="1220057"/>
                  </a:moveTo>
                  <a:cubicBezTo>
                    <a:pt x="9681591" y="1235774"/>
                    <a:pt x="9667304" y="1248728"/>
                    <a:pt x="9649777" y="1248728"/>
                  </a:cubicBezTo>
                  <a:lnTo>
                    <a:pt x="9498235" y="1248728"/>
                  </a:lnTo>
                  <a:cubicBezTo>
                    <a:pt x="9480804" y="1248728"/>
                    <a:pt x="9466421" y="1235869"/>
                    <a:pt x="9466421" y="1220057"/>
                  </a:cubicBezTo>
                  <a:lnTo>
                    <a:pt x="9466421" y="1068324"/>
                  </a:lnTo>
                  <a:cubicBezTo>
                    <a:pt x="9466421" y="1052608"/>
                    <a:pt x="9480709" y="1039654"/>
                    <a:pt x="9498235" y="1039654"/>
                  </a:cubicBezTo>
                  <a:lnTo>
                    <a:pt x="9649777" y="1039654"/>
                  </a:lnTo>
                  <a:cubicBezTo>
                    <a:pt x="9667208" y="1039654"/>
                    <a:pt x="9681591" y="1052513"/>
                    <a:pt x="9681591" y="1068324"/>
                  </a:cubicBezTo>
                  <a:lnTo>
                    <a:pt x="9681591" y="1220057"/>
                  </a:lnTo>
                  <a:close/>
                  <a:moveTo>
                    <a:pt x="9957815" y="1220057"/>
                  </a:moveTo>
                  <a:cubicBezTo>
                    <a:pt x="9957815" y="1235774"/>
                    <a:pt x="9943528" y="1248728"/>
                    <a:pt x="9926002" y="1248728"/>
                  </a:cubicBezTo>
                  <a:lnTo>
                    <a:pt x="9774459" y="1248728"/>
                  </a:lnTo>
                  <a:cubicBezTo>
                    <a:pt x="9757029" y="1248728"/>
                    <a:pt x="9742646" y="1235869"/>
                    <a:pt x="9742646" y="1220057"/>
                  </a:cubicBezTo>
                  <a:lnTo>
                    <a:pt x="9742646" y="1068324"/>
                  </a:lnTo>
                  <a:cubicBezTo>
                    <a:pt x="9742646" y="1052608"/>
                    <a:pt x="9756934" y="1039654"/>
                    <a:pt x="9774459" y="1039654"/>
                  </a:cubicBezTo>
                  <a:lnTo>
                    <a:pt x="9926002" y="1039654"/>
                  </a:lnTo>
                  <a:cubicBezTo>
                    <a:pt x="9943434" y="1039654"/>
                    <a:pt x="9957815" y="1052513"/>
                    <a:pt x="9957815" y="1068324"/>
                  </a:cubicBezTo>
                  <a:lnTo>
                    <a:pt x="9957815" y="1220057"/>
                  </a:lnTo>
                  <a:close/>
                  <a:moveTo>
                    <a:pt x="10234040" y="1220057"/>
                  </a:moveTo>
                  <a:cubicBezTo>
                    <a:pt x="10234040" y="1235774"/>
                    <a:pt x="10219753" y="1248728"/>
                    <a:pt x="10202227" y="1248728"/>
                  </a:cubicBezTo>
                  <a:lnTo>
                    <a:pt x="10050684" y="1248728"/>
                  </a:lnTo>
                  <a:cubicBezTo>
                    <a:pt x="10033254" y="1248728"/>
                    <a:pt x="10018871" y="1235869"/>
                    <a:pt x="10018871" y="1220057"/>
                  </a:cubicBezTo>
                  <a:lnTo>
                    <a:pt x="10018871" y="1068324"/>
                  </a:lnTo>
                  <a:cubicBezTo>
                    <a:pt x="10018871" y="1052608"/>
                    <a:pt x="10033159" y="1039654"/>
                    <a:pt x="10050684" y="1039654"/>
                  </a:cubicBezTo>
                  <a:lnTo>
                    <a:pt x="10202227" y="1039654"/>
                  </a:lnTo>
                  <a:cubicBezTo>
                    <a:pt x="10219659" y="1039654"/>
                    <a:pt x="10234040" y="1052513"/>
                    <a:pt x="10234040" y="1068324"/>
                  </a:cubicBezTo>
                  <a:lnTo>
                    <a:pt x="10234040" y="1220057"/>
                  </a:lnTo>
                  <a:close/>
                  <a:moveTo>
                    <a:pt x="10510265" y="1220057"/>
                  </a:moveTo>
                  <a:cubicBezTo>
                    <a:pt x="10510265" y="1235774"/>
                    <a:pt x="10495978" y="1248728"/>
                    <a:pt x="10478452" y="1248728"/>
                  </a:cubicBezTo>
                  <a:lnTo>
                    <a:pt x="10326909" y="1248728"/>
                  </a:lnTo>
                  <a:cubicBezTo>
                    <a:pt x="10309479" y="1248728"/>
                    <a:pt x="10295096" y="1235869"/>
                    <a:pt x="10295096" y="1220057"/>
                  </a:cubicBezTo>
                  <a:lnTo>
                    <a:pt x="10295096" y="1068324"/>
                  </a:lnTo>
                  <a:cubicBezTo>
                    <a:pt x="10295096" y="1052608"/>
                    <a:pt x="10309384" y="1039654"/>
                    <a:pt x="10326909" y="1039654"/>
                  </a:cubicBezTo>
                  <a:lnTo>
                    <a:pt x="10478452" y="1039654"/>
                  </a:lnTo>
                  <a:cubicBezTo>
                    <a:pt x="10495884" y="1039654"/>
                    <a:pt x="10510265" y="1052513"/>
                    <a:pt x="10510265" y="1068324"/>
                  </a:cubicBezTo>
                  <a:lnTo>
                    <a:pt x="10510265" y="1220057"/>
                  </a:lnTo>
                  <a:close/>
                  <a:moveTo>
                    <a:pt x="10313766" y="63056"/>
                  </a:moveTo>
                  <a:cubicBezTo>
                    <a:pt x="10313766" y="47339"/>
                    <a:pt x="10328053" y="34385"/>
                    <a:pt x="10345579" y="34385"/>
                  </a:cubicBezTo>
                  <a:lnTo>
                    <a:pt x="10497122" y="34385"/>
                  </a:lnTo>
                  <a:cubicBezTo>
                    <a:pt x="10514552" y="34385"/>
                    <a:pt x="10528935" y="47244"/>
                    <a:pt x="10528935" y="63056"/>
                  </a:cubicBezTo>
                  <a:lnTo>
                    <a:pt x="10528935" y="214789"/>
                  </a:lnTo>
                  <a:cubicBezTo>
                    <a:pt x="10528935" y="230505"/>
                    <a:pt x="10514648" y="243459"/>
                    <a:pt x="10497122" y="243459"/>
                  </a:cubicBezTo>
                  <a:lnTo>
                    <a:pt x="10345579" y="243459"/>
                  </a:lnTo>
                  <a:cubicBezTo>
                    <a:pt x="10328147" y="243459"/>
                    <a:pt x="10313766" y="230600"/>
                    <a:pt x="10313766" y="214789"/>
                  </a:cubicBezTo>
                  <a:lnTo>
                    <a:pt x="10313766" y="62960"/>
                  </a:lnTo>
                  <a:close/>
                  <a:moveTo>
                    <a:pt x="10037541" y="63056"/>
                  </a:moveTo>
                  <a:cubicBezTo>
                    <a:pt x="10037541" y="47339"/>
                    <a:pt x="10051828" y="34385"/>
                    <a:pt x="10069354" y="34385"/>
                  </a:cubicBezTo>
                  <a:lnTo>
                    <a:pt x="10220897" y="34385"/>
                  </a:lnTo>
                  <a:cubicBezTo>
                    <a:pt x="10238327" y="34385"/>
                    <a:pt x="10252710" y="47244"/>
                    <a:pt x="10252710" y="63056"/>
                  </a:cubicBezTo>
                  <a:lnTo>
                    <a:pt x="10252710" y="214789"/>
                  </a:lnTo>
                  <a:cubicBezTo>
                    <a:pt x="10252710" y="230505"/>
                    <a:pt x="10238423" y="243459"/>
                    <a:pt x="10220897" y="243459"/>
                  </a:cubicBezTo>
                  <a:lnTo>
                    <a:pt x="10069354" y="243459"/>
                  </a:lnTo>
                  <a:cubicBezTo>
                    <a:pt x="10051922" y="243459"/>
                    <a:pt x="10037541" y="230600"/>
                    <a:pt x="10037541" y="214789"/>
                  </a:cubicBezTo>
                  <a:lnTo>
                    <a:pt x="10037541" y="62960"/>
                  </a:lnTo>
                  <a:close/>
                  <a:moveTo>
                    <a:pt x="9761316" y="63056"/>
                  </a:moveTo>
                  <a:cubicBezTo>
                    <a:pt x="9761316" y="47339"/>
                    <a:pt x="9775603" y="34385"/>
                    <a:pt x="9793129" y="34385"/>
                  </a:cubicBezTo>
                  <a:lnTo>
                    <a:pt x="9944672" y="34385"/>
                  </a:lnTo>
                  <a:cubicBezTo>
                    <a:pt x="9962102" y="34385"/>
                    <a:pt x="9976485" y="47244"/>
                    <a:pt x="9976485" y="63056"/>
                  </a:cubicBezTo>
                  <a:lnTo>
                    <a:pt x="9976485" y="214789"/>
                  </a:lnTo>
                  <a:cubicBezTo>
                    <a:pt x="9976485" y="230505"/>
                    <a:pt x="9962198" y="243459"/>
                    <a:pt x="9944672" y="243459"/>
                  </a:cubicBezTo>
                  <a:lnTo>
                    <a:pt x="9793129" y="243459"/>
                  </a:lnTo>
                  <a:cubicBezTo>
                    <a:pt x="9775697" y="243459"/>
                    <a:pt x="9761316" y="230600"/>
                    <a:pt x="9761316" y="214789"/>
                  </a:cubicBezTo>
                  <a:lnTo>
                    <a:pt x="9761316" y="62960"/>
                  </a:lnTo>
                  <a:close/>
                  <a:moveTo>
                    <a:pt x="9485090" y="63056"/>
                  </a:moveTo>
                  <a:cubicBezTo>
                    <a:pt x="9485090" y="47339"/>
                    <a:pt x="9499378" y="34385"/>
                    <a:pt x="9516904" y="34385"/>
                  </a:cubicBezTo>
                  <a:lnTo>
                    <a:pt x="9668446" y="34385"/>
                  </a:lnTo>
                  <a:cubicBezTo>
                    <a:pt x="9685877" y="34385"/>
                    <a:pt x="9700260" y="47244"/>
                    <a:pt x="9700260" y="63056"/>
                  </a:cubicBezTo>
                  <a:lnTo>
                    <a:pt x="9700260" y="214789"/>
                  </a:lnTo>
                  <a:cubicBezTo>
                    <a:pt x="9700260" y="230505"/>
                    <a:pt x="9685973" y="243459"/>
                    <a:pt x="9668446" y="243459"/>
                  </a:cubicBezTo>
                  <a:lnTo>
                    <a:pt x="9516904" y="243459"/>
                  </a:lnTo>
                  <a:cubicBezTo>
                    <a:pt x="9499473" y="243459"/>
                    <a:pt x="9485090" y="230600"/>
                    <a:pt x="9485090" y="214789"/>
                  </a:cubicBezTo>
                  <a:lnTo>
                    <a:pt x="9485090" y="62960"/>
                  </a:lnTo>
                  <a:close/>
                  <a:moveTo>
                    <a:pt x="9208865" y="63056"/>
                  </a:moveTo>
                  <a:cubicBezTo>
                    <a:pt x="9208865" y="47339"/>
                    <a:pt x="9223153" y="34385"/>
                    <a:pt x="9240679" y="34385"/>
                  </a:cubicBezTo>
                  <a:lnTo>
                    <a:pt x="9392221" y="34385"/>
                  </a:lnTo>
                  <a:cubicBezTo>
                    <a:pt x="9409652" y="34385"/>
                    <a:pt x="9424035" y="47244"/>
                    <a:pt x="9424035" y="63056"/>
                  </a:cubicBezTo>
                  <a:lnTo>
                    <a:pt x="9424035" y="214789"/>
                  </a:lnTo>
                  <a:cubicBezTo>
                    <a:pt x="9424035" y="230505"/>
                    <a:pt x="9409748" y="243459"/>
                    <a:pt x="9392221" y="243459"/>
                  </a:cubicBezTo>
                  <a:lnTo>
                    <a:pt x="9240679" y="243459"/>
                  </a:lnTo>
                  <a:cubicBezTo>
                    <a:pt x="9223248" y="243459"/>
                    <a:pt x="9208865" y="230600"/>
                    <a:pt x="9208865" y="214789"/>
                  </a:cubicBezTo>
                  <a:lnTo>
                    <a:pt x="9208865" y="62960"/>
                  </a:lnTo>
                  <a:close/>
                  <a:moveTo>
                    <a:pt x="8932640" y="63056"/>
                  </a:moveTo>
                  <a:cubicBezTo>
                    <a:pt x="8932640" y="47339"/>
                    <a:pt x="8946928" y="34385"/>
                    <a:pt x="8964454" y="34385"/>
                  </a:cubicBezTo>
                  <a:lnTo>
                    <a:pt x="9115996" y="34385"/>
                  </a:lnTo>
                  <a:cubicBezTo>
                    <a:pt x="9133427" y="34385"/>
                    <a:pt x="9147810" y="47244"/>
                    <a:pt x="9147810" y="63056"/>
                  </a:cubicBezTo>
                  <a:lnTo>
                    <a:pt x="9147810" y="214789"/>
                  </a:lnTo>
                  <a:cubicBezTo>
                    <a:pt x="9147810" y="230505"/>
                    <a:pt x="9133523" y="243459"/>
                    <a:pt x="9115996" y="243459"/>
                  </a:cubicBezTo>
                  <a:lnTo>
                    <a:pt x="8964454" y="243459"/>
                  </a:lnTo>
                  <a:cubicBezTo>
                    <a:pt x="8947023" y="243459"/>
                    <a:pt x="8932640" y="230600"/>
                    <a:pt x="8932640" y="214789"/>
                  </a:cubicBezTo>
                  <a:lnTo>
                    <a:pt x="8932640" y="62960"/>
                  </a:lnTo>
                  <a:close/>
                  <a:moveTo>
                    <a:pt x="8656415" y="63056"/>
                  </a:moveTo>
                  <a:cubicBezTo>
                    <a:pt x="8656415" y="47339"/>
                    <a:pt x="8670703" y="34385"/>
                    <a:pt x="8688229" y="34385"/>
                  </a:cubicBezTo>
                  <a:lnTo>
                    <a:pt x="8839771" y="34385"/>
                  </a:lnTo>
                  <a:cubicBezTo>
                    <a:pt x="8857202" y="34385"/>
                    <a:pt x="8871585" y="47244"/>
                    <a:pt x="8871585" y="63056"/>
                  </a:cubicBezTo>
                  <a:lnTo>
                    <a:pt x="8871585" y="214789"/>
                  </a:lnTo>
                  <a:cubicBezTo>
                    <a:pt x="8871585" y="230505"/>
                    <a:pt x="8857298" y="243459"/>
                    <a:pt x="8839771" y="243459"/>
                  </a:cubicBezTo>
                  <a:lnTo>
                    <a:pt x="8688229" y="243459"/>
                  </a:lnTo>
                  <a:cubicBezTo>
                    <a:pt x="8670798" y="243459"/>
                    <a:pt x="8656415" y="230600"/>
                    <a:pt x="8656415" y="214789"/>
                  </a:cubicBezTo>
                  <a:lnTo>
                    <a:pt x="8656415" y="62960"/>
                  </a:lnTo>
                  <a:close/>
                  <a:moveTo>
                    <a:pt x="8380190" y="63056"/>
                  </a:moveTo>
                  <a:cubicBezTo>
                    <a:pt x="8380190" y="47339"/>
                    <a:pt x="8394478" y="34385"/>
                    <a:pt x="8412004" y="34385"/>
                  </a:cubicBezTo>
                  <a:lnTo>
                    <a:pt x="8563546" y="34385"/>
                  </a:lnTo>
                  <a:cubicBezTo>
                    <a:pt x="8580977" y="34385"/>
                    <a:pt x="8595360" y="47244"/>
                    <a:pt x="8595360" y="63056"/>
                  </a:cubicBezTo>
                  <a:lnTo>
                    <a:pt x="8595360" y="214789"/>
                  </a:lnTo>
                  <a:cubicBezTo>
                    <a:pt x="8595360" y="230505"/>
                    <a:pt x="8581073" y="243459"/>
                    <a:pt x="8563546" y="243459"/>
                  </a:cubicBezTo>
                  <a:lnTo>
                    <a:pt x="8412004" y="243459"/>
                  </a:lnTo>
                  <a:cubicBezTo>
                    <a:pt x="8394573" y="243459"/>
                    <a:pt x="8380190" y="230600"/>
                    <a:pt x="8380190" y="214789"/>
                  </a:cubicBezTo>
                  <a:lnTo>
                    <a:pt x="8380190" y="62960"/>
                  </a:lnTo>
                  <a:close/>
                  <a:moveTo>
                    <a:pt x="8103965" y="63056"/>
                  </a:moveTo>
                  <a:cubicBezTo>
                    <a:pt x="8103965" y="47339"/>
                    <a:pt x="8118253" y="34385"/>
                    <a:pt x="8135779" y="34385"/>
                  </a:cubicBezTo>
                  <a:lnTo>
                    <a:pt x="8287322" y="34385"/>
                  </a:lnTo>
                  <a:cubicBezTo>
                    <a:pt x="8304753" y="34385"/>
                    <a:pt x="8319135" y="47244"/>
                    <a:pt x="8319135" y="63056"/>
                  </a:cubicBezTo>
                  <a:lnTo>
                    <a:pt x="8319135" y="214789"/>
                  </a:lnTo>
                  <a:cubicBezTo>
                    <a:pt x="8319135" y="230505"/>
                    <a:pt x="8304848" y="243459"/>
                    <a:pt x="8287322" y="243459"/>
                  </a:cubicBezTo>
                  <a:lnTo>
                    <a:pt x="8135779" y="243459"/>
                  </a:lnTo>
                  <a:cubicBezTo>
                    <a:pt x="8118348" y="243459"/>
                    <a:pt x="8103965" y="230600"/>
                    <a:pt x="8103965" y="214789"/>
                  </a:cubicBezTo>
                  <a:lnTo>
                    <a:pt x="8103965" y="62960"/>
                  </a:lnTo>
                  <a:close/>
                  <a:moveTo>
                    <a:pt x="7827740" y="63056"/>
                  </a:moveTo>
                  <a:cubicBezTo>
                    <a:pt x="7827740" y="47339"/>
                    <a:pt x="7842028" y="34385"/>
                    <a:pt x="7859554" y="34385"/>
                  </a:cubicBezTo>
                  <a:lnTo>
                    <a:pt x="8011097" y="34385"/>
                  </a:lnTo>
                  <a:cubicBezTo>
                    <a:pt x="8028528" y="34385"/>
                    <a:pt x="8042910" y="47244"/>
                    <a:pt x="8042910" y="63056"/>
                  </a:cubicBezTo>
                  <a:lnTo>
                    <a:pt x="8042910" y="214789"/>
                  </a:lnTo>
                  <a:cubicBezTo>
                    <a:pt x="8042910" y="230505"/>
                    <a:pt x="8028623" y="243459"/>
                    <a:pt x="8011097" y="243459"/>
                  </a:cubicBezTo>
                  <a:lnTo>
                    <a:pt x="7859554" y="243459"/>
                  </a:lnTo>
                  <a:cubicBezTo>
                    <a:pt x="7842123" y="243459"/>
                    <a:pt x="7827740" y="230600"/>
                    <a:pt x="7827740" y="214789"/>
                  </a:cubicBezTo>
                  <a:lnTo>
                    <a:pt x="7827740" y="62960"/>
                  </a:lnTo>
                  <a:close/>
                  <a:moveTo>
                    <a:pt x="7551515" y="63056"/>
                  </a:moveTo>
                  <a:cubicBezTo>
                    <a:pt x="7551515" y="47339"/>
                    <a:pt x="7565803" y="34385"/>
                    <a:pt x="7583329" y="34385"/>
                  </a:cubicBezTo>
                  <a:lnTo>
                    <a:pt x="7734872" y="34385"/>
                  </a:lnTo>
                  <a:cubicBezTo>
                    <a:pt x="7752303" y="34385"/>
                    <a:pt x="7766685" y="47244"/>
                    <a:pt x="7766685" y="63056"/>
                  </a:cubicBezTo>
                  <a:lnTo>
                    <a:pt x="7766685" y="214789"/>
                  </a:lnTo>
                  <a:cubicBezTo>
                    <a:pt x="7766685" y="230505"/>
                    <a:pt x="7752398" y="243459"/>
                    <a:pt x="7734872" y="243459"/>
                  </a:cubicBezTo>
                  <a:lnTo>
                    <a:pt x="7583329" y="243459"/>
                  </a:lnTo>
                  <a:cubicBezTo>
                    <a:pt x="7565898" y="243459"/>
                    <a:pt x="7551515" y="230600"/>
                    <a:pt x="7551515" y="214789"/>
                  </a:cubicBezTo>
                  <a:lnTo>
                    <a:pt x="7551515" y="62960"/>
                  </a:lnTo>
                  <a:close/>
                  <a:moveTo>
                    <a:pt x="7275290" y="63056"/>
                  </a:moveTo>
                  <a:cubicBezTo>
                    <a:pt x="7275290" y="47339"/>
                    <a:pt x="7289578" y="34385"/>
                    <a:pt x="7307104" y="34385"/>
                  </a:cubicBezTo>
                  <a:lnTo>
                    <a:pt x="7458647" y="34385"/>
                  </a:lnTo>
                  <a:cubicBezTo>
                    <a:pt x="7476078" y="34385"/>
                    <a:pt x="7490460" y="47244"/>
                    <a:pt x="7490460" y="63056"/>
                  </a:cubicBezTo>
                  <a:lnTo>
                    <a:pt x="7490460" y="214789"/>
                  </a:lnTo>
                  <a:cubicBezTo>
                    <a:pt x="7490460" y="230505"/>
                    <a:pt x="7476173" y="243459"/>
                    <a:pt x="7458647" y="243459"/>
                  </a:cubicBezTo>
                  <a:lnTo>
                    <a:pt x="7307104" y="243459"/>
                  </a:lnTo>
                  <a:cubicBezTo>
                    <a:pt x="7289673" y="243459"/>
                    <a:pt x="7275290" y="230600"/>
                    <a:pt x="7275290" y="214789"/>
                  </a:cubicBezTo>
                  <a:lnTo>
                    <a:pt x="7275290" y="62960"/>
                  </a:lnTo>
                  <a:close/>
                  <a:moveTo>
                    <a:pt x="6999065" y="63056"/>
                  </a:moveTo>
                  <a:cubicBezTo>
                    <a:pt x="6999065" y="47339"/>
                    <a:pt x="7013353" y="34385"/>
                    <a:pt x="7030879" y="34385"/>
                  </a:cubicBezTo>
                  <a:lnTo>
                    <a:pt x="7182422" y="34385"/>
                  </a:lnTo>
                  <a:cubicBezTo>
                    <a:pt x="7199853" y="34385"/>
                    <a:pt x="7214235" y="47244"/>
                    <a:pt x="7214235" y="63056"/>
                  </a:cubicBezTo>
                  <a:lnTo>
                    <a:pt x="7214235" y="214789"/>
                  </a:lnTo>
                  <a:cubicBezTo>
                    <a:pt x="7214235" y="230505"/>
                    <a:pt x="7199948" y="243459"/>
                    <a:pt x="7182422" y="243459"/>
                  </a:cubicBezTo>
                  <a:lnTo>
                    <a:pt x="7030879" y="243459"/>
                  </a:lnTo>
                  <a:cubicBezTo>
                    <a:pt x="7013448" y="243459"/>
                    <a:pt x="6999065" y="230600"/>
                    <a:pt x="6999065" y="214789"/>
                  </a:cubicBezTo>
                  <a:lnTo>
                    <a:pt x="6999065" y="62960"/>
                  </a:lnTo>
                  <a:close/>
                  <a:moveTo>
                    <a:pt x="6722840" y="63056"/>
                  </a:moveTo>
                  <a:cubicBezTo>
                    <a:pt x="6722840" y="47339"/>
                    <a:pt x="6737128" y="34385"/>
                    <a:pt x="6754654" y="34385"/>
                  </a:cubicBezTo>
                  <a:lnTo>
                    <a:pt x="6906197" y="34385"/>
                  </a:lnTo>
                  <a:cubicBezTo>
                    <a:pt x="6923628" y="34385"/>
                    <a:pt x="6938010" y="47244"/>
                    <a:pt x="6938010" y="63056"/>
                  </a:cubicBezTo>
                  <a:lnTo>
                    <a:pt x="6938010" y="214789"/>
                  </a:lnTo>
                  <a:cubicBezTo>
                    <a:pt x="6938010" y="230505"/>
                    <a:pt x="6923723" y="243459"/>
                    <a:pt x="6906197" y="243459"/>
                  </a:cubicBezTo>
                  <a:lnTo>
                    <a:pt x="6754654" y="243459"/>
                  </a:lnTo>
                  <a:cubicBezTo>
                    <a:pt x="6737223" y="243459"/>
                    <a:pt x="6722840" y="230600"/>
                    <a:pt x="6722840" y="214789"/>
                  </a:cubicBezTo>
                  <a:lnTo>
                    <a:pt x="6722840" y="62960"/>
                  </a:lnTo>
                  <a:close/>
                  <a:moveTo>
                    <a:pt x="6446615" y="63056"/>
                  </a:moveTo>
                  <a:cubicBezTo>
                    <a:pt x="6446615" y="47339"/>
                    <a:pt x="6460903" y="34385"/>
                    <a:pt x="6478429" y="34385"/>
                  </a:cubicBezTo>
                  <a:lnTo>
                    <a:pt x="6629972" y="34385"/>
                  </a:lnTo>
                  <a:cubicBezTo>
                    <a:pt x="6647403" y="34385"/>
                    <a:pt x="6661785" y="47244"/>
                    <a:pt x="6661785" y="63056"/>
                  </a:cubicBezTo>
                  <a:lnTo>
                    <a:pt x="6661785" y="214789"/>
                  </a:lnTo>
                  <a:cubicBezTo>
                    <a:pt x="6661785" y="230505"/>
                    <a:pt x="6647498" y="243459"/>
                    <a:pt x="6629972" y="243459"/>
                  </a:cubicBezTo>
                  <a:lnTo>
                    <a:pt x="6478429" y="243459"/>
                  </a:lnTo>
                  <a:cubicBezTo>
                    <a:pt x="6460998" y="243459"/>
                    <a:pt x="6446615" y="230600"/>
                    <a:pt x="6446615" y="214789"/>
                  </a:cubicBezTo>
                  <a:lnTo>
                    <a:pt x="6446615" y="62960"/>
                  </a:lnTo>
                  <a:close/>
                  <a:moveTo>
                    <a:pt x="6170390" y="63056"/>
                  </a:moveTo>
                  <a:cubicBezTo>
                    <a:pt x="6170390" y="47339"/>
                    <a:pt x="6184678" y="34385"/>
                    <a:pt x="6202204" y="34385"/>
                  </a:cubicBezTo>
                  <a:lnTo>
                    <a:pt x="6353747" y="34385"/>
                  </a:lnTo>
                  <a:cubicBezTo>
                    <a:pt x="6371178" y="34385"/>
                    <a:pt x="6385560" y="47244"/>
                    <a:pt x="6385560" y="63056"/>
                  </a:cubicBezTo>
                  <a:lnTo>
                    <a:pt x="6385560" y="214789"/>
                  </a:lnTo>
                  <a:cubicBezTo>
                    <a:pt x="6385560" y="230505"/>
                    <a:pt x="6371273" y="243459"/>
                    <a:pt x="6353747" y="243459"/>
                  </a:cubicBezTo>
                  <a:lnTo>
                    <a:pt x="6202204" y="243459"/>
                  </a:lnTo>
                  <a:cubicBezTo>
                    <a:pt x="6184773" y="243459"/>
                    <a:pt x="6170390" y="230600"/>
                    <a:pt x="6170390" y="214789"/>
                  </a:cubicBezTo>
                  <a:lnTo>
                    <a:pt x="6170390" y="62960"/>
                  </a:lnTo>
                  <a:close/>
                  <a:moveTo>
                    <a:pt x="5894165" y="63056"/>
                  </a:moveTo>
                  <a:cubicBezTo>
                    <a:pt x="5894165" y="47339"/>
                    <a:pt x="5908453" y="34385"/>
                    <a:pt x="5925979" y="34385"/>
                  </a:cubicBezTo>
                  <a:lnTo>
                    <a:pt x="6077522" y="34385"/>
                  </a:lnTo>
                  <a:cubicBezTo>
                    <a:pt x="6094953" y="34385"/>
                    <a:pt x="6109335" y="47244"/>
                    <a:pt x="6109335" y="63056"/>
                  </a:cubicBezTo>
                  <a:lnTo>
                    <a:pt x="6109335" y="214789"/>
                  </a:lnTo>
                  <a:cubicBezTo>
                    <a:pt x="6109335" y="230505"/>
                    <a:pt x="6095048" y="243459"/>
                    <a:pt x="6077522" y="243459"/>
                  </a:cubicBezTo>
                  <a:lnTo>
                    <a:pt x="5925979" y="243459"/>
                  </a:lnTo>
                  <a:cubicBezTo>
                    <a:pt x="5908548" y="243459"/>
                    <a:pt x="5894165" y="230600"/>
                    <a:pt x="5894165" y="214789"/>
                  </a:cubicBezTo>
                  <a:lnTo>
                    <a:pt x="5894165" y="62960"/>
                  </a:lnTo>
                  <a:close/>
                  <a:moveTo>
                    <a:pt x="5617940" y="63056"/>
                  </a:moveTo>
                  <a:cubicBezTo>
                    <a:pt x="5617940" y="47339"/>
                    <a:pt x="5632228" y="34385"/>
                    <a:pt x="5649754" y="34385"/>
                  </a:cubicBezTo>
                  <a:lnTo>
                    <a:pt x="5801297" y="34385"/>
                  </a:lnTo>
                  <a:cubicBezTo>
                    <a:pt x="5818728" y="34385"/>
                    <a:pt x="5833110" y="47244"/>
                    <a:pt x="5833110" y="63056"/>
                  </a:cubicBezTo>
                  <a:lnTo>
                    <a:pt x="5833110" y="214789"/>
                  </a:lnTo>
                  <a:cubicBezTo>
                    <a:pt x="5833110" y="230505"/>
                    <a:pt x="5818823" y="243459"/>
                    <a:pt x="5801297" y="243459"/>
                  </a:cubicBezTo>
                  <a:lnTo>
                    <a:pt x="5649754" y="243459"/>
                  </a:lnTo>
                  <a:cubicBezTo>
                    <a:pt x="5632323" y="243459"/>
                    <a:pt x="5617940" y="230600"/>
                    <a:pt x="5617940" y="214789"/>
                  </a:cubicBezTo>
                  <a:lnTo>
                    <a:pt x="5617940" y="62960"/>
                  </a:lnTo>
                  <a:close/>
                  <a:moveTo>
                    <a:pt x="5341715" y="63056"/>
                  </a:moveTo>
                  <a:cubicBezTo>
                    <a:pt x="5341715" y="47339"/>
                    <a:pt x="5356003" y="34385"/>
                    <a:pt x="5373529" y="34385"/>
                  </a:cubicBezTo>
                  <a:lnTo>
                    <a:pt x="5525072" y="34385"/>
                  </a:lnTo>
                  <a:cubicBezTo>
                    <a:pt x="5542503" y="34385"/>
                    <a:pt x="5556885" y="47244"/>
                    <a:pt x="5556885" y="63056"/>
                  </a:cubicBezTo>
                  <a:lnTo>
                    <a:pt x="5556885" y="214789"/>
                  </a:lnTo>
                  <a:cubicBezTo>
                    <a:pt x="5556885" y="230505"/>
                    <a:pt x="5542598" y="243459"/>
                    <a:pt x="5525072" y="243459"/>
                  </a:cubicBezTo>
                  <a:lnTo>
                    <a:pt x="5373529" y="243459"/>
                  </a:lnTo>
                  <a:cubicBezTo>
                    <a:pt x="5356098" y="243459"/>
                    <a:pt x="5341715" y="230600"/>
                    <a:pt x="5341715" y="214789"/>
                  </a:cubicBezTo>
                  <a:lnTo>
                    <a:pt x="5341715" y="62960"/>
                  </a:lnTo>
                  <a:close/>
                  <a:moveTo>
                    <a:pt x="5029772" y="63056"/>
                  </a:moveTo>
                  <a:cubicBezTo>
                    <a:pt x="5029772" y="47339"/>
                    <a:pt x="5044059" y="34385"/>
                    <a:pt x="5061585" y="34385"/>
                  </a:cubicBezTo>
                  <a:lnTo>
                    <a:pt x="5213128" y="34385"/>
                  </a:lnTo>
                  <a:cubicBezTo>
                    <a:pt x="5230559" y="34385"/>
                    <a:pt x="5244942" y="47244"/>
                    <a:pt x="5244942" y="63056"/>
                  </a:cubicBezTo>
                  <a:lnTo>
                    <a:pt x="5244942" y="214789"/>
                  </a:lnTo>
                  <a:cubicBezTo>
                    <a:pt x="5244942" y="230505"/>
                    <a:pt x="5230654" y="243459"/>
                    <a:pt x="5213128" y="243459"/>
                  </a:cubicBezTo>
                  <a:lnTo>
                    <a:pt x="5061585" y="243459"/>
                  </a:lnTo>
                  <a:cubicBezTo>
                    <a:pt x="5044155" y="243459"/>
                    <a:pt x="5029772" y="230600"/>
                    <a:pt x="5029772" y="214789"/>
                  </a:cubicBezTo>
                  <a:lnTo>
                    <a:pt x="5029772" y="62960"/>
                  </a:lnTo>
                  <a:close/>
                  <a:moveTo>
                    <a:pt x="4753547" y="63056"/>
                  </a:moveTo>
                  <a:cubicBezTo>
                    <a:pt x="4753547" y="47339"/>
                    <a:pt x="4767834" y="34385"/>
                    <a:pt x="4785360" y="34385"/>
                  </a:cubicBezTo>
                  <a:lnTo>
                    <a:pt x="4936903" y="34385"/>
                  </a:lnTo>
                  <a:cubicBezTo>
                    <a:pt x="4954334" y="34385"/>
                    <a:pt x="4968717" y="47244"/>
                    <a:pt x="4968717" y="63056"/>
                  </a:cubicBezTo>
                  <a:lnTo>
                    <a:pt x="4968717" y="214789"/>
                  </a:lnTo>
                  <a:cubicBezTo>
                    <a:pt x="4968717" y="230505"/>
                    <a:pt x="4954429" y="243459"/>
                    <a:pt x="4936903" y="243459"/>
                  </a:cubicBezTo>
                  <a:lnTo>
                    <a:pt x="4785360" y="243459"/>
                  </a:lnTo>
                  <a:cubicBezTo>
                    <a:pt x="4767930" y="243459"/>
                    <a:pt x="4753547" y="230600"/>
                    <a:pt x="4753547" y="214789"/>
                  </a:cubicBezTo>
                  <a:lnTo>
                    <a:pt x="4753547" y="62960"/>
                  </a:lnTo>
                  <a:close/>
                  <a:moveTo>
                    <a:pt x="4477322" y="63056"/>
                  </a:moveTo>
                  <a:cubicBezTo>
                    <a:pt x="4477322" y="47339"/>
                    <a:pt x="4491609" y="34385"/>
                    <a:pt x="4509135" y="34385"/>
                  </a:cubicBezTo>
                  <a:lnTo>
                    <a:pt x="4660678" y="34385"/>
                  </a:lnTo>
                  <a:cubicBezTo>
                    <a:pt x="4678109" y="34385"/>
                    <a:pt x="4692491" y="47244"/>
                    <a:pt x="4692491" y="63056"/>
                  </a:cubicBezTo>
                  <a:lnTo>
                    <a:pt x="4692491" y="214789"/>
                  </a:lnTo>
                  <a:cubicBezTo>
                    <a:pt x="4692491" y="230505"/>
                    <a:pt x="4678204" y="243459"/>
                    <a:pt x="4660678" y="243459"/>
                  </a:cubicBezTo>
                  <a:lnTo>
                    <a:pt x="4509135" y="243459"/>
                  </a:lnTo>
                  <a:cubicBezTo>
                    <a:pt x="4491705" y="243459"/>
                    <a:pt x="4477322" y="230600"/>
                    <a:pt x="4477322" y="214789"/>
                  </a:cubicBezTo>
                  <a:lnTo>
                    <a:pt x="4477322" y="62960"/>
                  </a:lnTo>
                  <a:close/>
                  <a:moveTo>
                    <a:pt x="4201097" y="63056"/>
                  </a:moveTo>
                  <a:cubicBezTo>
                    <a:pt x="4201097" y="47339"/>
                    <a:pt x="4215384" y="34385"/>
                    <a:pt x="4232910" y="34385"/>
                  </a:cubicBezTo>
                  <a:lnTo>
                    <a:pt x="4384453" y="34385"/>
                  </a:lnTo>
                  <a:cubicBezTo>
                    <a:pt x="4401884" y="34385"/>
                    <a:pt x="4416266" y="47244"/>
                    <a:pt x="4416266" y="63056"/>
                  </a:cubicBezTo>
                  <a:lnTo>
                    <a:pt x="4416266" y="214789"/>
                  </a:lnTo>
                  <a:cubicBezTo>
                    <a:pt x="4416266" y="230505"/>
                    <a:pt x="4401979" y="243459"/>
                    <a:pt x="4384453" y="243459"/>
                  </a:cubicBezTo>
                  <a:lnTo>
                    <a:pt x="4232910" y="243459"/>
                  </a:lnTo>
                  <a:cubicBezTo>
                    <a:pt x="4215480" y="243459"/>
                    <a:pt x="4201097" y="230600"/>
                    <a:pt x="4201097" y="214789"/>
                  </a:cubicBezTo>
                  <a:lnTo>
                    <a:pt x="4201097" y="62960"/>
                  </a:lnTo>
                  <a:close/>
                  <a:moveTo>
                    <a:pt x="3924872" y="63056"/>
                  </a:moveTo>
                  <a:cubicBezTo>
                    <a:pt x="3924872" y="47339"/>
                    <a:pt x="3939159" y="34385"/>
                    <a:pt x="3956685" y="34385"/>
                  </a:cubicBezTo>
                  <a:lnTo>
                    <a:pt x="4108228" y="34385"/>
                  </a:lnTo>
                  <a:cubicBezTo>
                    <a:pt x="4125659" y="34385"/>
                    <a:pt x="4140041" y="47244"/>
                    <a:pt x="4140041" y="63056"/>
                  </a:cubicBezTo>
                  <a:lnTo>
                    <a:pt x="4140041" y="214789"/>
                  </a:lnTo>
                  <a:cubicBezTo>
                    <a:pt x="4140041" y="230505"/>
                    <a:pt x="4125754" y="243459"/>
                    <a:pt x="4108228" y="243459"/>
                  </a:cubicBezTo>
                  <a:lnTo>
                    <a:pt x="3956685" y="243459"/>
                  </a:lnTo>
                  <a:cubicBezTo>
                    <a:pt x="3939254" y="243459"/>
                    <a:pt x="3924872" y="230600"/>
                    <a:pt x="3924872" y="214789"/>
                  </a:cubicBezTo>
                  <a:lnTo>
                    <a:pt x="3924872" y="62960"/>
                  </a:lnTo>
                  <a:close/>
                  <a:moveTo>
                    <a:pt x="3648647" y="63056"/>
                  </a:moveTo>
                  <a:cubicBezTo>
                    <a:pt x="3648647" y="47339"/>
                    <a:pt x="3662934" y="34385"/>
                    <a:pt x="3680460" y="34385"/>
                  </a:cubicBezTo>
                  <a:lnTo>
                    <a:pt x="3832003" y="34385"/>
                  </a:lnTo>
                  <a:cubicBezTo>
                    <a:pt x="3849434" y="34385"/>
                    <a:pt x="3863816" y="47244"/>
                    <a:pt x="3863816" y="63056"/>
                  </a:cubicBezTo>
                  <a:lnTo>
                    <a:pt x="3863816" y="214789"/>
                  </a:lnTo>
                  <a:cubicBezTo>
                    <a:pt x="3863816" y="230505"/>
                    <a:pt x="3849529" y="243459"/>
                    <a:pt x="3832003" y="243459"/>
                  </a:cubicBezTo>
                  <a:lnTo>
                    <a:pt x="3680460" y="243459"/>
                  </a:lnTo>
                  <a:cubicBezTo>
                    <a:pt x="3663029" y="243459"/>
                    <a:pt x="3648647" y="230600"/>
                    <a:pt x="3648647" y="214789"/>
                  </a:cubicBezTo>
                  <a:lnTo>
                    <a:pt x="3648647" y="62960"/>
                  </a:lnTo>
                  <a:close/>
                  <a:moveTo>
                    <a:pt x="3372422" y="63056"/>
                  </a:moveTo>
                  <a:cubicBezTo>
                    <a:pt x="3372422" y="47339"/>
                    <a:pt x="3386709" y="34385"/>
                    <a:pt x="3404235" y="34385"/>
                  </a:cubicBezTo>
                  <a:lnTo>
                    <a:pt x="3555778" y="34385"/>
                  </a:lnTo>
                  <a:cubicBezTo>
                    <a:pt x="3573209" y="34385"/>
                    <a:pt x="3587591" y="47244"/>
                    <a:pt x="3587591" y="63056"/>
                  </a:cubicBezTo>
                  <a:lnTo>
                    <a:pt x="3587591" y="214789"/>
                  </a:lnTo>
                  <a:cubicBezTo>
                    <a:pt x="3587591" y="230505"/>
                    <a:pt x="3573304" y="243459"/>
                    <a:pt x="3555778" y="243459"/>
                  </a:cubicBezTo>
                  <a:lnTo>
                    <a:pt x="3404235" y="243459"/>
                  </a:lnTo>
                  <a:cubicBezTo>
                    <a:pt x="3386804" y="243459"/>
                    <a:pt x="3372422" y="230600"/>
                    <a:pt x="3372422" y="214789"/>
                  </a:cubicBezTo>
                  <a:lnTo>
                    <a:pt x="3372422" y="62960"/>
                  </a:lnTo>
                  <a:close/>
                  <a:moveTo>
                    <a:pt x="3096197" y="63056"/>
                  </a:moveTo>
                  <a:cubicBezTo>
                    <a:pt x="3096197" y="47339"/>
                    <a:pt x="3110484" y="34385"/>
                    <a:pt x="3128010" y="34385"/>
                  </a:cubicBezTo>
                  <a:lnTo>
                    <a:pt x="3279553" y="34385"/>
                  </a:lnTo>
                  <a:cubicBezTo>
                    <a:pt x="3296984" y="34385"/>
                    <a:pt x="3311366" y="47244"/>
                    <a:pt x="3311366" y="63056"/>
                  </a:cubicBezTo>
                  <a:lnTo>
                    <a:pt x="3311366" y="214789"/>
                  </a:lnTo>
                  <a:cubicBezTo>
                    <a:pt x="3311366" y="230505"/>
                    <a:pt x="3297079" y="243459"/>
                    <a:pt x="3279553" y="243459"/>
                  </a:cubicBezTo>
                  <a:lnTo>
                    <a:pt x="3128010" y="243459"/>
                  </a:lnTo>
                  <a:cubicBezTo>
                    <a:pt x="3110579" y="243459"/>
                    <a:pt x="3096197" y="230600"/>
                    <a:pt x="3096197" y="214789"/>
                  </a:cubicBezTo>
                  <a:lnTo>
                    <a:pt x="3096197" y="62960"/>
                  </a:lnTo>
                  <a:close/>
                  <a:moveTo>
                    <a:pt x="2819972" y="63056"/>
                  </a:moveTo>
                  <a:cubicBezTo>
                    <a:pt x="2819972" y="47339"/>
                    <a:pt x="2834259" y="34385"/>
                    <a:pt x="2851785" y="34385"/>
                  </a:cubicBezTo>
                  <a:lnTo>
                    <a:pt x="3003328" y="34385"/>
                  </a:lnTo>
                  <a:cubicBezTo>
                    <a:pt x="3020759" y="34385"/>
                    <a:pt x="3035141" y="47244"/>
                    <a:pt x="3035141" y="63056"/>
                  </a:cubicBezTo>
                  <a:lnTo>
                    <a:pt x="3035141" y="214789"/>
                  </a:lnTo>
                  <a:cubicBezTo>
                    <a:pt x="3035141" y="230505"/>
                    <a:pt x="3020854" y="243459"/>
                    <a:pt x="3003328" y="243459"/>
                  </a:cubicBezTo>
                  <a:lnTo>
                    <a:pt x="2851785" y="243459"/>
                  </a:lnTo>
                  <a:cubicBezTo>
                    <a:pt x="2834354" y="243459"/>
                    <a:pt x="2819972" y="230600"/>
                    <a:pt x="2819972" y="214789"/>
                  </a:cubicBezTo>
                  <a:lnTo>
                    <a:pt x="2819972" y="62960"/>
                  </a:lnTo>
                  <a:close/>
                  <a:moveTo>
                    <a:pt x="2543747" y="63056"/>
                  </a:moveTo>
                  <a:cubicBezTo>
                    <a:pt x="2543747" y="47339"/>
                    <a:pt x="2558034" y="34385"/>
                    <a:pt x="2575560" y="34385"/>
                  </a:cubicBezTo>
                  <a:lnTo>
                    <a:pt x="2727103" y="34385"/>
                  </a:lnTo>
                  <a:cubicBezTo>
                    <a:pt x="2744534" y="34385"/>
                    <a:pt x="2758916" y="47244"/>
                    <a:pt x="2758916" y="63056"/>
                  </a:cubicBezTo>
                  <a:lnTo>
                    <a:pt x="2758916" y="214789"/>
                  </a:lnTo>
                  <a:cubicBezTo>
                    <a:pt x="2758916" y="230505"/>
                    <a:pt x="2744629" y="243459"/>
                    <a:pt x="2727103" y="243459"/>
                  </a:cubicBezTo>
                  <a:lnTo>
                    <a:pt x="2575560" y="243459"/>
                  </a:lnTo>
                  <a:cubicBezTo>
                    <a:pt x="2558129" y="243459"/>
                    <a:pt x="2543747" y="230600"/>
                    <a:pt x="2543747" y="214789"/>
                  </a:cubicBezTo>
                  <a:lnTo>
                    <a:pt x="2543747" y="62960"/>
                  </a:lnTo>
                  <a:close/>
                  <a:moveTo>
                    <a:pt x="2267522" y="63056"/>
                  </a:moveTo>
                  <a:cubicBezTo>
                    <a:pt x="2267522" y="47339"/>
                    <a:pt x="2281809" y="34385"/>
                    <a:pt x="2299335" y="34385"/>
                  </a:cubicBezTo>
                  <a:lnTo>
                    <a:pt x="2450878" y="34385"/>
                  </a:lnTo>
                  <a:cubicBezTo>
                    <a:pt x="2468309" y="34385"/>
                    <a:pt x="2482691" y="47244"/>
                    <a:pt x="2482691" y="63056"/>
                  </a:cubicBezTo>
                  <a:lnTo>
                    <a:pt x="2482691" y="214789"/>
                  </a:lnTo>
                  <a:cubicBezTo>
                    <a:pt x="2482691" y="230505"/>
                    <a:pt x="2468404" y="243459"/>
                    <a:pt x="2450878" y="243459"/>
                  </a:cubicBezTo>
                  <a:lnTo>
                    <a:pt x="2299335" y="243459"/>
                  </a:lnTo>
                  <a:cubicBezTo>
                    <a:pt x="2281904" y="243459"/>
                    <a:pt x="2267522" y="230600"/>
                    <a:pt x="2267522" y="214789"/>
                  </a:cubicBezTo>
                  <a:lnTo>
                    <a:pt x="2267522" y="62960"/>
                  </a:lnTo>
                  <a:close/>
                  <a:moveTo>
                    <a:pt x="1991297" y="63056"/>
                  </a:moveTo>
                  <a:cubicBezTo>
                    <a:pt x="1991297" y="47339"/>
                    <a:pt x="2005584" y="34385"/>
                    <a:pt x="2023110" y="34385"/>
                  </a:cubicBezTo>
                  <a:lnTo>
                    <a:pt x="2174653" y="34385"/>
                  </a:lnTo>
                  <a:cubicBezTo>
                    <a:pt x="2192084" y="34385"/>
                    <a:pt x="2206466" y="47244"/>
                    <a:pt x="2206466" y="63056"/>
                  </a:cubicBezTo>
                  <a:lnTo>
                    <a:pt x="2206466" y="214789"/>
                  </a:lnTo>
                  <a:cubicBezTo>
                    <a:pt x="2206466" y="230505"/>
                    <a:pt x="2192179" y="243459"/>
                    <a:pt x="2174653" y="243459"/>
                  </a:cubicBezTo>
                  <a:lnTo>
                    <a:pt x="2023110" y="243459"/>
                  </a:lnTo>
                  <a:cubicBezTo>
                    <a:pt x="2005679" y="243459"/>
                    <a:pt x="1991297" y="230600"/>
                    <a:pt x="1991297" y="214789"/>
                  </a:cubicBezTo>
                  <a:lnTo>
                    <a:pt x="1991297" y="62960"/>
                  </a:lnTo>
                  <a:close/>
                  <a:moveTo>
                    <a:pt x="1715072" y="63056"/>
                  </a:moveTo>
                  <a:cubicBezTo>
                    <a:pt x="1715072" y="47339"/>
                    <a:pt x="1729359" y="34385"/>
                    <a:pt x="1746885" y="34385"/>
                  </a:cubicBezTo>
                  <a:lnTo>
                    <a:pt x="1898428" y="34385"/>
                  </a:lnTo>
                  <a:cubicBezTo>
                    <a:pt x="1915859" y="34385"/>
                    <a:pt x="1930241" y="47244"/>
                    <a:pt x="1930241" y="63056"/>
                  </a:cubicBezTo>
                  <a:lnTo>
                    <a:pt x="1930241" y="214789"/>
                  </a:lnTo>
                  <a:cubicBezTo>
                    <a:pt x="1930241" y="230505"/>
                    <a:pt x="1915954" y="243459"/>
                    <a:pt x="1898428" y="243459"/>
                  </a:cubicBezTo>
                  <a:lnTo>
                    <a:pt x="1746885" y="243459"/>
                  </a:lnTo>
                  <a:cubicBezTo>
                    <a:pt x="1729454" y="243459"/>
                    <a:pt x="1715072" y="230600"/>
                    <a:pt x="1715072" y="214789"/>
                  </a:cubicBezTo>
                  <a:lnTo>
                    <a:pt x="1715072" y="62960"/>
                  </a:lnTo>
                  <a:close/>
                  <a:moveTo>
                    <a:pt x="1438847" y="63056"/>
                  </a:moveTo>
                  <a:cubicBezTo>
                    <a:pt x="1438847" y="47339"/>
                    <a:pt x="1453134" y="34385"/>
                    <a:pt x="1470660" y="34385"/>
                  </a:cubicBezTo>
                  <a:lnTo>
                    <a:pt x="1622203" y="34385"/>
                  </a:lnTo>
                  <a:cubicBezTo>
                    <a:pt x="1639634" y="34385"/>
                    <a:pt x="1654016" y="47244"/>
                    <a:pt x="1654016" y="63056"/>
                  </a:cubicBezTo>
                  <a:lnTo>
                    <a:pt x="1654016" y="214789"/>
                  </a:lnTo>
                  <a:cubicBezTo>
                    <a:pt x="1654016" y="230505"/>
                    <a:pt x="1639729" y="243459"/>
                    <a:pt x="1622203" y="243459"/>
                  </a:cubicBezTo>
                  <a:lnTo>
                    <a:pt x="1470660" y="243459"/>
                  </a:lnTo>
                  <a:cubicBezTo>
                    <a:pt x="1453229" y="243459"/>
                    <a:pt x="1438847" y="230600"/>
                    <a:pt x="1438847" y="214789"/>
                  </a:cubicBezTo>
                  <a:lnTo>
                    <a:pt x="1438847" y="62960"/>
                  </a:lnTo>
                  <a:close/>
                  <a:moveTo>
                    <a:pt x="1162622" y="63056"/>
                  </a:moveTo>
                  <a:cubicBezTo>
                    <a:pt x="1162622" y="47339"/>
                    <a:pt x="1176909" y="34385"/>
                    <a:pt x="1194435" y="34385"/>
                  </a:cubicBezTo>
                  <a:lnTo>
                    <a:pt x="1345978" y="34385"/>
                  </a:lnTo>
                  <a:cubicBezTo>
                    <a:pt x="1363409" y="34385"/>
                    <a:pt x="1377791" y="47244"/>
                    <a:pt x="1377791" y="63056"/>
                  </a:cubicBezTo>
                  <a:lnTo>
                    <a:pt x="1377791" y="214789"/>
                  </a:lnTo>
                  <a:cubicBezTo>
                    <a:pt x="1377791" y="230505"/>
                    <a:pt x="1363504" y="243459"/>
                    <a:pt x="1345978" y="243459"/>
                  </a:cubicBezTo>
                  <a:lnTo>
                    <a:pt x="1194435" y="243459"/>
                  </a:lnTo>
                  <a:cubicBezTo>
                    <a:pt x="1177004" y="243459"/>
                    <a:pt x="1162622" y="230600"/>
                    <a:pt x="1162622" y="214789"/>
                  </a:cubicBezTo>
                  <a:lnTo>
                    <a:pt x="1162622" y="62960"/>
                  </a:lnTo>
                  <a:close/>
                  <a:moveTo>
                    <a:pt x="886397" y="63056"/>
                  </a:moveTo>
                  <a:cubicBezTo>
                    <a:pt x="886397" y="47339"/>
                    <a:pt x="900684" y="34385"/>
                    <a:pt x="918210" y="34385"/>
                  </a:cubicBezTo>
                  <a:lnTo>
                    <a:pt x="1069753" y="34385"/>
                  </a:lnTo>
                  <a:cubicBezTo>
                    <a:pt x="1087184" y="34385"/>
                    <a:pt x="1101566" y="47244"/>
                    <a:pt x="1101566" y="63056"/>
                  </a:cubicBezTo>
                  <a:lnTo>
                    <a:pt x="1101566" y="214789"/>
                  </a:lnTo>
                  <a:cubicBezTo>
                    <a:pt x="1101566" y="230505"/>
                    <a:pt x="1087279" y="243459"/>
                    <a:pt x="1069753" y="243459"/>
                  </a:cubicBezTo>
                  <a:lnTo>
                    <a:pt x="918210" y="243459"/>
                  </a:lnTo>
                  <a:cubicBezTo>
                    <a:pt x="900779" y="243459"/>
                    <a:pt x="886397" y="230600"/>
                    <a:pt x="886397" y="214789"/>
                  </a:cubicBezTo>
                  <a:lnTo>
                    <a:pt x="886397" y="62960"/>
                  </a:lnTo>
                  <a:close/>
                  <a:moveTo>
                    <a:pt x="610172" y="63056"/>
                  </a:moveTo>
                  <a:cubicBezTo>
                    <a:pt x="610172" y="47339"/>
                    <a:pt x="624459" y="34385"/>
                    <a:pt x="641985" y="34385"/>
                  </a:cubicBezTo>
                  <a:lnTo>
                    <a:pt x="793528" y="34385"/>
                  </a:lnTo>
                  <a:cubicBezTo>
                    <a:pt x="810959" y="34385"/>
                    <a:pt x="825341" y="47244"/>
                    <a:pt x="825341" y="63056"/>
                  </a:cubicBezTo>
                  <a:lnTo>
                    <a:pt x="825341" y="214789"/>
                  </a:lnTo>
                  <a:cubicBezTo>
                    <a:pt x="825341" y="230505"/>
                    <a:pt x="811054" y="243459"/>
                    <a:pt x="793528" y="243459"/>
                  </a:cubicBezTo>
                  <a:lnTo>
                    <a:pt x="641985" y="243459"/>
                  </a:lnTo>
                  <a:cubicBezTo>
                    <a:pt x="624554" y="243459"/>
                    <a:pt x="610172" y="230600"/>
                    <a:pt x="610172" y="214789"/>
                  </a:cubicBezTo>
                  <a:lnTo>
                    <a:pt x="610172" y="62960"/>
                  </a:lnTo>
                  <a:close/>
                  <a:moveTo>
                    <a:pt x="333947" y="63056"/>
                  </a:moveTo>
                  <a:cubicBezTo>
                    <a:pt x="333947" y="47339"/>
                    <a:pt x="348234" y="34385"/>
                    <a:pt x="365760" y="34385"/>
                  </a:cubicBezTo>
                  <a:lnTo>
                    <a:pt x="517303" y="34385"/>
                  </a:lnTo>
                  <a:cubicBezTo>
                    <a:pt x="534734" y="34385"/>
                    <a:pt x="549116" y="47244"/>
                    <a:pt x="549116" y="63056"/>
                  </a:cubicBezTo>
                  <a:lnTo>
                    <a:pt x="549116" y="214789"/>
                  </a:lnTo>
                  <a:cubicBezTo>
                    <a:pt x="549116" y="230505"/>
                    <a:pt x="534829" y="243459"/>
                    <a:pt x="517303" y="243459"/>
                  </a:cubicBezTo>
                  <a:lnTo>
                    <a:pt x="365760" y="243459"/>
                  </a:lnTo>
                  <a:cubicBezTo>
                    <a:pt x="348329" y="243459"/>
                    <a:pt x="333947" y="230600"/>
                    <a:pt x="333947" y="214789"/>
                  </a:cubicBezTo>
                  <a:lnTo>
                    <a:pt x="333947" y="62960"/>
                  </a:lnTo>
                  <a:close/>
                  <a:moveTo>
                    <a:pt x="57722" y="63056"/>
                  </a:moveTo>
                  <a:cubicBezTo>
                    <a:pt x="57722" y="47339"/>
                    <a:pt x="72009" y="34385"/>
                    <a:pt x="89535" y="34385"/>
                  </a:cubicBezTo>
                  <a:lnTo>
                    <a:pt x="241078" y="34385"/>
                  </a:lnTo>
                  <a:cubicBezTo>
                    <a:pt x="258509" y="34385"/>
                    <a:pt x="272891" y="47244"/>
                    <a:pt x="272891" y="63056"/>
                  </a:cubicBezTo>
                  <a:lnTo>
                    <a:pt x="272891" y="214789"/>
                  </a:lnTo>
                  <a:cubicBezTo>
                    <a:pt x="272891" y="230505"/>
                    <a:pt x="258604" y="243459"/>
                    <a:pt x="241078" y="243459"/>
                  </a:cubicBezTo>
                  <a:lnTo>
                    <a:pt x="89535" y="243459"/>
                  </a:lnTo>
                  <a:cubicBezTo>
                    <a:pt x="72104" y="243459"/>
                    <a:pt x="57722" y="230600"/>
                    <a:pt x="57722" y="214789"/>
                  </a:cubicBezTo>
                  <a:lnTo>
                    <a:pt x="57722" y="62960"/>
                  </a:lnTo>
                  <a:close/>
                </a:path>
              </a:pathLst>
            </a:custGeom>
            <a:solidFill>
              <a:srgbClr val="FFFFFF">
                <a:alpha val="352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 name="Google Shape;207;p23"/>
            <p:cNvSpPr/>
            <p:nvPr/>
          </p:nvSpPr>
          <p:spPr>
            <a:xfrm>
              <a:off x="-183080" y="-608350"/>
              <a:ext cx="9510160" cy="1154715"/>
            </a:xfrm>
            <a:custGeom>
              <a:rect b="b" l="l" r="r" t="t"/>
              <a:pathLst>
                <a:path extrusionOk="0" h="1283017" w="10566844">
                  <a:moveTo>
                    <a:pt x="5283423" y="0"/>
                  </a:moveTo>
                  <a:lnTo>
                    <a:pt x="0" y="0"/>
                  </a:lnTo>
                  <a:lnTo>
                    <a:pt x="0" y="1283018"/>
                  </a:lnTo>
                  <a:lnTo>
                    <a:pt x="10566845" y="1283018"/>
                  </a:lnTo>
                  <a:lnTo>
                    <a:pt x="10566845" y="0"/>
                  </a:lnTo>
                  <a:lnTo>
                    <a:pt x="5283423" y="0"/>
                  </a:lnTo>
                  <a:close/>
                  <a:moveTo>
                    <a:pt x="254222" y="1220057"/>
                  </a:moveTo>
                  <a:cubicBezTo>
                    <a:pt x="254222" y="1235774"/>
                    <a:pt x="239935" y="1248728"/>
                    <a:pt x="222409" y="1248728"/>
                  </a:cubicBezTo>
                  <a:lnTo>
                    <a:pt x="70866" y="1248728"/>
                  </a:lnTo>
                  <a:cubicBezTo>
                    <a:pt x="53435" y="1248728"/>
                    <a:pt x="39053" y="1235869"/>
                    <a:pt x="39053" y="1220057"/>
                  </a:cubicBezTo>
                  <a:lnTo>
                    <a:pt x="39053" y="1068324"/>
                  </a:lnTo>
                  <a:cubicBezTo>
                    <a:pt x="39053" y="1052608"/>
                    <a:pt x="53340" y="1039654"/>
                    <a:pt x="70866" y="1039654"/>
                  </a:cubicBezTo>
                  <a:lnTo>
                    <a:pt x="222409" y="1039654"/>
                  </a:lnTo>
                  <a:cubicBezTo>
                    <a:pt x="239840" y="1039654"/>
                    <a:pt x="254222" y="1052513"/>
                    <a:pt x="254222" y="1068324"/>
                  </a:cubicBezTo>
                  <a:lnTo>
                    <a:pt x="254222" y="1220057"/>
                  </a:lnTo>
                  <a:close/>
                  <a:moveTo>
                    <a:pt x="530447" y="1220057"/>
                  </a:moveTo>
                  <a:cubicBezTo>
                    <a:pt x="530447" y="1235774"/>
                    <a:pt x="516160" y="1248728"/>
                    <a:pt x="498634" y="1248728"/>
                  </a:cubicBezTo>
                  <a:lnTo>
                    <a:pt x="347091" y="1248728"/>
                  </a:lnTo>
                  <a:cubicBezTo>
                    <a:pt x="329660" y="1248728"/>
                    <a:pt x="315278" y="1235869"/>
                    <a:pt x="315278" y="1220057"/>
                  </a:cubicBezTo>
                  <a:lnTo>
                    <a:pt x="315278" y="1068324"/>
                  </a:lnTo>
                  <a:cubicBezTo>
                    <a:pt x="315278" y="1052608"/>
                    <a:pt x="329565" y="1039654"/>
                    <a:pt x="347091" y="1039654"/>
                  </a:cubicBezTo>
                  <a:lnTo>
                    <a:pt x="498634" y="1039654"/>
                  </a:lnTo>
                  <a:cubicBezTo>
                    <a:pt x="516065" y="1039654"/>
                    <a:pt x="530447" y="1052513"/>
                    <a:pt x="530447" y="1068324"/>
                  </a:cubicBezTo>
                  <a:lnTo>
                    <a:pt x="530447" y="1220057"/>
                  </a:lnTo>
                  <a:close/>
                  <a:moveTo>
                    <a:pt x="806672" y="1220057"/>
                  </a:moveTo>
                  <a:cubicBezTo>
                    <a:pt x="806672" y="1235774"/>
                    <a:pt x="792385" y="1248728"/>
                    <a:pt x="774859" y="1248728"/>
                  </a:cubicBezTo>
                  <a:lnTo>
                    <a:pt x="623316" y="1248728"/>
                  </a:lnTo>
                  <a:cubicBezTo>
                    <a:pt x="605885" y="1248728"/>
                    <a:pt x="591503" y="1235869"/>
                    <a:pt x="591503" y="1220057"/>
                  </a:cubicBezTo>
                  <a:lnTo>
                    <a:pt x="591503" y="1068324"/>
                  </a:lnTo>
                  <a:cubicBezTo>
                    <a:pt x="591503" y="1052608"/>
                    <a:pt x="605790" y="1039654"/>
                    <a:pt x="623316" y="1039654"/>
                  </a:cubicBezTo>
                  <a:lnTo>
                    <a:pt x="774859" y="1039654"/>
                  </a:lnTo>
                  <a:cubicBezTo>
                    <a:pt x="792290" y="1039654"/>
                    <a:pt x="806672" y="1052513"/>
                    <a:pt x="806672" y="1068324"/>
                  </a:cubicBezTo>
                  <a:lnTo>
                    <a:pt x="806672" y="1220057"/>
                  </a:lnTo>
                  <a:close/>
                  <a:moveTo>
                    <a:pt x="1082897" y="1220057"/>
                  </a:moveTo>
                  <a:cubicBezTo>
                    <a:pt x="1082897" y="1235774"/>
                    <a:pt x="1068610" y="1248728"/>
                    <a:pt x="1051084" y="1248728"/>
                  </a:cubicBezTo>
                  <a:lnTo>
                    <a:pt x="899541" y="1248728"/>
                  </a:lnTo>
                  <a:cubicBezTo>
                    <a:pt x="882110" y="1248728"/>
                    <a:pt x="867728" y="1235869"/>
                    <a:pt x="867728" y="1220057"/>
                  </a:cubicBezTo>
                  <a:lnTo>
                    <a:pt x="867728" y="1068324"/>
                  </a:lnTo>
                  <a:cubicBezTo>
                    <a:pt x="867728" y="1052608"/>
                    <a:pt x="882015" y="1039654"/>
                    <a:pt x="899541" y="1039654"/>
                  </a:cubicBezTo>
                  <a:lnTo>
                    <a:pt x="1051084" y="1039654"/>
                  </a:lnTo>
                  <a:cubicBezTo>
                    <a:pt x="1068515" y="1039654"/>
                    <a:pt x="1082897" y="1052513"/>
                    <a:pt x="1082897" y="1068324"/>
                  </a:cubicBezTo>
                  <a:lnTo>
                    <a:pt x="1082897" y="1220057"/>
                  </a:lnTo>
                  <a:close/>
                  <a:moveTo>
                    <a:pt x="1359122" y="1220057"/>
                  </a:moveTo>
                  <a:cubicBezTo>
                    <a:pt x="1359122" y="1235774"/>
                    <a:pt x="1344835" y="1248728"/>
                    <a:pt x="1327309" y="1248728"/>
                  </a:cubicBezTo>
                  <a:lnTo>
                    <a:pt x="1175766" y="1248728"/>
                  </a:lnTo>
                  <a:cubicBezTo>
                    <a:pt x="1158335" y="1248728"/>
                    <a:pt x="1143953" y="1235869"/>
                    <a:pt x="1143953" y="1220057"/>
                  </a:cubicBezTo>
                  <a:lnTo>
                    <a:pt x="1143953" y="1068324"/>
                  </a:lnTo>
                  <a:cubicBezTo>
                    <a:pt x="1143953" y="1052608"/>
                    <a:pt x="1158240" y="1039654"/>
                    <a:pt x="1175766" y="1039654"/>
                  </a:cubicBezTo>
                  <a:lnTo>
                    <a:pt x="1327309" y="1039654"/>
                  </a:lnTo>
                  <a:cubicBezTo>
                    <a:pt x="1344739" y="1039654"/>
                    <a:pt x="1359122" y="1052513"/>
                    <a:pt x="1359122" y="1068324"/>
                  </a:cubicBezTo>
                  <a:lnTo>
                    <a:pt x="1359122" y="1220057"/>
                  </a:lnTo>
                  <a:close/>
                  <a:moveTo>
                    <a:pt x="1635347" y="1220057"/>
                  </a:moveTo>
                  <a:cubicBezTo>
                    <a:pt x="1635347" y="1235774"/>
                    <a:pt x="1621060" y="1248728"/>
                    <a:pt x="1603534" y="1248728"/>
                  </a:cubicBezTo>
                  <a:lnTo>
                    <a:pt x="1451991" y="1248728"/>
                  </a:lnTo>
                  <a:cubicBezTo>
                    <a:pt x="1434560" y="1248728"/>
                    <a:pt x="1420178" y="1235869"/>
                    <a:pt x="1420178" y="1220057"/>
                  </a:cubicBezTo>
                  <a:lnTo>
                    <a:pt x="1420178" y="1068324"/>
                  </a:lnTo>
                  <a:cubicBezTo>
                    <a:pt x="1420178" y="1052608"/>
                    <a:pt x="1434465" y="1039654"/>
                    <a:pt x="1451991" y="1039654"/>
                  </a:cubicBezTo>
                  <a:lnTo>
                    <a:pt x="1603534" y="1039654"/>
                  </a:lnTo>
                  <a:cubicBezTo>
                    <a:pt x="1620964" y="1039654"/>
                    <a:pt x="1635347" y="1052513"/>
                    <a:pt x="1635347" y="1068324"/>
                  </a:cubicBezTo>
                  <a:lnTo>
                    <a:pt x="1635347" y="1220057"/>
                  </a:lnTo>
                  <a:close/>
                  <a:moveTo>
                    <a:pt x="1911572" y="1220057"/>
                  </a:moveTo>
                  <a:cubicBezTo>
                    <a:pt x="1911572" y="1235774"/>
                    <a:pt x="1897285" y="1248728"/>
                    <a:pt x="1879759" y="1248728"/>
                  </a:cubicBezTo>
                  <a:lnTo>
                    <a:pt x="1728216" y="1248728"/>
                  </a:lnTo>
                  <a:cubicBezTo>
                    <a:pt x="1710785" y="1248728"/>
                    <a:pt x="1696403" y="1235869"/>
                    <a:pt x="1696403" y="1220057"/>
                  </a:cubicBezTo>
                  <a:lnTo>
                    <a:pt x="1696403" y="1068324"/>
                  </a:lnTo>
                  <a:cubicBezTo>
                    <a:pt x="1696403" y="1052608"/>
                    <a:pt x="1710690" y="1039654"/>
                    <a:pt x="1728216" y="1039654"/>
                  </a:cubicBezTo>
                  <a:lnTo>
                    <a:pt x="1879759" y="1039654"/>
                  </a:lnTo>
                  <a:cubicBezTo>
                    <a:pt x="1897189" y="1039654"/>
                    <a:pt x="1911572" y="1052513"/>
                    <a:pt x="1911572" y="1068324"/>
                  </a:cubicBezTo>
                  <a:lnTo>
                    <a:pt x="1911572" y="1220057"/>
                  </a:lnTo>
                  <a:close/>
                  <a:moveTo>
                    <a:pt x="2187797" y="1220057"/>
                  </a:moveTo>
                  <a:cubicBezTo>
                    <a:pt x="2187797" y="1235774"/>
                    <a:pt x="2173510" y="1248728"/>
                    <a:pt x="2155984" y="1248728"/>
                  </a:cubicBezTo>
                  <a:lnTo>
                    <a:pt x="2004441" y="1248728"/>
                  </a:lnTo>
                  <a:cubicBezTo>
                    <a:pt x="1987010" y="1248728"/>
                    <a:pt x="1972628" y="1235869"/>
                    <a:pt x="1972628" y="1220057"/>
                  </a:cubicBezTo>
                  <a:lnTo>
                    <a:pt x="1972628" y="1068324"/>
                  </a:lnTo>
                  <a:cubicBezTo>
                    <a:pt x="1972628" y="1052608"/>
                    <a:pt x="1986915" y="1039654"/>
                    <a:pt x="2004441" y="1039654"/>
                  </a:cubicBezTo>
                  <a:lnTo>
                    <a:pt x="2155984" y="1039654"/>
                  </a:lnTo>
                  <a:cubicBezTo>
                    <a:pt x="2173415" y="1039654"/>
                    <a:pt x="2187797" y="1052513"/>
                    <a:pt x="2187797" y="1068324"/>
                  </a:cubicBezTo>
                  <a:lnTo>
                    <a:pt x="2187797" y="1220057"/>
                  </a:lnTo>
                  <a:close/>
                  <a:moveTo>
                    <a:pt x="2464022" y="1220057"/>
                  </a:moveTo>
                  <a:cubicBezTo>
                    <a:pt x="2464022" y="1235774"/>
                    <a:pt x="2449735" y="1248728"/>
                    <a:pt x="2432209" y="1248728"/>
                  </a:cubicBezTo>
                  <a:lnTo>
                    <a:pt x="2280666" y="1248728"/>
                  </a:lnTo>
                  <a:cubicBezTo>
                    <a:pt x="2263235" y="1248728"/>
                    <a:pt x="2248853" y="1235869"/>
                    <a:pt x="2248853" y="1220057"/>
                  </a:cubicBezTo>
                  <a:lnTo>
                    <a:pt x="2248853" y="1068324"/>
                  </a:lnTo>
                  <a:cubicBezTo>
                    <a:pt x="2248853" y="1052608"/>
                    <a:pt x="2263140" y="1039654"/>
                    <a:pt x="2280666" y="1039654"/>
                  </a:cubicBezTo>
                  <a:lnTo>
                    <a:pt x="2432209" y="1039654"/>
                  </a:lnTo>
                  <a:cubicBezTo>
                    <a:pt x="2449640" y="1039654"/>
                    <a:pt x="2464022" y="1052513"/>
                    <a:pt x="2464022" y="1068324"/>
                  </a:cubicBezTo>
                  <a:lnTo>
                    <a:pt x="2464022" y="1220057"/>
                  </a:lnTo>
                  <a:close/>
                  <a:moveTo>
                    <a:pt x="2740247" y="1220057"/>
                  </a:moveTo>
                  <a:cubicBezTo>
                    <a:pt x="2740247" y="1235774"/>
                    <a:pt x="2725960" y="1248728"/>
                    <a:pt x="2708434" y="1248728"/>
                  </a:cubicBezTo>
                  <a:lnTo>
                    <a:pt x="2556891" y="1248728"/>
                  </a:lnTo>
                  <a:cubicBezTo>
                    <a:pt x="2539460" y="1248728"/>
                    <a:pt x="2525078" y="1235869"/>
                    <a:pt x="2525078" y="1220057"/>
                  </a:cubicBezTo>
                  <a:lnTo>
                    <a:pt x="2525078" y="1068324"/>
                  </a:lnTo>
                  <a:cubicBezTo>
                    <a:pt x="2525078" y="1052608"/>
                    <a:pt x="2539365" y="1039654"/>
                    <a:pt x="2556891" y="1039654"/>
                  </a:cubicBezTo>
                  <a:lnTo>
                    <a:pt x="2708434" y="1039654"/>
                  </a:lnTo>
                  <a:cubicBezTo>
                    <a:pt x="2725865" y="1039654"/>
                    <a:pt x="2740247" y="1052513"/>
                    <a:pt x="2740247" y="1068324"/>
                  </a:cubicBezTo>
                  <a:lnTo>
                    <a:pt x="2740247" y="1220057"/>
                  </a:lnTo>
                  <a:close/>
                  <a:moveTo>
                    <a:pt x="3016472" y="1220057"/>
                  </a:moveTo>
                  <a:cubicBezTo>
                    <a:pt x="3016472" y="1235774"/>
                    <a:pt x="3002185" y="1248728"/>
                    <a:pt x="2984659" y="1248728"/>
                  </a:cubicBezTo>
                  <a:lnTo>
                    <a:pt x="2833116" y="1248728"/>
                  </a:lnTo>
                  <a:cubicBezTo>
                    <a:pt x="2815685" y="1248728"/>
                    <a:pt x="2801303" y="1235869"/>
                    <a:pt x="2801303" y="1220057"/>
                  </a:cubicBezTo>
                  <a:lnTo>
                    <a:pt x="2801303" y="1068324"/>
                  </a:lnTo>
                  <a:cubicBezTo>
                    <a:pt x="2801303" y="1052608"/>
                    <a:pt x="2815590" y="1039654"/>
                    <a:pt x="2833116" y="1039654"/>
                  </a:cubicBezTo>
                  <a:lnTo>
                    <a:pt x="2984659" y="1039654"/>
                  </a:lnTo>
                  <a:cubicBezTo>
                    <a:pt x="3002090" y="1039654"/>
                    <a:pt x="3016472" y="1052513"/>
                    <a:pt x="3016472" y="1068324"/>
                  </a:cubicBezTo>
                  <a:lnTo>
                    <a:pt x="3016472" y="1220057"/>
                  </a:lnTo>
                  <a:close/>
                  <a:moveTo>
                    <a:pt x="3292697" y="1220057"/>
                  </a:moveTo>
                  <a:cubicBezTo>
                    <a:pt x="3292697" y="1235774"/>
                    <a:pt x="3278410" y="1248728"/>
                    <a:pt x="3260884" y="1248728"/>
                  </a:cubicBezTo>
                  <a:lnTo>
                    <a:pt x="3109341" y="1248728"/>
                  </a:lnTo>
                  <a:cubicBezTo>
                    <a:pt x="3091910" y="1248728"/>
                    <a:pt x="3077528" y="1235869"/>
                    <a:pt x="3077528" y="1220057"/>
                  </a:cubicBezTo>
                  <a:lnTo>
                    <a:pt x="3077528" y="1068324"/>
                  </a:lnTo>
                  <a:cubicBezTo>
                    <a:pt x="3077528" y="1052608"/>
                    <a:pt x="3091815" y="1039654"/>
                    <a:pt x="3109341" y="1039654"/>
                  </a:cubicBezTo>
                  <a:lnTo>
                    <a:pt x="3260884" y="1039654"/>
                  </a:lnTo>
                  <a:cubicBezTo>
                    <a:pt x="3278315" y="1039654"/>
                    <a:pt x="3292697" y="1052513"/>
                    <a:pt x="3292697" y="1068324"/>
                  </a:cubicBezTo>
                  <a:lnTo>
                    <a:pt x="3292697" y="1220057"/>
                  </a:lnTo>
                  <a:close/>
                  <a:moveTo>
                    <a:pt x="3568922" y="1220057"/>
                  </a:moveTo>
                  <a:cubicBezTo>
                    <a:pt x="3568922" y="1235774"/>
                    <a:pt x="3554635" y="1248728"/>
                    <a:pt x="3537109" y="1248728"/>
                  </a:cubicBezTo>
                  <a:lnTo>
                    <a:pt x="3385566" y="1248728"/>
                  </a:lnTo>
                  <a:cubicBezTo>
                    <a:pt x="3368135" y="1248728"/>
                    <a:pt x="3353753" y="1235869"/>
                    <a:pt x="3353753" y="1220057"/>
                  </a:cubicBezTo>
                  <a:lnTo>
                    <a:pt x="3353753" y="1068324"/>
                  </a:lnTo>
                  <a:cubicBezTo>
                    <a:pt x="3353753" y="1052608"/>
                    <a:pt x="3368040" y="1039654"/>
                    <a:pt x="3385566" y="1039654"/>
                  </a:cubicBezTo>
                  <a:lnTo>
                    <a:pt x="3537109" y="1039654"/>
                  </a:lnTo>
                  <a:cubicBezTo>
                    <a:pt x="3554540" y="1039654"/>
                    <a:pt x="3568922" y="1052513"/>
                    <a:pt x="3568922" y="1068324"/>
                  </a:cubicBezTo>
                  <a:lnTo>
                    <a:pt x="3568922" y="1220057"/>
                  </a:lnTo>
                  <a:close/>
                  <a:moveTo>
                    <a:pt x="3845147" y="1220057"/>
                  </a:moveTo>
                  <a:cubicBezTo>
                    <a:pt x="3845147" y="1235774"/>
                    <a:pt x="3830860" y="1248728"/>
                    <a:pt x="3813334" y="1248728"/>
                  </a:cubicBezTo>
                  <a:lnTo>
                    <a:pt x="3661791" y="1248728"/>
                  </a:lnTo>
                  <a:cubicBezTo>
                    <a:pt x="3644360" y="1248728"/>
                    <a:pt x="3629978" y="1235869"/>
                    <a:pt x="3629978" y="1220057"/>
                  </a:cubicBezTo>
                  <a:lnTo>
                    <a:pt x="3629978" y="1068324"/>
                  </a:lnTo>
                  <a:cubicBezTo>
                    <a:pt x="3629978" y="1052608"/>
                    <a:pt x="3644265" y="1039654"/>
                    <a:pt x="3661791" y="1039654"/>
                  </a:cubicBezTo>
                  <a:lnTo>
                    <a:pt x="3813334" y="1039654"/>
                  </a:lnTo>
                  <a:cubicBezTo>
                    <a:pt x="3830765" y="1039654"/>
                    <a:pt x="3845147" y="1052513"/>
                    <a:pt x="3845147" y="1068324"/>
                  </a:cubicBezTo>
                  <a:lnTo>
                    <a:pt x="3845147" y="1220057"/>
                  </a:lnTo>
                  <a:close/>
                  <a:moveTo>
                    <a:pt x="4121372" y="1220057"/>
                  </a:moveTo>
                  <a:cubicBezTo>
                    <a:pt x="4121372" y="1235774"/>
                    <a:pt x="4107085" y="1248728"/>
                    <a:pt x="4089559" y="1248728"/>
                  </a:cubicBezTo>
                  <a:lnTo>
                    <a:pt x="3938016" y="1248728"/>
                  </a:lnTo>
                  <a:cubicBezTo>
                    <a:pt x="3920585" y="1248728"/>
                    <a:pt x="3906203" y="1235869"/>
                    <a:pt x="3906203" y="1220057"/>
                  </a:cubicBezTo>
                  <a:lnTo>
                    <a:pt x="3906203" y="1068324"/>
                  </a:lnTo>
                  <a:cubicBezTo>
                    <a:pt x="3906203" y="1052608"/>
                    <a:pt x="3920490" y="1039654"/>
                    <a:pt x="3938016" y="1039654"/>
                  </a:cubicBezTo>
                  <a:lnTo>
                    <a:pt x="4089559" y="1039654"/>
                  </a:lnTo>
                  <a:cubicBezTo>
                    <a:pt x="4106990" y="1039654"/>
                    <a:pt x="4121372" y="1052513"/>
                    <a:pt x="4121372" y="1068324"/>
                  </a:cubicBezTo>
                  <a:lnTo>
                    <a:pt x="4121372" y="1220057"/>
                  </a:lnTo>
                  <a:close/>
                  <a:moveTo>
                    <a:pt x="4397598" y="1220057"/>
                  </a:moveTo>
                  <a:cubicBezTo>
                    <a:pt x="4397598" y="1235774"/>
                    <a:pt x="4383310" y="1248728"/>
                    <a:pt x="4365784" y="1248728"/>
                  </a:cubicBezTo>
                  <a:lnTo>
                    <a:pt x="4214241" y="1248728"/>
                  </a:lnTo>
                  <a:cubicBezTo>
                    <a:pt x="4196810" y="1248728"/>
                    <a:pt x="4182428" y="1235869"/>
                    <a:pt x="4182428" y="1220057"/>
                  </a:cubicBezTo>
                  <a:lnTo>
                    <a:pt x="4182428" y="1068324"/>
                  </a:lnTo>
                  <a:cubicBezTo>
                    <a:pt x="4182428" y="1052608"/>
                    <a:pt x="4196715" y="1039654"/>
                    <a:pt x="4214241" y="1039654"/>
                  </a:cubicBezTo>
                  <a:lnTo>
                    <a:pt x="4365784" y="1039654"/>
                  </a:lnTo>
                  <a:cubicBezTo>
                    <a:pt x="4383215" y="1039654"/>
                    <a:pt x="4397598" y="1052513"/>
                    <a:pt x="4397598" y="1068324"/>
                  </a:cubicBezTo>
                  <a:lnTo>
                    <a:pt x="4397598" y="1220057"/>
                  </a:lnTo>
                  <a:close/>
                  <a:moveTo>
                    <a:pt x="4673823" y="1220057"/>
                  </a:moveTo>
                  <a:cubicBezTo>
                    <a:pt x="4673823" y="1235774"/>
                    <a:pt x="4659535" y="1248728"/>
                    <a:pt x="4642009" y="1248728"/>
                  </a:cubicBezTo>
                  <a:lnTo>
                    <a:pt x="4490466" y="1248728"/>
                  </a:lnTo>
                  <a:cubicBezTo>
                    <a:pt x="4473035" y="1248728"/>
                    <a:pt x="4458653" y="1235869"/>
                    <a:pt x="4458653" y="1220057"/>
                  </a:cubicBezTo>
                  <a:lnTo>
                    <a:pt x="4458653" y="1068324"/>
                  </a:lnTo>
                  <a:cubicBezTo>
                    <a:pt x="4458653" y="1052608"/>
                    <a:pt x="4472940" y="1039654"/>
                    <a:pt x="4490466" y="1039654"/>
                  </a:cubicBezTo>
                  <a:lnTo>
                    <a:pt x="4642009" y="1039654"/>
                  </a:lnTo>
                  <a:cubicBezTo>
                    <a:pt x="4659440" y="1039654"/>
                    <a:pt x="4673823" y="1052513"/>
                    <a:pt x="4673823" y="1068324"/>
                  </a:cubicBezTo>
                  <a:lnTo>
                    <a:pt x="4673823" y="1220057"/>
                  </a:lnTo>
                  <a:close/>
                  <a:moveTo>
                    <a:pt x="4950048" y="1220057"/>
                  </a:moveTo>
                  <a:cubicBezTo>
                    <a:pt x="4950048" y="1235774"/>
                    <a:pt x="4935760" y="1248728"/>
                    <a:pt x="4918234" y="1248728"/>
                  </a:cubicBezTo>
                  <a:lnTo>
                    <a:pt x="4766691" y="1248728"/>
                  </a:lnTo>
                  <a:cubicBezTo>
                    <a:pt x="4749260" y="1248728"/>
                    <a:pt x="4734878" y="1235869"/>
                    <a:pt x="4734878" y="1220057"/>
                  </a:cubicBezTo>
                  <a:lnTo>
                    <a:pt x="4734878" y="1068324"/>
                  </a:lnTo>
                  <a:cubicBezTo>
                    <a:pt x="4734878" y="1052608"/>
                    <a:pt x="4749165" y="1039654"/>
                    <a:pt x="4766691" y="1039654"/>
                  </a:cubicBezTo>
                  <a:lnTo>
                    <a:pt x="4918234" y="1039654"/>
                  </a:lnTo>
                  <a:cubicBezTo>
                    <a:pt x="4935665" y="1039654"/>
                    <a:pt x="4950048" y="1052513"/>
                    <a:pt x="4950048" y="1068324"/>
                  </a:cubicBezTo>
                  <a:lnTo>
                    <a:pt x="4950048" y="1220057"/>
                  </a:lnTo>
                  <a:close/>
                  <a:moveTo>
                    <a:pt x="5226273" y="1220057"/>
                  </a:moveTo>
                  <a:cubicBezTo>
                    <a:pt x="5226273" y="1235774"/>
                    <a:pt x="5211985" y="1248728"/>
                    <a:pt x="5194459" y="1248728"/>
                  </a:cubicBezTo>
                  <a:lnTo>
                    <a:pt x="5042916" y="1248728"/>
                  </a:lnTo>
                  <a:cubicBezTo>
                    <a:pt x="5025485" y="1248728"/>
                    <a:pt x="5011103" y="1235869"/>
                    <a:pt x="5011103" y="1220057"/>
                  </a:cubicBezTo>
                  <a:lnTo>
                    <a:pt x="5011103" y="1068324"/>
                  </a:lnTo>
                  <a:cubicBezTo>
                    <a:pt x="5011103" y="1052608"/>
                    <a:pt x="5025390" y="1039654"/>
                    <a:pt x="5042916" y="1039654"/>
                  </a:cubicBezTo>
                  <a:lnTo>
                    <a:pt x="5194459" y="1039654"/>
                  </a:lnTo>
                  <a:cubicBezTo>
                    <a:pt x="5211890" y="1039654"/>
                    <a:pt x="5226273" y="1052513"/>
                    <a:pt x="5226273" y="1068324"/>
                  </a:cubicBezTo>
                  <a:lnTo>
                    <a:pt x="5226273" y="1220057"/>
                  </a:lnTo>
                  <a:close/>
                  <a:moveTo>
                    <a:pt x="5538216" y="1220057"/>
                  </a:moveTo>
                  <a:cubicBezTo>
                    <a:pt x="5538216" y="1235774"/>
                    <a:pt x="5523929" y="1248728"/>
                    <a:pt x="5506403" y="1248728"/>
                  </a:cubicBezTo>
                  <a:lnTo>
                    <a:pt x="5354860" y="1248728"/>
                  </a:lnTo>
                  <a:cubicBezTo>
                    <a:pt x="5337429" y="1248728"/>
                    <a:pt x="5323046" y="1235869"/>
                    <a:pt x="5323046" y="1220057"/>
                  </a:cubicBezTo>
                  <a:lnTo>
                    <a:pt x="5323046" y="1068324"/>
                  </a:lnTo>
                  <a:cubicBezTo>
                    <a:pt x="5323046" y="1052608"/>
                    <a:pt x="5337334" y="1039654"/>
                    <a:pt x="5354860" y="1039654"/>
                  </a:cubicBezTo>
                  <a:lnTo>
                    <a:pt x="5506403" y="1039654"/>
                  </a:lnTo>
                  <a:cubicBezTo>
                    <a:pt x="5523833" y="1039654"/>
                    <a:pt x="5538216" y="1052513"/>
                    <a:pt x="5538216" y="1068324"/>
                  </a:cubicBezTo>
                  <a:lnTo>
                    <a:pt x="5538216" y="1220057"/>
                  </a:lnTo>
                  <a:close/>
                  <a:moveTo>
                    <a:pt x="5814441" y="1220057"/>
                  </a:moveTo>
                  <a:cubicBezTo>
                    <a:pt x="5814441" y="1235774"/>
                    <a:pt x="5800154" y="1248728"/>
                    <a:pt x="5782628" y="1248728"/>
                  </a:cubicBezTo>
                  <a:lnTo>
                    <a:pt x="5631085" y="1248728"/>
                  </a:lnTo>
                  <a:cubicBezTo>
                    <a:pt x="5613654" y="1248728"/>
                    <a:pt x="5599271" y="1235869"/>
                    <a:pt x="5599271" y="1220057"/>
                  </a:cubicBezTo>
                  <a:lnTo>
                    <a:pt x="5599271" y="1068324"/>
                  </a:lnTo>
                  <a:cubicBezTo>
                    <a:pt x="5599271" y="1052608"/>
                    <a:pt x="5613559" y="1039654"/>
                    <a:pt x="5631085" y="1039654"/>
                  </a:cubicBezTo>
                  <a:lnTo>
                    <a:pt x="5782628" y="1039654"/>
                  </a:lnTo>
                  <a:cubicBezTo>
                    <a:pt x="5800058" y="1039654"/>
                    <a:pt x="5814441" y="1052513"/>
                    <a:pt x="5814441" y="1068324"/>
                  </a:cubicBezTo>
                  <a:lnTo>
                    <a:pt x="5814441" y="1220057"/>
                  </a:lnTo>
                  <a:close/>
                  <a:moveTo>
                    <a:pt x="6090666" y="1220057"/>
                  </a:moveTo>
                  <a:cubicBezTo>
                    <a:pt x="6090666" y="1235774"/>
                    <a:pt x="6076379" y="1248728"/>
                    <a:pt x="6058853" y="1248728"/>
                  </a:cubicBezTo>
                  <a:lnTo>
                    <a:pt x="5907310" y="1248728"/>
                  </a:lnTo>
                  <a:cubicBezTo>
                    <a:pt x="5889879" y="1248728"/>
                    <a:pt x="5875496" y="1235869"/>
                    <a:pt x="5875496" y="1220057"/>
                  </a:cubicBezTo>
                  <a:lnTo>
                    <a:pt x="5875496" y="1068324"/>
                  </a:lnTo>
                  <a:cubicBezTo>
                    <a:pt x="5875496" y="1052608"/>
                    <a:pt x="5889784" y="1039654"/>
                    <a:pt x="5907310" y="1039654"/>
                  </a:cubicBezTo>
                  <a:lnTo>
                    <a:pt x="6058853" y="1039654"/>
                  </a:lnTo>
                  <a:cubicBezTo>
                    <a:pt x="6076283" y="1039654"/>
                    <a:pt x="6090666" y="1052513"/>
                    <a:pt x="6090666" y="1068324"/>
                  </a:cubicBezTo>
                  <a:lnTo>
                    <a:pt x="6090666" y="1220057"/>
                  </a:lnTo>
                  <a:close/>
                  <a:moveTo>
                    <a:pt x="6366891" y="1220057"/>
                  </a:moveTo>
                  <a:cubicBezTo>
                    <a:pt x="6366891" y="1235774"/>
                    <a:pt x="6352604" y="1248728"/>
                    <a:pt x="6335078" y="1248728"/>
                  </a:cubicBezTo>
                  <a:lnTo>
                    <a:pt x="6183535" y="1248728"/>
                  </a:lnTo>
                  <a:cubicBezTo>
                    <a:pt x="6166104" y="1248728"/>
                    <a:pt x="6151721" y="1235869"/>
                    <a:pt x="6151721" y="1220057"/>
                  </a:cubicBezTo>
                  <a:lnTo>
                    <a:pt x="6151721" y="1068324"/>
                  </a:lnTo>
                  <a:cubicBezTo>
                    <a:pt x="6151721" y="1052608"/>
                    <a:pt x="6166009" y="1039654"/>
                    <a:pt x="6183535" y="1039654"/>
                  </a:cubicBezTo>
                  <a:lnTo>
                    <a:pt x="6335078" y="1039654"/>
                  </a:lnTo>
                  <a:cubicBezTo>
                    <a:pt x="6352508" y="1039654"/>
                    <a:pt x="6366891" y="1052513"/>
                    <a:pt x="6366891" y="1068324"/>
                  </a:cubicBezTo>
                  <a:lnTo>
                    <a:pt x="6366891" y="1220057"/>
                  </a:lnTo>
                  <a:close/>
                  <a:moveTo>
                    <a:pt x="6643116" y="1220057"/>
                  </a:moveTo>
                  <a:cubicBezTo>
                    <a:pt x="6643116" y="1235774"/>
                    <a:pt x="6628829" y="1248728"/>
                    <a:pt x="6611303" y="1248728"/>
                  </a:cubicBezTo>
                  <a:lnTo>
                    <a:pt x="6459760" y="1248728"/>
                  </a:lnTo>
                  <a:cubicBezTo>
                    <a:pt x="6442329" y="1248728"/>
                    <a:pt x="6427946" y="1235869"/>
                    <a:pt x="6427946" y="1220057"/>
                  </a:cubicBezTo>
                  <a:lnTo>
                    <a:pt x="6427946" y="1068324"/>
                  </a:lnTo>
                  <a:cubicBezTo>
                    <a:pt x="6427946" y="1052608"/>
                    <a:pt x="6442234" y="1039654"/>
                    <a:pt x="6459760" y="1039654"/>
                  </a:cubicBezTo>
                  <a:lnTo>
                    <a:pt x="6611303" y="1039654"/>
                  </a:lnTo>
                  <a:cubicBezTo>
                    <a:pt x="6628733" y="1039654"/>
                    <a:pt x="6643116" y="1052513"/>
                    <a:pt x="6643116" y="1068324"/>
                  </a:cubicBezTo>
                  <a:lnTo>
                    <a:pt x="6643116" y="1220057"/>
                  </a:lnTo>
                  <a:close/>
                  <a:moveTo>
                    <a:pt x="6919341" y="1220057"/>
                  </a:moveTo>
                  <a:cubicBezTo>
                    <a:pt x="6919341" y="1235774"/>
                    <a:pt x="6905054" y="1248728"/>
                    <a:pt x="6887528" y="1248728"/>
                  </a:cubicBezTo>
                  <a:lnTo>
                    <a:pt x="6735985" y="1248728"/>
                  </a:lnTo>
                  <a:cubicBezTo>
                    <a:pt x="6718554" y="1248728"/>
                    <a:pt x="6704171" y="1235869"/>
                    <a:pt x="6704171" y="1220057"/>
                  </a:cubicBezTo>
                  <a:lnTo>
                    <a:pt x="6704171" y="1068324"/>
                  </a:lnTo>
                  <a:cubicBezTo>
                    <a:pt x="6704171" y="1052608"/>
                    <a:pt x="6718459" y="1039654"/>
                    <a:pt x="6735985" y="1039654"/>
                  </a:cubicBezTo>
                  <a:lnTo>
                    <a:pt x="6887528" y="1039654"/>
                  </a:lnTo>
                  <a:cubicBezTo>
                    <a:pt x="6904958" y="1039654"/>
                    <a:pt x="6919341" y="1052513"/>
                    <a:pt x="6919341" y="1068324"/>
                  </a:cubicBezTo>
                  <a:lnTo>
                    <a:pt x="6919341" y="1220057"/>
                  </a:lnTo>
                  <a:close/>
                  <a:moveTo>
                    <a:pt x="7195566" y="1220057"/>
                  </a:moveTo>
                  <a:cubicBezTo>
                    <a:pt x="7195566" y="1235774"/>
                    <a:pt x="7181279" y="1248728"/>
                    <a:pt x="7163753" y="1248728"/>
                  </a:cubicBezTo>
                  <a:lnTo>
                    <a:pt x="7012210" y="1248728"/>
                  </a:lnTo>
                  <a:cubicBezTo>
                    <a:pt x="6994779" y="1248728"/>
                    <a:pt x="6980396" y="1235869"/>
                    <a:pt x="6980396" y="1220057"/>
                  </a:cubicBezTo>
                  <a:lnTo>
                    <a:pt x="6980396" y="1068324"/>
                  </a:lnTo>
                  <a:cubicBezTo>
                    <a:pt x="6980396" y="1052608"/>
                    <a:pt x="6994684" y="1039654"/>
                    <a:pt x="7012210" y="1039654"/>
                  </a:cubicBezTo>
                  <a:lnTo>
                    <a:pt x="7163753" y="1039654"/>
                  </a:lnTo>
                  <a:cubicBezTo>
                    <a:pt x="7181183" y="1039654"/>
                    <a:pt x="7195566" y="1052513"/>
                    <a:pt x="7195566" y="1068324"/>
                  </a:cubicBezTo>
                  <a:lnTo>
                    <a:pt x="7195566" y="1220057"/>
                  </a:lnTo>
                  <a:close/>
                  <a:moveTo>
                    <a:pt x="7471791" y="1220057"/>
                  </a:moveTo>
                  <a:cubicBezTo>
                    <a:pt x="7471791" y="1235774"/>
                    <a:pt x="7457504" y="1248728"/>
                    <a:pt x="7439978" y="1248728"/>
                  </a:cubicBezTo>
                  <a:lnTo>
                    <a:pt x="7288435" y="1248728"/>
                  </a:lnTo>
                  <a:cubicBezTo>
                    <a:pt x="7271004" y="1248728"/>
                    <a:pt x="7256621" y="1235869"/>
                    <a:pt x="7256621" y="1220057"/>
                  </a:cubicBezTo>
                  <a:lnTo>
                    <a:pt x="7256621" y="1068324"/>
                  </a:lnTo>
                  <a:cubicBezTo>
                    <a:pt x="7256621" y="1052608"/>
                    <a:pt x="7270909" y="1039654"/>
                    <a:pt x="7288435" y="1039654"/>
                  </a:cubicBezTo>
                  <a:lnTo>
                    <a:pt x="7439978" y="1039654"/>
                  </a:lnTo>
                  <a:cubicBezTo>
                    <a:pt x="7457408" y="1039654"/>
                    <a:pt x="7471791" y="1052513"/>
                    <a:pt x="7471791" y="1068324"/>
                  </a:cubicBezTo>
                  <a:lnTo>
                    <a:pt x="7471791" y="1220057"/>
                  </a:lnTo>
                  <a:close/>
                  <a:moveTo>
                    <a:pt x="7748016" y="1220057"/>
                  </a:moveTo>
                  <a:cubicBezTo>
                    <a:pt x="7748016" y="1235774"/>
                    <a:pt x="7733729" y="1248728"/>
                    <a:pt x="7716203" y="1248728"/>
                  </a:cubicBezTo>
                  <a:lnTo>
                    <a:pt x="7564660" y="1248728"/>
                  </a:lnTo>
                  <a:cubicBezTo>
                    <a:pt x="7547229" y="1248728"/>
                    <a:pt x="7532846" y="1235869"/>
                    <a:pt x="7532846" y="1220057"/>
                  </a:cubicBezTo>
                  <a:lnTo>
                    <a:pt x="7532846" y="1068324"/>
                  </a:lnTo>
                  <a:cubicBezTo>
                    <a:pt x="7532846" y="1052608"/>
                    <a:pt x="7547134" y="1039654"/>
                    <a:pt x="7564660" y="1039654"/>
                  </a:cubicBezTo>
                  <a:lnTo>
                    <a:pt x="7716203" y="1039654"/>
                  </a:lnTo>
                  <a:cubicBezTo>
                    <a:pt x="7733633" y="1039654"/>
                    <a:pt x="7748016" y="1052513"/>
                    <a:pt x="7748016" y="1068324"/>
                  </a:cubicBezTo>
                  <a:lnTo>
                    <a:pt x="7748016" y="1220057"/>
                  </a:lnTo>
                  <a:close/>
                  <a:moveTo>
                    <a:pt x="8024241" y="1220057"/>
                  </a:moveTo>
                  <a:cubicBezTo>
                    <a:pt x="8024241" y="1235774"/>
                    <a:pt x="8009954" y="1248728"/>
                    <a:pt x="7992428" y="1248728"/>
                  </a:cubicBezTo>
                  <a:lnTo>
                    <a:pt x="7840885" y="1248728"/>
                  </a:lnTo>
                  <a:cubicBezTo>
                    <a:pt x="7823454" y="1248728"/>
                    <a:pt x="7809071" y="1235869"/>
                    <a:pt x="7809071" y="1220057"/>
                  </a:cubicBezTo>
                  <a:lnTo>
                    <a:pt x="7809071" y="1068324"/>
                  </a:lnTo>
                  <a:cubicBezTo>
                    <a:pt x="7809071" y="1052608"/>
                    <a:pt x="7823359" y="1039654"/>
                    <a:pt x="7840885" y="1039654"/>
                  </a:cubicBezTo>
                  <a:lnTo>
                    <a:pt x="7992428" y="1039654"/>
                  </a:lnTo>
                  <a:cubicBezTo>
                    <a:pt x="8009858" y="1039654"/>
                    <a:pt x="8024241" y="1052513"/>
                    <a:pt x="8024241" y="1068324"/>
                  </a:cubicBezTo>
                  <a:lnTo>
                    <a:pt x="8024241" y="1220057"/>
                  </a:lnTo>
                  <a:close/>
                  <a:moveTo>
                    <a:pt x="8300466" y="1220057"/>
                  </a:moveTo>
                  <a:cubicBezTo>
                    <a:pt x="8300466" y="1235774"/>
                    <a:pt x="8286179" y="1248728"/>
                    <a:pt x="8268653" y="1248728"/>
                  </a:cubicBezTo>
                  <a:lnTo>
                    <a:pt x="8117110" y="1248728"/>
                  </a:lnTo>
                  <a:cubicBezTo>
                    <a:pt x="8099679" y="1248728"/>
                    <a:pt x="8085296" y="1235869"/>
                    <a:pt x="8085296" y="1220057"/>
                  </a:cubicBezTo>
                  <a:lnTo>
                    <a:pt x="8085296" y="1068324"/>
                  </a:lnTo>
                  <a:cubicBezTo>
                    <a:pt x="8085296" y="1052608"/>
                    <a:pt x="8099584" y="1039654"/>
                    <a:pt x="8117110" y="1039654"/>
                  </a:cubicBezTo>
                  <a:lnTo>
                    <a:pt x="8268653" y="1039654"/>
                  </a:lnTo>
                  <a:cubicBezTo>
                    <a:pt x="8286083" y="1039654"/>
                    <a:pt x="8300466" y="1052513"/>
                    <a:pt x="8300466" y="1068324"/>
                  </a:cubicBezTo>
                  <a:lnTo>
                    <a:pt x="8300466" y="1220057"/>
                  </a:lnTo>
                  <a:close/>
                  <a:moveTo>
                    <a:pt x="8576691" y="1220057"/>
                  </a:moveTo>
                  <a:cubicBezTo>
                    <a:pt x="8576691" y="1235774"/>
                    <a:pt x="8562404" y="1248728"/>
                    <a:pt x="8544877" y="1248728"/>
                  </a:cubicBezTo>
                  <a:lnTo>
                    <a:pt x="8393335" y="1248728"/>
                  </a:lnTo>
                  <a:cubicBezTo>
                    <a:pt x="8375904" y="1248728"/>
                    <a:pt x="8361521" y="1235869"/>
                    <a:pt x="8361521" y="1220057"/>
                  </a:cubicBezTo>
                  <a:lnTo>
                    <a:pt x="8361521" y="1068324"/>
                  </a:lnTo>
                  <a:cubicBezTo>
                    <a:pt x="8361521" y="1052608"/>
                    <a:pt x="8375809" y="1039654"/>
                    <a:pt x="8393335" y="1039654"/>
                  </a:cubicBezTo>
                  <a:lnTo>
                    <a:pt x="8544877" y="1039654"/>
                  </a:lnTo>
                  <a:cubicBezTo>
                    <a:pt x="8562308" y="1039654"/>
                    <a:pt x="8576691" y="1052513"/>
                    <a:pt x="8576691" y="1068324"/>
                  </a:cubicBezTo>
                  <a:lnTo>
                    <a:pt x="8576691" y="1220057"/>
                  </a:lnTo>
                  <a:close/>
                  <a:moveTo>
                    <a:pt x="8852916" y="1220057"/>
                  </a:moveTo>
                  <a:cubicBezTo>
                    <a:pt x="8852916" y="1235774"/>
                    <a:pt x="8838629" y="1248728"/>
                    <a:pt x="8821102" y="1248728"/>
                  </a:cubicBezTo>
                  <a:lnTo>
                    <a:pt x="8669560" y="1248728"/>
                  </a:lnTo>
                  <a:cubicBezTo>
                    <a:pt x="8652129" y="1248728"/>
                    <a:pt x="8637746" y="1235869"/>
                    <a:pt x="8637746" y="1220057"/>
                  </a:cubicBezTo>
                  <a:lnTo>
                    <a:pt x="8637746" y="1068324"/>
                  </a:lnTo>
                  <a:cubicBezTo>
                    <a:pt x="8637746" y="1052608"/>
                    <a:pt x="8652034" y="1039654"/>
                    <a:pt x="8669560" y="1039654"/>
                  </a:cubicBezTo>
                  <a:lnTo>
                    <a:pt x="8821102" y="1039654"/>
                  </a:lnTo>
                  <a:cubicBezTo>
                    <a:pt x="8838533" y="1039654"/>
                    <a:pt x="8852916" y="1052513"/>
                    <a:pt x="8852916" y="1068324"/>
                  </a:cubicBezTo>
                  <a:lnTo>
                    <a:pt x="8852916" y="1220057"/>
                  </a:lnTo>
                  <a:close/>
                  <a:moveTo>
                    <a:pt x="9129141" y="1220057"/>
                  </a:moveTo>
                  <a:cubicBezTo>
                    <a:pt x="9129141" y="1235774"/>
                    <a:pt x="9114854" y="1248728"/>
                    <a:pt x="9097327" y="1248728"/>
                  </a:cubicBezTo>
                  <a:lnTo>
                    <a:pt x="8945785" y="1248728"/>
                  </a:lnTo>
                  <a:cubicBezTo>
                    <a:pt x="8928354" y="1248728"/>
                    <a:pt x="8913971" y="1235869"/>
                    <a:pt x="8913971" y="1220057"/>
                  </a:cubicBezTo>
                  <a:lnTo>
                    <a:pt x="8913971" y="1068324"/>
                  </a:lnTo>
                  <a:cubicBezTo>
                    <a:pt x="8913971" y="1052608"/>
                    <a:pt x="8928259" y="1039654"/>
                    <a:pt x="8945785" y="1039654"/>
                  </a:cubicBezTo>
                  <a:lnTo>
                    <a:pt x="9097327" y="1039654"/>
                  </a:lnTo>
                  <a:cubicBezTo>
                    <a:pt x="9114758" y="1039654"/>
                    <a:pt x="9129141" y="1052513"/>
                    <a:pt x="9129141" y="1068324"/>
                  </a:cubicBezTo>
                  <a:lnTo>
                    <a:pt x="9129141" y="1220057"/>
                  </a:lnTo>
                  <a:close/>
                  <a:moveTo>
                    <a:pt x="9405366" y="1220057"/>
                  </a:moveTo>
                  <a:cubicBezTo>
                    <a:pt x="9405366" y="1235774"/>
                    <a:pt x="9391079" y="1248728"/>
                    <a:pt x="9373552" y="1248728"/>
                  </a:cubicBezTo>
                  <a:lnTo>
                    <a:pt x="9222010" y="1248728"/>
                  </a:lnTo>
                  <a:cubicBezTo>
                    <a:pt x="9204579" y="1248728"/>
                    <a:pt x="9190196" y="1235869"/>
                    <a:pt x="9190196" y="1220057"/>
                  </a:cubicBezTo>
                  <a:lnTo>
                    <a:pt x="9190196" y="1068324"/>
                  </a:lnTo>
                  <a:cubicBezTo>
                    <a:pt x="9190196" y="1052608"/>
                    <a:pt x="9204484" y="1039654"/>
                    <a:pt x="9222010" y="1039654"/>
                  </a:cubicBezTo>
                  <a:lnTo>
                    <a:pt x="9373552" y="1039654"/>
                  </a:lnTo>
                  <a:cubicBezTo>
                    <a:pt x="9390983" y="1039654"/>
                    <a:pt x="9405366" y="1052513"/>
                    <a:pt x="9405366" y="1068324"/>
                  </a:cubicBezTo>
                  <a:lnTo>
                    <a:pt x="9405366" y="1220057"/>
                  </a:lnTo>
                  <a:close/>
                  <a:moveTo>
                    <a:pt x="9681591" y="1220057"/>
                  </a:moveTo>
                  <a:cubicBezTo>
                    <a:pt x="9681591" y="1235774"/>
                    <a:pt x="9667304" y="1248728"/>
                    <a:pt x="9649777" y="1248728"/>
                  </a:cubicBezTo>
                  <a:lnTo>
                    <a:pt x="9498235" y="1248728"/>
                  </a:lnTo>
                  <a:cubicBezTo>
                    <a:pt x="9480804" y="1248728"/>
                    <a:pt x="9466421" y="1235869"/>
                    <a:pt x="9466421" y="1220057"/>
                  </a:cubicBezTo>
                  <a:lnTo>
                    <a:pt x="9466421" y="1068324"/>
                  </a:lnTo>
                  <a:cubicBezTo>
                    <a:pt x="9466421" y="1052608"/>
                    <a:pt x="9480709" y="1039654"/>
                    <a:pt x="9498235" y="1039654"/>
                  </a:cubicBezTo>
                  <a:lnTo>
                    <a:pt x="9649777" y="1039654"/>
                  </a:lnTo>
                  <a:cubicBezTo>
                    <a:pt x="9667208" y="1039654"/>
                    <a:pt x="9681591" y="1052513"/>
                    <a:pt x="9681591" y="1068324"/>
                  </a:cubicBezTo>
                  <a:lnTo>
                    <a:pt x="9681591" y="1220057"/>
                  </a:lnTo>
                  <a:close/>
                  <a:moveTo>
                    <a:pt x="9957815" y="1220057"/>
                  </a:moveTo>
                  <a:cubicBezTo>
                    <a:pt x="9957815" y="1235774"/>
                    <a:pt x="9943528" y="1248728"/>
                    <a:pt x="9926002" y="1248728"/>
                  </a:cubicBezTo>
                  <a:lnTo>
                    <a:pt x="9774459" y="1248728"/>
                  </a:lnTo>
                  <a:cubicBezTo>
                    <a:pt x="9757029" y="1248728"/>
                    <a:pt x="9742646" y="1235869"/>
                    <a:pt x="9742646" y="1220057"/>
                  </a:cubicBezTo>
                  <a:lnTo>
                    <a:pt x="9742646" y="1068324"/>
                  </a:lnTo>
                  <a:cubicBezTo>
                    <a:pt x="9742646" y="1052608"/>
                    <a:pt x="9756934" y="1039654"/>
                    <a:pt x="9774459" y="1039654"/>
                  </a:cubicBezTo>
                  <a:lnTo>
                    <a:pt x="9926002" y="1039654"/>
                  </a:lnTo>
                  <a:cubicBezTo>
                    <a:pt x="9943434" y="1039654"/>
                    <a:pt x="9957815" y="1052513"/>
                    <a:pt x="9957815" y="1068324"/>
                  </a:cubicBezTo>
                  <a:lnTo>
                    <a:pt x="9957815" y="1220057"/>
                  </a:lnTo>
                  <a:close/>
                  <a:moveTo>
                    <a:pt x="10234040" y="1220057"/>
                  </a:moveTo>
                  <a:cubicBezTo>
                    <a:pt x="10234040" y="1235774"/>
                    <a:pt x="10219753" y="1248728"/>
                    <a:pt x="10202227" y="1248728"/>
                  </a:cubicBezTo>
                  <a:lnTo>
                    <a:pt x="10050684" y="1248728"/>
                  </a:lnTo>
                  <a:cubicBezTo>
                    <a:pt x="10033254" y="1248728"/>
                    <a:pt x="10018871" y="1235869"/>
                    <a:pt x="10018871" y="1220057"/>
                  </a:cubicBezTo>
                  <a:lnTo>
                    <a:pt x="10018871" y="1068324"/>
                  </a:lnTo>
                  <a:cubicBezTo>
                    <a:pt x="10018871" y="1052608"/>
                    <a:pt x="10033159" y="1039654"/>
                    <a:pt x="10050684" y="1039654"/>
                  </a:cubicBezTo>
                  <a:lnTo>
                    <a:pt x="10202227" y="1039654"/>
                  </a:lnTo>
                  <a:cubicBezTo>
                    <a:pt x="10219659" y="1039654"/>
                    <a:pt x="10234040" y="1052513"/>
                    <a:pt x="10234040" y="1068324"/>
                  </a:cubicBezTo>
                  <a:lnTo>
                    <a:pt x="10234040" y="1220057"/>
                  </a:lnTo>
                  <a:close/>
                  <a:moveTo>
                    <a:pt x="10510265" y="1220057"/>
                  </a:moveTo>
                  <a:cubicBezTo>
                    <a:pt x="10510265" y="1235774"/>
                    <a:pt x="10495978" y="1248728"/>
                    <a:pt x="10478452" y="1248728"/>
                  </a:cubicBezTo>
                  <a:lnTo>
                    <a:pt x="10326909" y="1248728"/>
                  </a:lnTo>
                  <a:cubicBezTo>
                    <a:pt x="10309479" y="1248728"/>
                    <a:pt x="10295096" y="1235869"/>
                    <a:pt x="10295096" y="1220057"/>
                  </a:cubicBezTo>
                  <a:lnTo>
                    <a:pt x="10295096" y="1068324"/>
                  </a:lnTo>
                  <a:cubicBezTo>
                    <a:pt x="10295096" y="1052608"/>
                    <a:pt x="10309384" y="1039654"/>
                    <a:pt x="10326909" y="1039654"/>
                  </a:cubicBezTo>
                  <a:lnTo>
                    <a:pt x="10478452" y="1039654"/>
                  </a:lnTo>
                  <a:cubicBezTo>
                    <a:pt x="10495884" y="1039654"/>
                    <a:pt x="10510265" y="1052513"/>
                    <a:pt x="10510265" y="1068324"/>
                  </a:cubicBezTo>
                  <a:lnTo>
                    <a:pt x="10510265" y="1220057"/>
                  </a:lnTo>
                  <a:close/>
                  <a:moveTo>
                    <a:pt x="10313766" y="63056"/>
                  </a:moveTo>
                  <a:cubicBezTo>
                    <a:pt x="10313766" y="47339"/>
                    <a:pt x="10328053" y="34385"/>
                    <a:pt x="10345579" y="34385"/>
                  </a:cubicBezTo>
                  <a:lnTo>
                    <a:pt x="10497122" y="34385"/>
                  </a:lnTo>
                  <a:cubicBezTo>
                    <a:pt x="10514552" y="34385"/>
                    <a:pt x="10528935" y="47244"/>
                    <a:pt x="10528935" y="63056"/>
                  </a:cubicBezTo>
                  <a:lnTo>
                    <a:pt x="10528935" y="214789"/>
                  </a:lnTo>
                  <a:cubicBezTo>
                    <a:pt x="10528935" y="230505"/>
                    <a:pt x="10514648" y="243459"/>
                    <a:pt x="10497122" y="243459"/>
                  </a:cubicBezTo>
                  <a:lnTo>
                    <a:pt x="10345579" y="243459"/>
                  </a:lnTo>
                  <a:cubicBezTo>
                    <a:pt x="10328147" y="243459"/>
                    <a:pt x="10313766" y="230600"/>
                    <a:pt x="10313766" y="214789"/>
                  </a:cubicBezTo>
                  <a:lnTo>
                    <a:pt x="10313766" y="62960"/>
                  </a:lnTo>
                  <a:close/>
                  <a:moveTo>
                    <a:pt x="10037541" y="63056"/>
                  </a:moveTo>
                  <a:cubicBezTo>
                    <a:pt x="10037541" y="47339"/>
                    <a:pt x="10051828" y="34385"/>
                    <a:pt x="10069354" y="34385"/>
                  </a:cubicBezTo>
                  <a:lnTo>
                    <a:pt x="10220897" y="34385"/>
                  </a:lnTo>
                  <a:cubicBezTo>
                    <a:pt x="10238327" y="34385"/>
                    <a:pt x="10252710" y="47244"/>
                    <a:pt x="10252710" y="63056"/>
                  </a:cubicBezTo>
                  <a:lnTo>
                    <a:pt x="10252710" y="214789"/>
                  </a:lnTo>
                  <a:cubicBezTo>
                    <a:pt x="10252710" y="230505"/>
                    <a:pt x="10238423" y="243459"/>
                    <a:pt x="10220897" y="243459"/>
                  </a:cubicBezTo>
                  <a:lnTo>
                    <a:pt x="10069354" y="243459"/>
                  </a:lnTo>
                  <a:cubicBezTo>
                    <a:pt x="10051922" y="243459"/>
                    <a:pt x="10037541" y="230600"/>
                    <a:pt x="10037541" y="214789"/>
                  </a:cubicBezTo>
                  <a:lnTo>
                    <a:pt x="10037541" y="62960"/>
                  </a:lnTo>
                  <a:close/>
                  <a:moveTo>
                    <a:pt x="9761316" y="63056"/>
                  </a:moveTo>
                  <a:cubicBezTo>
                    <a:pt x="9761316" y="47339"/>
                    <a:pt x="9775603" y="34385"/>
                    <a:pt x="9793129" y="34385"/>
                  </a:cubicBezTo>
                  <a:lnTo>
                    <a:pt x="9944672" y="34385"/>
                  </a:lnTo>
                  <a:cubicBezTo>
                    <a:pt x="9962102" y="34385"/>
                    <a:pt x="9976485" y="47244"/>
                    <a:pt x="9976485" y="63056"/>
                  </a:cubicBezTo>
                  <a:lnTo>
                    <a:pt x="9976485" y="214789"/>
                  </a:lnTo>
                  <a:cubicBezTo>
                    <a:pt x="9976485" y="230505"/>
                    <a:pt x="9962198" y="243459"/>
                    <a:pt x="9944672" y="243459"/>
                  </a:cubicBezTo>
                  <a:lnTo>
                    <a:pt x="9793129" y="243459"/>
                  </a:lnTo>
                  <a:cubicBezTo>
                    <a:pt x="9775697" y="243459"/>
                    <a:pt x="9761316" y="230600"/>
                    <a:pt x="9761316" y="214789"/>
                  </a:cubicBezTo>
                  <a:lnTo>
                    <a:pt x="9761316" y="62960"/>
                  </a:lnTo>
                  <a:close/>
                  <a:moveTo>
                    <a:pt x="9485090" y="63056"/>
                  </a:moveTo>
                  <a:cubicBezTo>
                    <a:pt x="9485090" y="47339"/>
                    <a:pt x="9499378" y="34385"/>
                    <a:pt x="9516904" y="34385"/>
                  </a:cubicBezTo>
                  <a:lnTo>
                    <a:pt x="9668446" y="34385"/>
                  </a:lnTo>
                  <a:cubicBezTo>
                    <a:pt x="9685877" y="34385"/>
                    <a:pt x="9700260" y="47244"/>
                    <a:pt x="9700260" y="63056"/>
                  </a:cubicBezTo>
                  <a:lnTo>
                    <a:pt x="9700260" y="214789"/>
                  </a:lnTo>
                  <a:cubicBezTo>
                    <a:pt x="9700260" y="230505"/>
                    <a:pt x="9685973" y="243459"/>
                    <a:pt x="9668446" y="243459"/>
                  </a:cubicBezTo>
                  <a:lnTo>
                    <a:pt x="9516904" y="243459"/>
                  </a:lnTo>
                  <a:cubicBezTo>
                    <a:pt x="9499473" y="243459"/>
                    <a:pt x="9485090" y="230600"/>
                    <a:pt x="9485090" y="214789"/>
                  </a:cubicBezTo>
                  <a:lnTo>
                    <a:pt x="9485090" y="62960"/>
                  </a:lnTo>
                  <a:close/>
                  <a:moveTo>
                    <a:pt x="9208865" y="63056"/>
                  </a:moveTo>
                  <a:cubicBezTo>
                    <a:pt x="9208865" y="47339"/>
                    <a:pt x="9223153" y="34385"/>
                    <a:pt x="9240679" y="34385"/>
                  </a:cubicBezTo>
                  <a:lnTo>
                    <a:pt x="9392221" y="34385"/>
                  </a:lnTo>
                  <a:cubicBezTo>
                    <a:pt x="9409652" y="34385"/>
                    <a:pt x="9424035" y="47244"/>
                    <a:pt x="9424035" y="63056"/>
                  </a:cubicBezTo>
                  <a:lnTo>
                    <a:pt x="9424035" y="214789"/>
                  </a:lnTo>
                  <a:cubicBezTo>
                    <a:pt x="9424035" y="230505"/>
                    <a:pt x="9409748" y="243459"/>
                    <a:pt x="9392221" y="243459"/>
                  </a:cubicBezTo>
                  <a:lnTo>
                    <a:pt x="9240679" y="243459"/>
                  </a:lnTo>
                  <a:cubicBezTo>
                    <a:pt x="9223248" y="243459"/>
                    <a:pt x="9208865" y="230600"/>
                    <a:pt x="9208865" y="214789"/>
                  </a:cubicBezTo>
                  <a:lnTo>
                    <a:pt x="9208865" y="62960"/>
                  </a:lnTo>
                  <a:close/>
                  <a:moveTo>
                    <a:pt x="8932640" y="63056"/>
                  </a:moveTo>
                  <a:cubicBezTo>
                    <a:pt x="8932640" y="47339"/>
                    <a:pt x="8946928" y="34385"/>
                    <a:pt x="8964454" y="34385"/>
                  </a:cubicBezTo>
                  <a:lnTo>
                    <a:pt x="9115996" y="34385"/>
                  </a:lnTo>
                  <a:cubicBezTo>
                    <a:pt x="9133427" y="34385"/>
                    <a:pt x="9147810" y="47244"/>
                    <a:pt x="9147810" y="63056"/>
                  </a:cubicBezTo>
                  <a:lnTo>
                    <a:pt x="9147810" y="214789"/>
                  </a:lnTo>
                  <a:cubicBezTo>
                    <a:pt x="9147810" y="230505"/>
                    <a:pt x="9133523" y="243459"/>
                    <a:pt x="9115996" y="243459"/>
                  </a:cubicBezTo>
                  <a:lnTo>
                    <a:pt x="8964454" y="243459"/>
                  </a:lnTo>
                  <a:cubicBezTo>
                    <a:pt x="8947023" y="243459"/>
                    <a:pt x="8932640" y="230600"/>
                    <a:pt x="8932640" y="214789"/>
                  </a:cubicBezTo>
                  <a:lnTo>
                    <a:pt x="8932640" y="62960"/>
                  </a:lnTo>
                  <a:close/>
                  <a:moveTo>
                    <a:pt x="8656415" y="63056"/>
                  </a:moveTo>
                  <a:cubicBezTo>
                    <a:pt x="8656415" y="47339"/>
                    <a:pt x="8670703" y="34385"/>
                    <a:pt x="8688229" y="34385"/>
                  </a:cubicBezTo>
                  <a:lnTo>
                    <a:pt x="8839771" y="34385"/>
                  </a:lnTo>
                  <a:cubicBezTo>
                    <a:pt x="8857202" y="34385"/>
                    <a:pt x="8871585" y="47244"/>
                    <a:pt x="8871585" y="63056"/>
                  </a:cubicBezTo>
                  <a:lnTo>
                    <a:pt x="8871585" y="214789"/>
                  </a:lnTo>
                  <a:cubicBezTo>
                    <a:pt x="8871585" y="230505"/>
                    <a:pt x="8857298" y="243459"/>
                    <a:pt x="8839771" y="243459"/>
                  </a:cubicBezTo>
                  <a:lnTo>
                    <a:pt x="8688229" y="243459"/>
                  </a:lnTo>
                  <a:cubicBezTo>
                    <a:pt x="8670798" y="243459"/>
                    <a:pt x="8656415" y="230600"/>
                    <a:pt x="8656415" y="214789"/>
                  </a:cubicBezTo>
                  <a:lnTo>
                    <a:pt x="8656415" y="62960"/>
                  </a:lnTo>
                  <a:close/>
                  <a:moveTo>
                    <a:pt x="8380190" y="63056"/>
                  </a:moveTo>
                  <a:cubicBezTo>
                    <a:pt x="8380190" y="47339"/>
                    <a:pt x="8394478" y="34385"/>
                    <a:pt x="8412004" y="34385"/>
                  </a:cubicBezTo>
                  <a:lnTo>
                    <a:pt x="8563546" y="34385"/>
                  </a:lnTo>
                  <a:cubicBezTo>
                    <a:pt x="8580977" y="34385"/>
                    <a:pt x="8595360" y="47244"/>
                    <a:pt x="8595360" y="63056"/>
                  </a:cubicBezTo>
                  <a:lnTo>
                    <a:pt x="8595360" y="214789"/>
                  </a:lnTo>
                  <a:cubicBezTo>
                    <a:pt x="8595360" y="230505"/>
                    <a:pt x="8581073" y="243459"/>
                    <a:pt x="8563546" y="243459"/>
                  </a:cubicBezTo>
                  <a:lnTo>
                    <a:pt x="8412004" y="243459"/>
                  </a:lnTo>
                  <a:cubicBezTo>
                    <a:pt x="8394573" y="243459"/>
                    <a:pt x="8380190" y="230600"/>
                    <a:pt x="8380190" y="214789"/>
                  </a:cubicBezTo>
                  <a:lnTo>
                    <a:pt x="8380190" y="62960"/>
                  </a:lnTo>
                  <a:close/>
                  <a:moveTo>
                    <a:pt x="8103965" y="63056"/>
                  </a:moveTo>
                  <a:cubicBezTo>
                    <a:pt x="8103965" y="47339"/>
                    <a:pt x="8118253" y="34385"/>
                    <a:pt x="8135779" y="34385"/>
                  </a:cubicBezTo>
                  <a:lnTo>
                    <a:pt x="8287322" y="34385"/>
                  </a:lnTo>
                  <a:cubicBezTo>
                    <a:pt x="8304753" y="34385"/>
                    <a:pt x="8319135" y="47244"/>
                    <a:pt x="8319135" y="63056"/>
                  </a:cubicBezTo>
                  <a:lnTo>
                    <a:pt x="8319135" y="214789"/>
                  </a:lnTo>
                  <a:cubicBezTo>
                    <a:pt x="8319135" y="230505"/>
                    <a:pt x="8304848" y="243459"/>
                    <a:pt x="8287322" y="243459"/>
                  </a:cubicBezTo>
                  <a:lnTo>
                    <a:pt x="8135779" y="243459"/>
                  </a:lnTo>
                  <a:cubicBezTo>
                    <a:pt x="8118348" y="243459"/>
                    <a:pt x="8103965" y="230600"/>
                    <a:pt x="8103965" y="214789"/>
                  </a:cubicBezTo>
                  <a:lnTo>
                    <a:pt x="8103965" y="62960"/>
                  </a:lnTo>
                  <a:close/>
                  <a:moveTo>
                    <a:pt x="7827740" y="63056"/>
                  </a:moveTo>
                  <a:cubicBezTo>
                    <a:pt x="7827740" y="47339"/>
                    <a:pt x="7842028" y="34385"/>
                    <a:pt x="7859554" y="34385"/>
                  </a:cubicBezTo>
                  <a:lnTo>
                    <a:pt x="8011097" y="34385"/>
                  </a:lnTo>
                  <a:cubicBezTo>
                    <a:pt x="8028528" y="34385"/>
                    <a:pt x="8042910" y="47244"/>
                    <a:pt x="8042910" y="63056"/>
                  </a:cubicBezTo>
                  <a:lnTo>
                    <a:pt x="8042910" y="214789"/>
                  </a:lnTo>
                  <a:cubicBezTo>
                    <a:pt x="8042910" y="230505"/>
                    <a:pt x="8028623" y="243459"/>
                    <a:pt x="8011097" y="243459"/>
                  </a:cubicBezTo>
                  <a:lnTo>
                    <a:pt x="7859554" y="243459"/>
                  </a:lnTo>
                  <a:cubicBezTo>
                    <a:pt x="7842123" y="243459"/>
                    <a:pt x="7827740" y="230600"/>
                    <a:pt x="7827740" y="214789"/>
                  </a:cubicBezTo>
                  <a:lnTo>
                    <a:pt x="7827740" y="62960"/>
                  </a:lnTo>
                  <a:close/>
                  <a:moveTo>
                    <a:pt x="7551515" y="63056"/>
                  </a:moveTo>
                  <a:cubicBezTo>
                    <a:pt x="7551515" y="47339"/>
                    <a:pt x="7565803" y="34385"/>
                    <a:pt x="7583329" y="34385"/>
                  </a:cubicBezTo>
                  <a:lnTo>
                    <a:pt x="7734872" y="34385"/>
                  </a:lnTo>
                  <a:cubicBezTo>
                    <a:pt x="7752303" y="34385"/>
                    <a:pt x="7766685" y="47244"/>
                    <a:pt x="7766685" y="63056"/>
                  </a:cubicBezTo>
                  <a:lnTo>
                    <a:pt x="7766685" y="214789"/>
                  </a:lnTo>
                  <a:cubicBezTo>
                    <a:pt x="7766685" y="230505"/>
                    <a:pt x="7752398" y="243459"/>
                    <a:pt x="7734872" y="243459"/>
                  </a:cubicBezTo>
                  <a:lnTo>
                    <a:pt x="7583329" y="243459"/>
                  </a:lnTo>
                  <a:cubicBezTo>
                    <a:pt x="7565898" y="243459"/>
                    <a:pt x="7551515" y="230600"/>
                    <a:pt x="7551515" y="214789"/>
                  </a:cubicBezTo>
                  <a:lnTo>
                    <a:pt x="7551515" y="62960"/>
                  </a:lnTo>
                  <a:close/>
                  <a:moveTo>
                    <a:pt x="7275290" y="63056"/>
                  </a:moveTo>
                  <a:cubicBezTo>
                    <a:pt x="7275290" y="47339"/>
                    <a:pt x="7289578" y="34385"/>
                    <a:pt x="7307104" y="34385"/>
                  </a:cubicBezTo>
                  <a:lnTo>
                    <a:pt x="7458647" y="34385"/>
                  </a:lnTo>
                  <a:cubicBezTo>
                    <a:pt x="7476078" y="34385"/>
                    <a:pt x="7490460" y="47244"/>
                    <a:pt x="7490460" y="63056"/>
                  </a:cubicBezTo>
                  <a:lnTo>
                    <a:pt x="7490460" y="214789"/>
                  </a:lnTo>
                  <a:cubicBezTo>
                    <a:pt x="7490460" y="230505"/>
                    <a:pt x="7476173" y="243459"/>
                    <a:pt x="7458647" y="243459"/>
                  </a:cubicBezTo>
                  <a:lnTo>
                    <a:pt x="7307104" y="243459"/>
                  </a:lnTo>
                  <a:cubicBezTo>
                    <a:pt x="7289673" y="243459"/>
                    <a:pt x="7275290" y="230600"/>
                    <a:pt x="7275290" y="214789"/>
                  </a:cubicBezTo>
                  <a:lnTo>
                    <a:pt x="7275290" y="62960"/>
                  </a:lnTo>
                  <a:close/>
                  <a:moveTo>
                    <a:pt x="6999065" y="63056"/>
                  </a:moveTo>
                  <a:cubicBezTo>
                    <a:pt x="6999065" y="47339"/>
                    <a:pt x="7013353" y="34385"/>
                    <a:pt x="7030879" y="34385"/>
                  </a:cubicBezTo>
                  <a:lnTo>
                    <a:pt x="7182422" y="34385"/>
                  </a:lnTo>
                  <a:cubicBezTo>
                    <a:pt x="7199853" y="34385"/>
                    <a:pt x="7214235" y="47244"/>
                    <a:pt x="7214235" y="63056"/>
                  </a:cubicBezTo>
                  <a:lnTo>
                    <a:pt x="7214235" y="214789"/>
                  </a:lnTo>
                  <a:cubicBezTo>
                    <a:pt x="7214235" y="230505"/>
                    <a:pt x="7199948" y="243459"/>
                    <a:pt x="7182422" y="243459"/>
                  </a:cubicBezTo>
                  <a:lnTo>
                    <a:pt x="7030879" y="243459"/>
                  </a:lnTo>
                  <a:cubicBezTo>
                    <a:pt x="7013448" y="243459"/>
                    <a:pt x="6999065" y="230600"/>
                    <a:pt x="6999065" y="214789"/>
                  </a:cubicBezTo>
                  <a:lnTo>
                    <a:pt x="6999065" y="62960"/>
                  </a:lnTo>
                  <a:close/>
                  <a:moveTo>
                    <a:pt x="6722840" y="63056"/>
                  </a:moveTo>
                  <a:cubicBezTo>
                    <a:pt x="6722840" y="47339"/>
                    <a:pt x="6737128" y="34385"/>
                    <a:pt x="6754654" y="34385"/>
                  </a:cubicBezTo>
                  <a:lnTo>
                    <a:pt x="6906197" y="34385"/>
                  </a:lnTo>
                  <a:cubicBezTo>
                    <a:pt x="6923628" y="34385"/>
                    <a:pt x="6938010" y="47244"/>
                    <a:pt x="6938010" y="63056"/>
                  </a:cubicBezTo>
                  <a:lnTo>
                    <a:pt x="6938010" y="214789"/>
                  </a:lnTo>
                  <a:cubicBezTo>
                    <a:pt x="6938010" y="230505"/>
                    <a:pt x="6923723" y="243459"/>
                    <a:pt x="6906197" y="243459"/>
                  </a:cubicBezTo>
                  <a:lnTo>
                    <a:pt x="6754654" y="243459"/>
                  </a:lnTo>
                  <a:cubicBezTo>
                    <a:pt x="6737223" y="243459"/>
                    <a:pt x="6722840" y="230600"/>
                    <a:pt x="6722840" y="214789"/>
                  </a:cubicBezTo>
                  <a:lnTo>
                    <a:pt x="6722840" y="62960"/>
                  </a:lnTo>
                  <a:close/>
                  <a:moveTo>
                    <a:pt x="6446615" y="63056"/>
                  </a:moveTo>
                  <a:cubicBezTo>
                    <a:pt x="6446615" y="47339"/>
                    <a:pt x="6460903" y="34385"/>
                    <a:pt x="6478429" y="34385"/>
                  </a:cubicBezTo>
                  <a:lnTo>
                    <a:pt x="6629972" y="34385"/>
                  </a:lnTo>
                  <a:cubicBezTo>
                    <a:pt x="6647403" y="34385"/>
                    <a:pt x="6661785" y="47244"/>
                    <a:pt x="6661785" y="63056"/>
                  </a:cubicBezTo>
                  <a:lnTo>
                    <a:pt x="6661785" y="214789"/>
                  </a:lnTo>
                  <a:cubicBezTo>
                    <a:pt x="6661785" y="230505"/>
                    <a:pt x="6647498" y="243459"/>
                    <a:pt x="6629972" y="243459"/>
                  </a:cubicBezTo>
                  <a:lnTo>
                    <a:pt x="6478429" y="243459"/>
                  </a:lnTo>
                  <a:cubicBezTo>
                    <a:pt x="6460998" y="243459"/>
                    <a:pt x="6446615" y="230600"/>
                    <a:pt x="6446615" y="214789"/>
                  </a:cubicBezTo>
                  <a:lnTo>
                    <a:pt x="6446615" y="62960"/>
                  </a:lnTo>
                  <a:close/>
                  <a:moveTo>
                    <a:pt x="6170390" y="63056"/>
                  </a:moveTo>
                  <a:cubicBezTo>
                    <a:pt x="6170390" y="47339"/>
                    <a:pt x="6184678" y="34385"/>
                    <a:pt x="6202204" y="34385"/>
                  </a:cubicBezTo>
                  <a:lnTo>
                    <a:pt x="6353747" y="34385"/>
                  </a:lnTo>
                  <a:cubicBezTo>
                    <a:pt x="6371178" y="34385"/>
                    <a:pt x="6385560" y="47244"/>
                    <a:pt x="6385560" y="63056"/>
                  </a:cubicBezTo>
                  <a:lnTo>
                    <a:pt x="6385560" y="214789"/>
                  </a:lnTo>
                  <a:cubicBezTo>
                    <a:pt x="6385560" y="230505"/>
                    <a:pt x="6371273" y="243459"/>
                    <a:pt x="6353747" y="243459"/>
                  </a:cubicBezTo>
                  <a:lnTo>
                    <a:pt x="6202204" y="243459"/>
                  </a:lnTo>
                  <a:cubicBezTo>
                    <a:pt x="6184773" y="243459"/>
                    <a:pt x="6170390" y="230600"/>
                    <a:pt x="6170390" y="214789"/>
                  </a:cubicBezTo>
                  <a:lnTo>
                    <a:pt x="6170390" y="62960"/>
                  </a:lnTo>
                  <a:close/>
                  <a:moveTo>
                    <a:pt x="5894165" y="63056"/>
                  </a:moveTo>
                  <a:cubicBezTo>
                    <a:pt x="5894165" y="47339"/>
                    <a:pt x="5908453" y="34385"/>
                    <a:pt x="5925979" y="34385"/>
                  </a:cubicBezTo>
                  <a:lnTo>
                    <a:pt x="6077522" y="34385"/>
                  </a:lnTo>
                  <a:cubicBezTo>
                    <a:pt x="6094953" y="34385"/>
                    <a:pt x="6109335" y="47244"/>
                    <a:pt x="6109335" y="63056"/>
                  </a:cubicBezTo>
                  <a:lnTo>
                    <a:pt x="6109335" y="214789"/>
                  </a:lnTo>
                  <a:cubicBezTo>
                    <a:pt x="6109335" y="230505"/>
                    <a:pt x="6095048" y="243459"/>
                    <a:pt x="6077522" y="243459"/>
                  </a:cubicBezTo>
                  <a:lnTo>
                    <a:pt x="5925979" y="243459"/>
                  </a:lnTo>
                  <a:cubicBezTo>
                    <a:pt x="5908548" y="243459"/>
                    <a:pt x="5894165" y="230600"/>
                    <a:pt x="5894165" y="214789"/>
                  </a:cubicBezTo>
                  <a:lnTo>
                    <a:pt x="5894165" y="62960"/>
                  </a:lnTo>
                  <a:close/>
                  <a:moveTo>
                    <a:pt x="5617940" y="63056"/>
                  </a:moveTo>
                  <a:cubicBezTo>
                    <a:pt x="5617940" y="47339"/>
                    <a:pt x="5632228" y="34385"/>
                    <a:pt x="5649754" y="34385"/>
                  </a:cubicBezTo>
                  <a:lnTo>
                    <a:pt x="5801297" y="34385"/>
                  </a:lnTo>
                  <a:cubicBezTo>
                    <a:pt x="5818728" y="34385"/>
                    <a:pt x="5833110" y="47244"/>
                    <a:pt x="5833110" y="63056"/>
                  </a:cubicBezTo>
                  <a:lnTo>
                    <a:pt x="5833110" y="214789"/>
                  </a:lnTo>
                  <a:cubicBezTo>
                    <a:pt x="5833110" y="230505"/>
                    <a:pt x="5818823" y="243459"/>
                    <a:pt x="5801297" y="243459"/>
                  </a:cubicBezTo>
                  <a:lnTo>
                    <a:pt x="5649754" y="243459"/>
                  </a:lnTo>
                  <a:cubicBezTo>
                    <a:pt x="5632323" y="243459"/>
                    <a:pt x="5617940" y="230600"/>
                    <a:pt x="5617940" y="214789"/>
                  </a:cubicBezTo>
                  <a:lnTo>
                    <a:pt x="5617940" y="62960"/>
                  </a:lnTo>
                  <a:close/>
                  <a:moveTo>
                    <a:pt x="5341715" y="63056"/>
                  </a:moveTo>
                  <a:cubicBezTo>
                    <a:pt x="5341715" y="47339"/>
                    <a:pt x="5356003" y="34385"/>
                    <a:pt x="5373529" y="34385"/>
                  </a:cubicBezTo>
                  <a:lnTo>
                    <a:pt x="5525072" y="34385"/>
                  </a:lnTo>
                  <a:cubicBezTo>
                    <a:pt x="5542503" y="34385"/>
                    <a:pt x="5556885" y="47244"/>
                    <a:pt x="5556885" y="63056"/>
                  </a:cubicBezTo>
                  <a:lnTo>
                    <a:pt x="5556885" y="214789"/>
                  </a:lnTo>
                  <a:cubicBezTo>
                    <a:pt x="5556885" y="230505"/>
                    <a:pt x="5542598" y="243459"/>
                    <a:pt x="5525072" y="243459"/>
                  </a:cubicBezTo>
                  <a:lnTo>
                    <a:pt x="5373529" y="243459"/>
                  </a:lnTo>
                  <a:cubicBezTo>
                    <a:pt x="5356098" y="243459"/>
                    <a:pt x="5341715" y="230600"/>
                    <a:pt x="5341715" y="214789"/>
                  </a:cubicBezTo>
                  <a:lnTo>
                    <a:pt x="5341715" y="62960"/>
                  </a:lnTo>
                  <a:close/>
                  <a:moveTo>
                    <a:pt x="5029772" y="63056"/>
                  </a:moveTo>
                  <a:cubicBezTo>
                    <a:pt x="5029772" y="47339"/>
                    <a:pt x="5044059" y="34385"/>
                    <a:pt x="5061585" y="34385"/>
                  </a:cubicBezTo>
                  <a:lnTo>
                    <a:pt x="5213128" y="34385"/>
                  </a:lnTo>
                  <a:cubicBezTo>
                    <a:pt x="5230559" y="34385"/>
                    <a:pt x="5244942" y="47244"/>
                    <a:pt x="5244942" y="63056"/>
                  </a:cubicBezTo>
                  <a:lnTo>
                    <a:pt x="5244942" y="214789"/>
                  </a:lnTo>
                  <a:cubicBezTo>
                    <a:pt x="5244942" y="230505"/>
                    <a:pt x="5230654" y="243459"/>
                    <a:pt x="5213128" y="243459"/>
                  </a:cubicBezTo>
                  <a:lnTo>
                    <a:pt x="5061585" y="243459"/>
                  </a:lnTo>
                  <a:cubicBezTo>
                    <a:pt x="5044155" y="243459"/>
                    <a:pt x="5029772" y="230600"/>
                    <a:pt x="5029772" y="214789"/>
                  </a:cubicBezTo>
                  <a:lnTo>
                    <a:pt x="5029772" y="62960"/>
                  </a:lnTo>
                  <a:close/>
                  <a:moveTo>
                    <a:pt x="4753547" y="63056"/>
                  </a:moveTo>
                  <a:cubicBezTo>
                    <a:pt x="4753547" y="47339"/>
                    <a:pt x="4767834" y="34385"/>
                    <a:pt x="4785360" y="34385"/>
                  </a:cubicBezTo>
                  <a:lnTo>
                    <a:pt x="4936903" y="34385"/>
                  </a:lnTo>
                  <a:cubicBezTo>
                    <a:pt x="4954334" y="34385"/>
                    <a:pt x="4968717" y="47244"/>
                    <a:pt x="4968717" y="63056"/>
                  </a:cubicBezTo>
                  <a:lnTo>
                    <a:pt x="4968717" y="214789"/>
                  </a:lnTo>
                  <a:cubicBezTo>
                    <a:pt x="4968717" y="230505"/>
                    <a:pt x="4954429" y="243459"/>
                    <a:pt x="4936903" y="243459"/>
                  </a:cubicBezTo>
                  <a:lnTo>
                    <a:pt x="4785360" y="243459"/>
                  </a:lnTo>
                  <a:cubicBezTo>
                    <a:pt x="4767930" y="243459"/>
                    <a:pt x="4753547" y="230600"/>
                    <a:pt x="4753547" y="214789"/>
                  </a:cubicBezTo>
                  <a:lnTo>
                    <a:pt x="4753547" y="62960"/>
                  </a:lnTo>
                  <a:close/>
                  <a:moveTo>
                    <a:pt x="4477322" y="63056"/>
                  </a:moveTo>
                  <a:cubicBezTo>
                    <a:pt x="4477322" y="47339"/>
                    <a:pt x="4491609" y="34385"/>
                    <a:pt x="4509135" y="34385"/>
                  </a:cubicBezTo>
                  <a:lnTo>
                    <a:pt x="4660678" y="34385"/>
                  </a:lnTo>
                  <a:cubicBezTo>
                    <a:pt x="4678109" y="34385"/>
                    <a:pt x="4692491" y="47244"/>
                    <a:pt x="4692491" y="63056"/>
                  </a:cubicBezTo>
                  <a:lnTo>
                    <a:pt x="4692491" y="214789"/>
                  </a:lnTo>
                  <a:cubicBezTo>
                    <a:pt x="4692491" y="230505"/>
                    <a:pt x="4678204" y="243459"/>
                    <a:pt x="4660678" y="243459"/>
                  </a:cubicBezTo>
                  <a:lnTo>
                    <a:pt x="4509135" y="243459"/>
                  </a:lnTo>
                  <a:cubicBezTo>
                    <a:pt x="4491705" y="243459"/>
                    <a:pt x="4477322" y="230600"/>
                    <a:pt x="4477322" y="214789"/>
                  </a:cubicBezTo>
                  <a:lnTo>
                    <a:pt x="4477322" y="62960"/>
                  </a:lnTo>
                  <a:close/>
                  <a:moveTo>
                    <a:pt x="4201097" y="63056"/>
                  </a:moveTo>
                  <a:cubicBezTo>
                    <a:pt x="4201097" y="47339"/>
                    <a:pt x="4215384" y="34385"/>
                    <a:pt x="4232910" y="34385"/>
                  </a:cubicBezTo>
                  <a:lnTo>
                    <a:pt x="4384453" y="34385"/>
                  </a:lnTo>
                  <a:cubicBezTo>
                    <a:pt x="4401884" y="34385"/>
                    <a:pt x="4416266" y="47244"/>
                    <a:pt x="4416266" y="63056"/>
                  </a:cubicBezTo>
                  <a:lnTo>
                    <a:pt x="4416266" y="214789"/>
                  </a:lnTo>
                  <a:cubicBezTo>
                    <a:pt x="4416266" y="230505"/>
                    <a:pt x="4401979" y="243459"/>
                    <a:pt x="4384453" y="243459"/>
                  </a:cubicBezTo>
                  <a:lnTo>
                    <a:pt x="4232910" y="243459"/>
                  </a:lnTo>
                  <a:cubicBezTo>
                    <a:pt x="4215480" y="243459"/>
                    <a:pt x="4201097" y="230600"/>
                    <a:pt x="4201097" y="214789"/>
                  </a:cubicBezTo>
                  <a:lnTo>
                    <a:pt x="4201097" y="62960"/>
                  </a:lnTo>
                  <a:close/>
                  <a:moveTo>
                    <a:pt x="3924872" y="63056"/>
                  </a:moveTo>
                  <a:cubicBezTo>
                    <a:pt x="3924872" y="47339"/>
                    <a:pt x="3939159" y="34385"/>
                    <a:pt x="3956685" y="34385"/>
                  </a:cubicBezTo>
                  <a:lnTo>
                    <a:pt x="4108228" y="34385"/>
                  </a:lnTo>
                  <a:cubicBezTo>
                    <a:pt x="4125659" y="34385"/>
                    <a:pt x="4140041" y="47244"/>
                    <a:pt x="4140041" y="63056"/>
                  </a:cubicBezTo>
                  <a:lnTo>
                    <a:pt x="4140041" y="214789"/>
                  </a:lnTo>
                  <a:cubicBezTo>
                    <a:pt x="4140041" y="230505"/>
                    <a:pt x="4125754" y="243459"/>
                    <a:pt x="4108228" y="243459"/>
                  </a:cubicBezTo>
                  <a:lnTo>
                    <a:pt x="3956685" y="243459"/>
                  </a:lnTo>
                  <a:cubicBezTo>
                    <a:pt x="3939254" y="243459"/>
                    <a:pt x="3924872" y="230600"/>
                    <a:pt x="3924872" y="214789"/>
                  </a:cubicBezTo>
                  <a:lnTo>
                    <a:pt x="3924872" y="62960"/>
                  </a:lnTo>
                  <a:close/>
                  <a:moveTo>
                    <a:pt x="3648647" y="63056"/>
                  </a:moveTo>
                  <a:cubicBezTo>
                    <a:pt x="3648647" y="47339"/>
                    <a:pt x="3662934" y="34385"/>
                    <a:pt x="3680460" y="34385"/>
                  </a:cubicBezTo>
                  <a:lnTo>
                    <a:pt x="3832003" y="34385"/>
                  </a:lnTo>
                  <a:cubicBezTo>
                    <a:pt x="3849434" y="34385"/>
                    <a:pt x="3863816" y="47244"/>
                    <a:pt x="3863816" y="63056"/>
                  </a:cubicBezTo>
                  <a:lnTo>
                    <a:pt x="3863816" y="214789"/>
                  </a:lnTo>
                  <a:cubicBezTo>
                    <a:pt x="3863816" y="230505"/>
                    <a:pt x="3849529" y="243459"/>
                    <a:pt x="3832003" y="243459"/>
                  </a:cubicBezTo>
                  <a:lnTo>
                    <a:pt x="3680460" y="243459"/>
                  </a:lnTo>
                  <a:cubicBezTo>
                    <a:pt x="3663029" y="243459"/>
                    <a:pt x="3648647" y="230600"/>
                    <a:pt x="3648647" y="214789"/>
                  </a:cubicBezTo>
                  <a:lnTo>
                    <a:pt x="3648647" y="62960"/>
                  </a:lnTo>
                  <a:close/>
                  <a:moveTo>
                    <a:pt x="3372422" y="63056"/>
                  </a:moveTo>
                  <a:cubicBezTo>
                    <a:pt x="3372422" y="47339"/>
                    <a:pt x="3386709" y="34385"/>
                    <a:pt x="3404235" y="34385"/>
                  </a:cubicBezTo>
                  <a:lnTo>
                    <a:pt x="3555778" y="34385"/>
                  </a:lnTo>
                  <a:cubicBezTo>
                    <a:pt x="3573209" y="34385"/>
                    <a:pt x="3587591" y="47244"/>
                    <a:pt x="3587591" y="63056"/>
                  </a:cubicBezTo>
                  <a:lnTo>
                    <a:pt x="3587591" y="214789"/>
                  </a:lnTo>
                  <a:cubicBezTo>
                    <a:pt x="3587591" y="230505"/>
                    <a:pt x="3573304" y="243459"/>
                    <a:pt x="3555778" y="243459"/>
                  </a:cubicBezTo>
                  <a:lnTo>
                    <a:pt x="3404235" y="243459"/>
                  </a:lnTo>
                  <a:cubicBezTo>
                    <a:pt x="3386804" y="243459"/>
                    <a:pt x="3372422" y="230600"/>
                    <a:pt x="3372422" y="214789"/>
                  </a:cubicBezTo>
                  <a:lnTo>
                    <a:pt x="3372422" y="62960"/>
                  </a:lnTo>
                  <a:close/>
                  <a:moveTo>
                    <a:pt x="3096197" y="63056"/>
                  </a:moveTo>
                  <a:cubicBezTo>
                    <a:pt x="3096197" y="47339"/>
                    <a:pt x="3110484" y="34385"/>
                    <a:pt x="3128010" y="34385"/>
                  </a:cubicBezTo>
                  <a:lnTo>
                    <a:pt x="3279553" y="34385"/>
                  </a:lnTo>
                  <a:cubicBezTo>
                    <a:pt x="3296984" y="34385"/>
                    <a:pt x="3311366" y="47244"/>
                    <a:pt x="3311366" y="63056"/>
                  </a:cubicBezTo>
                  <a:lnTo>
                    <a:pt x="3311366" y="214789"/>
                  </a:lnTo>
                  <a:cubicBezTo>
                    <a:pt x="3311366" y="230505"/>
                    <a:pt x="3297079" y="243459"/>
                    <a:pt x="3279553" y="243459"/>
                  </a:cubicBezTo>
                  <a:lnTo>
                    <a:pt x="3128010" y="243459"/>
                  </a:lnTo>
                  <a:cubicBezTo>
                    <a:pt x="3110579" y="243459"/>
                    <a:pt x="3096197" y="230600"/>
                    <a:pt x="3096197" y="214789"/>
                  </a:cubicBezTo>
                  <a:lnTo>
                    <a:pt x="3096197" y="62960"/>
                  </a:lnTo>
                  <a:close/>
                  <a:moveTo>
                    <a:pt x="2819972" y="63056"/>
                  </a:moveTo>
                  <a:cubicBezTo>
                    <a:pt x="2819972" y="47339"/>
                    <a:pt x="2834259" y="34385"/>
                    <a:pt x="2851785" y="34385"/>
                  </a:cubicBezTo>
                  <a:lnTo>
                    <a:pt x="3003328" y="34385"/>
                  </a:lnTo>
                  <a:cubicBezTo>
                    <a:pt x="3020759" y="34385"/>
                    <a:pt x="3035141" y="47244"/>
                    <a:pt x="3035141" y="63056"/>
                  </a:cubicBezTo>
                  <a:lnTo>
                    <a:pt x="3035141" y="214789"/>
                  </a:lnTo>
                  <a:cubicBezTo>
                    <a:pt x="3035141" y="230505"/>
                    <a:pt x="3020854" y="243459"/>
                    <a:pt x="3003328" y="243459"/>
                  </a:cubicBezTo>
                  <a:lnTo>
                    <a:pt x="2851785" y="243459"/>
                  </a:lnTo>
                  <a:cubicBezTo>
                    <a:pt x="2834354" y="243459"/>
                    <a:pt x="2819972" y="230600"/>
                    <a:pt x="2819972" y="214789"/>
                  </a:cubicBezTo>
                  <a:lnTo>
                    <a:pt x="2819972" y="62960"/>
                  </a:lnTo>
                  <a:close/>
                  <a:moveTo>
                    <a:pt x="2543747" y="63056"/>
                  </a:moveTo>
                  <a:cubicBezTo>
                    <a:pt x="2543747" y="47339"/>
                    <a:pt x="2558034" y="34385"/>
                    <a:pt x="2575560" y="34385"/>
                  </a:cubicBezTo>
                  <a:lnTo>
                    <a:pt x="2727103" y="34385"/>
                  </a:lnTo>
                  <a:cubicBezTo>
                    <a:pt x="2744534" y="34385"/>
                    <a:pt x="2758916" y="47244"/>
                    <a:pt x="2758916" y="63056"/>
                  </a:cubicBezTo>
                  <a:lnTo>
                    <a:pt x="2758916" y="214789"/>
                  </a:lnTo>
                  <a:cubicBezTo>
                    <a:pt x="2758916" y="230505"/>
                    <a:pt x="2744629" y="243459"/>
                    <a:pt x="2727103" y="243459"/>
                  </a:cubicBezTo>
                  <a:lnTo>
                    <a:pt x="2575560" y="243459"/>
                  </a:lnTo>
                  <a:cubicBezTo>
                    <a:pt x="2558129" y="243459"/>
                    <a:pt x="2543747" y="230600"/>
                    <a:pt x="2543747" y="214789"/>
                  </a:cubicBezTo>
                  <a:lnTo>
                    <a:pt x="2543747" y="62960"/>
                  </a:lnTo>
                  <a:close/>
                  <a:moveTo>
                    <a:pt x="2267522" y="63056"/>
                  </a:moveTo>
                  <a:cubicBezTo>
                    <a:pt x="2267522" y="47339"/>
                    <a:pt x="2281809" y="34385"/>
                    <a:pt x="2299335" y="34385"/>
                  </a:cubicBezTo>
                  <a:lnTo>
                    <a:pt x="2450878" y="34385"/>
                  </a:lnTo>
                  <a:cubicBezTo>
                    <a:pt x="2468309" y="34385"/>
                    <a:pt x="2482691" y="47244"/>
                    <a:pt x="2482691" y="63056"/>
                  </a:cubicBezTo>
                  <a:lnTo>
                    <a:pt x="2482691" y="214789"/>
                  </a:lnTo>
                  <a:cubicBezTo>
                    <a:pt x="2482691" y="230505"/>
                    <a:pt x="2468404" y="243459"/>
                    <a:pt x="2450878" y="243459"/>
                  </a:cubicBezTo>
                  <a:lnTo>
                    <a:pt x="2299335" y="243459"/>
                  </a:lnTo>
                  <a:cubicBezTo>
                    <a:pt x="2281904" y="243459"/>
                    <a:pt x="2267522" y="230600"/>
                    <a:pt x="2267522" y="214789"/>
                  </a:cubicBezTo>
                  <a:lnTo>
                    <a:pt x="2267522" y="62960"/>
                  </a:lnTo>
                  <a:close/>
                  <a:moveTo>
                    <a:pt x="1991297" y="63056"/>
                  </a:moveTo>
                  <a:cubicBezTo>
                    <a:pt x="1991297" y="47339"/>
                    <a:pt x="2005584" y="34385"/>
                    <a:pt x="2023110" y="34385"/>
                  </a:cubicBezTo>
                  <a:lnTo>
                    <a:pt x="2174653" y="34385"/>
                  </a:lnTo>
                  <a:cubicBezTo>
                    <a:pt x="2192084" y="34385"/>
                    <a:pt x="2206466" y="47244"/>
                    <a:pt x="2206466" y="63056"/>
                  </a:cubicBezTo>
                  <a:lnTo>
                    <a:pt x="2206466" y="214789"/>
                  </a:lnTo>
                  <a:cubicBezTo>
                    <a:pt x="2206466" y="230505"/>
                    <a:pt x="2192179" y="243459"/>
                    <a:pt x="2174653" y="243459"/>
                  </a:cubicBezTo>
                  <a:lnTo>
                    <a:pt x="2023110" y="243459"/>
                  </a:lnTo>
                  <a:cubicBezTo>
                    <a:pt x="2005679" y="243459"/>
                    <a:pt x="1991297" y="230600"/>
                    <a:pt x="1991297" y="214789"/>
                  </a:cubicBezTo>
                  <a:lnTo>
                    <a:pt x="1991297" y="62960"/>
                  </a:lnTo>
                  <a:close/>
                  <a:moveTo>
                    <a:pt x="1715072" y="63056"/>
                  </a:moveTo>
                  <a:cubicBezTo>
                    <a:pt x="1715072" y="47339"/>
                    <a:pt x="1729359" y="34385"/>
                    <a:pt x="1746885" y="34385"/>
                  </a:cubicBezTo>
                  <a:lnTo>
                    <a:pt x="1898428" y="34385"/>
                  </a:lnTo>
                  <a:cubicBezTo>
                    <a:pt x="1915859" y="34385"/>
                    <a:pt x="1930241" y="47244"/>
                    <a:pt x="1930241" y="63056"/>
                  </a:cubicBezTo>
                  <a:lnTo>
                    <a:pt x="1930241" y="214789"/>
                  </a:lnTo>
                  <a:cubicBezTo>
                    <a:pt x="1930241" y="230505"/>
                    <a:pt x="1915954" y="243459"/>
                    <a:pt x="1898428" y="243459"/>
                  </a:cubicBezTo>
                  <a:lnTo>
                    <a:pt x="1746885" y="243459"/>
                  </a:lnTo>
                  <a:cubicBezTo>
                    <a:pt x="1729454" y="243459"/>
                    <a:pt x="1715072" y="230600"/>
                    <a:pt x="1715072" y="214789"/>
                  </a:cubicBezTo>
                  <a:lnTo>
                    <a:pt x="1715072" y="62960"/>
                  </a:lnTo>
                  <a:close/>
                  <a:moveTo>
                    <a:pt x="1438847" y="63056"/>
                  </a:moveTo>
                  <a:cubicBezTo>
                    <a:pt x="1438847" y="47339"/>
                    <a:pt x="1453134" y="34385"/>
                    <a:pt x="1470660" y="34385"/>
                  </a:cubicBezTo>
                  <a:lnTo>
                    <a:pt x="1622203" y="34385"/>
                  </a:lnTo>
                  <a:cubicBezTo>
                    <a:pt x="1639634" y="34385"/>
                    <a:pt x="1654016" y="47244"/>
                    <a:pt x="1654016" y="63056"/>
                  </a:cubicBezTo>
                  <a:lnTo>
                    <a:pt x="1654016" y="214789"/>
                  </a:lnTo>
                  <a:cubicBezTo>
                    <a:pt x="1654016" y="230505"/>
                    <a:pt x="1639729" y="243459"/>
                    <a:pt x="1622203" y="243459"/>
                  </a:cubicBezTo>
                  <a:lnTo>
                    <a:pt x="1470660" y="243459"/>
                  </a:lnTo>
                  <a:cubicBezTo>
                    <a:pt x="1453229" y="243459"/>
                    <a:pt x="1438847" y="230600"/>
                    <a:pt x="1438847" y="214789"/>
                  </a:cubicBezTo>
                  <a:lnTo>
                    <a:pt x="1438847" y="62960"/>
                  </a:lnTo>
                  <a:close/>
                  <a:moveTo>
                    <a:pt x="1162622" y="63056"/>
                  </a:moveTo>
                  <a:cubicBezTo>
                    <a:pt x="1162622" y="47339"/>
                    <a:pt x="1176909" y="34385"/>
                    <a:pt x="1194435" y="34385"/>
                  </a:cubicBezTo>
                  <a:lnTo>
                    <a:pt x="1345978" y="34385"/>
                  </a:lnTo>
                  <a:cubicBezTo>
                    <a:pt x="1363409" y="34385"/>
                    <a:pt x="1377791" y="47244"/>
                    <a:pt x="1377791" y="63056"/>
                  </a:cubicBezTo>
                  <a:lnTo>
                    <a:pt x="1377791" y="214789"/>
                  </a:lnTo>
                  <a:cubicBezTo>
                    <a:pt x="1377791" y="230505"/>
                    <a:pt x="1363504" y="243459"/>
                    <a:pt x="1345978" y="243459"/>
                  </a:cubicBezTo>
                  <a:lnTo>
                    <a:pt x="1194435" y="243459"/>
                  </a:lnTo>
                  <a:cubicBezTo>
                    <a:pt x="1177004" y="243459"/>
                    <a:pt x="1162622" y="230600"/>
                    <a:pt x="1162622" y="214789"/>
                  </a:cubicBezTo>
                  <a:lnTo>
                    <a:pt x="1162622" y="62960"/>
                  </a:lnTo>
                  <a:close/>
                  <a:moveTo>
                    <a:pt x="886397" y="63056"/>
                  </a:moveTo>
                  <a:cubicBezTo>
                    <a:pt x="886397" y="47339"/>
                    <a:pt x="900684" y="34385"/>
                    <a:pt x="918210" y="34385"/>
                  </a:cubicBezTo>
                  <a:lnTo>
                    <a:pt x="1069753" y="34385"/>
                  </a:lnTo>
                  <a:cubicBezTo>
                    <a:pt x="1087184" y="34385"/>
                    <a:pt x="1101566" y="47244"/>
                    <a:pt x="1101566" y="63056"/>
                  </a:cubicBezTo>
                  <a:lnTo>
                    <a:pt x="1101566" y="214789"/>
                  </a:lnTo>
                  <a:cubicBezTo>
                    <a:pt x="1101566" y="230505"/>
                    <a:pt x="1087279" y="243459"/>
                    <a:pt x="1069753" y="243459"/>
                  </a:cubicBezTo>
                  <a:lnTo>
                    <a:pt x="918210" y="243459"/>
                  </a:lnTo>
                  <a:cubicBezTo>
                    <a:pt x="900779" y="243459"/>
                    <a:pt x="886397" y="230600"/>
                    <a:pt x="886397" y="214789"/>
                  </a:cubicBezTo>
                  <a:lnTo>
                    <a:pt x="886397" y="62960"/>
                  </a:lnTo>
                  <a:close/>
                  <a:moveTo>
                    <a:pt x="610172" y="63056"/>
                  </a:moveTo>
                  <a:cubicBezTo>
                    <a:pt x="610172" y="47339"/>
                    <a:pt x="624459" y="34385"/>
                    <a:pt x="641985" y="34385"/>
                  </a:cubicBezTo>
                  <a:lnTo>
                    <a:pt x="793528" y="34385"/>
                  </a:lnTo>
                  <a:cubicBezTo>
                    <a:pt x="810959" y="34385"/>
                    <a:pt x="825341" y="47244"/>
                    <a:pt x="825341" y="63056"/>
                  </a:cubicBezTo>
                  <a:lnTo>
                    <a:pt x="825341" y="214789"/>
                  </a:lnTo>
                  <a:cubicBezTo>
                    <a:pt x="825341" y="230505"/>
                    <a:pt x="811054" y="243459"/>
                    <a:pt x="793528" y="243459"/>
                  </a:cubicBezTo>
                  <a:lnTo>
                    <a:pt x="641985" y="243459"/>
                  </a:lnTo>
                  <a:cubicBezTo>
                    <a:pt x="624554" y="243459"/>
                    <a:pt x="610172" y="230600"/>
                    <a:pt x="610172" y="214789"/>
                  </a:cubicBezTo>
                  <a:lnTo>
                    <a:pt x="610172" y="62960"/>
                  </a:lnTo>
                  <a:close/>
                  <a:moveTo>
                    <a:pt x="333947" y="63056"/>
                  </a:moveTo>
                  <a:cubicBezTo>
                    <a:pt x="333947" y="47339"/>
                    <a:pt x="348234" y="34385"/>
                    <a:pt x="365760" y="34385"/>
                  </a:cubicBezTo>
                  <a:lnTo>
                    <a:pt x="517303" y="34385"/>
                  </a:lnTo>
                  <a:cubicBezTo>
                    <a:pt x="534734" y="34385"/>
                    <a:pt x="549116" y="47244"/>
                    <a:pt x="549116" y="63056"/>
                  </a:cubicBezTo>
                  <a:lnTo>
                    <a:pt x="549116" y="214789"/>
                  </a:lnTo>
                  <a:cubicBezTo>
                    <a:pt x="549116" y="230505"/>
                    <a:pt x="534829" y="243459"/>
                    <a:pt x="517303" y="243459"/>
                  </a:cubicBezTo>
                  <a:lnTo>
                    <a:pt x="365760" y="243459"/>
                  </a:lnTo>
                  <a:cubicBezTo>
                    <a:pt x="348329" y="243459"/>
                    <a:pt x="333947" y="230600"/>
                    <a:pt x="333947" y="214789"/>
                  </a:cubicBezTo>
                  <a:lnTo>
                    <a:pt x="333947" y="62960"/>
                  </a:lnTo>
                  <a:close/>
                  <a:moveTo>
                    <a:pt x="57722" y="63056"/>
                  </a:moveTo>
                  <a:cubicBezTo>
                    <a:pt x="57722" y="47339"/>
                    <a:pt x="72009" y="34385"/>
                    <a:pt x="89535" y="34385"/>
                  </a:cubicBezTo>
                  <a:lnTo>
                    <a:pt x="241078" y="34385"/>
                  </a:lnTo>
                  <a:cubicBezTo>
                    <a:pt x="258509" y="34385"/>
                    <a:pt x="272891" y="47244"/>
                    <a:pt x="272891" y="63056"/>
                  </a:cubicBezTo>
                  <a:lnTo>
                    <a:pt x="272891" y="214789"/>
                  </a:lnTo>
                  <a:cubicBezTo>
                    <a:pt x="272891" y="230505"/>
                    <a:pt x="258604" y="243459"/>
                    <a:pt x="241078" y="243459"/>
                  </a:cubicBezTo>
                  <a:lnTo>
                    <a:pt x="89535" y="243459"/>
                  </a:lnTo>
                  <a:cubicBezTo>
                    <a:pt x="72104" y="243459"/>
                    <a:pt x="57722" y="230600"/>
                    <a:pt x="57722" y="214789"/>
                  </a:cubicBezTo>
                  <a:lnTo>
                    <a:pt x="57722" y="62960"/>
                  </a:lnTo>
                  <a:close/>
                </a:path>
              </a:pathLst>
            </a:custGeom>
            <a:solidFill>
              <a:srgbClr val="FFFFFF">
                <a:alpha val="352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08" name="Google Shape;208;p23"/>
          <p:cNvSpPr txBox="1"/>
          <p:nvPr>
            <p:ph hasCustomPrompt="1" type="title"/>
          </p:nvPr>
        </p:nvSpPr>
        <p:spPr>
          <a:xfrm>
            <a:off x="755796" y="2304898"/>
            <a:ext cx="23829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09" name="Google Shape;209;p23"/>
          <p:cNvSpPr txBox="1"/>
          <p:nvPr>
            <p:ph idx="1" type="subTitle"/>
          </p:nvPr>
        </p:nvSpPr>
        <p:spPr>
          <a:xfrm>
            <a:off x="755804" y="3073802"/>
            <a:ext cx="2382900" cy="35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None/>
              <a:defRPr sz="14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sp>
        <p:nvSpPr>
          <p:cNvPr id="210" name="Google Shape;210;p23"/>
          <p:cNvSpPr txBox="1"/>
          <p:nvPr>
            <p:ph hasCustomPrompt="1" idx="2" type="title"/>
          </p:nvPr>
        </p:nvSpPr>
        <p:spPr>
          <a:xfrm>
            <a:off x="3380550" y="2304892"/>
            <a:ext cx="23829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1" name="Google Shape;211;p23"/>
          <p:cNvSpPr txBox="1"/>
          <p:nvPr>
            <p:ph idx="3" type="subTitle"/>
          </p:nvPr>
        </p:nvSpPr>
        <p:spPr>
          <a:xfrm>
            <a:off x="3380554" y="3073808"/>
            <a:ext cx="2382900" cy="35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None/>
              <a:defRPr sz="14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sp>
        <p:nvSpPr>
          <p:cNvPr id="212" name="Google Shape;212;p23"/>
          <p:cNvSpPr txBox="1"/>
          <p:nvPr>
            <p:ph hasCustomPrompt="1" idx="4" type="title"/>
          </p:nvPr>
        </p:nvSpPr>
        <p:spPr>
          <a:xfrm>
            <a:off x="6005296" y="2304898"/>
            <a:ext cx="23829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3" name="Google Shape;213;p23"/>
          <p:cNvSpPr txBox="1"/>
          <p:nvPr>
            <p:ph idx="5" type="subTitle"/>
          </p:nvPr>
        </p:nvSpPr>
        <p:spPr>
          <a:xfrm>
            <a:off x="6005304" y="3073802"/>
            <a:ext cx="2382900" cy="35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None/>
              <a:defRPr sz="14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14" name="Shape 214"/>
        <p:cNvGrpSpPr/>
        <p:nvPr/>
      </p:nvGrpSpPr>
      <p:grpSpPr>
        <a:xfrm>
          <a:off x="0" y="0"/>
          <a:ext cx="0" cy="0"/>
          <a:chOff x="0" y="0"/>
          <a:chExt cx="0" cy="0"/>
        </a:xfrm>
      </p:grpSpPr>
      <p:pic>
        <p:nvPicPr>
          <p:cNvPr id="215" name="Google Shape;215;p24"/>
          <p:cNvPicPr preferRelativeResize="0"/>
          <p:nvPr/>
        </p:nvPicPr>
        <p:blipFill rotWithShape="1">
          <a:blip r:embed="rId2">
            <a:alphaModFix amt="30000"/>
          </a:blip>
          <a:srcRect b="19" l="0" r="0" t="9"/>
          <a:stretch/>
        </p:blipFill>
        <p:spPr>
          <a:xfrm>
            <a:off x="0" y="0"/>
            <a:ext cx="9144002" cy="5143502"/>
          </a:xfrm>
          <a:prstGeom prst="rect">
            <a:avLst/>
          </a:prstGeom>
          <a:noFill/>
          <a:ln>
            <a:noFill/>
          </a:ln>
        </p:spPr>
      </p:pic>
      <p:sp>
        <p:nvSpPr>
          <p:cNvPr id="216" name="Google Shape;216;p24"/>
          <p:cNvSpPr/>
          <p:nvPr/>
        </p:nvSpPr>
        <p:spPr>
          <a:xfrm>
            <a:off x="303000" y="287775"/>
            <a:ext cx="8538000" cy="4567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grpSp>
        <p:nvGrpSpPr>
          <p:cNvPr id="217" name="Google Shape;217;p24"/>
          <p:cNvGrpSpPr/>
          <p:nvPr/>
        </p:nvGrpSpPr>
        <p:grpSpPr>
          <a:xfrm>
            <a:off x="72249" y="-2346736"/>
            <a:ext cx="8999502" cy="10257796"/>
            <a:chOff x="65976" y="-2346736"/>
            <a:chExt cx="8999502" cy="10257796"/>
          </a:xfrm>
        </p:grpSpPr>
        <p:sp>
          <p:nvSpPr>
            <p:cNvPr id="218" name="Google Shape;218;p24"/>
            <p:cNvSpPr/>
            <p:nvPr/>
          </p:nvSpPr>
          <p:spPr>
            <a:xfrm rot="5400000">
              <a:off x="3830076" y="2675658"/>
              <a:ext cx="9459421" cy="1011384"/>
            </a:xfrm>
            <a:custGeom>
              <a:rect b="b" l="l" r="r" t="t"/>
              <a:pathLst>
                <a:path extrusionOk="0" h="1165860" w="10935747">
                  <a:moveTo>
                    <a:pt x="5467826" y="0"/>
                  </a:moveTo>
                  <a:lnTo>
                    <a:pt x="0" y="0"/>
                  </a:lnTo>
                  <a:lnTo>
                    <a:pt x="0" y="1165860"/>
                  </a:lnTo>
                  <a:lnTo>
                    <a:pt x="10935748" y="1165860"/>
                  </a:lnTo>
                  <a:lnTo>
                    <a:pt x="10935748" y="0"/>
                  </a:lnTo>
                  <a:lnTo>
                    <a:pt x="5467922" y="0"/>
                  </a:lnTo>
                  <a:close/>
                  <a:moveTo>
                    <a:pt x="10672572" y="57245"/>
                  </a:moveTo>
                  <a:cubicBezTo>
                    <a:pt x="10672572" y="42958"/>
                    <a:pt x="10687336" y="31242"/>
                    <a:pt x="10705434" y="31242"/>
                  </a:cubicBezTo>
                  <a:lnTo>
                    <a:pt x="10862310" y="31242"/>
                  </a:lnTo>
                  <a:cubicBezTo>
                    <a:pt x="10880408" y="31242"/>
                    <a:pt x="10895171" y="42958"/>
                    <a:pt x="10895171" y="57245"/>
                  </a:cubicBezTo>
                  <a:lnTo>
                    <a:pt x="10895171" y="195072"/>
                  </a:lnTo>
                  <a:cubicBezTo>
                    <a:pt x="10895171" y="209360"/>
                    <a:pt x="10880408" y="221075"/>
                    <a:pt x="10862310" y="221075"/>
                  </a:cubicBezTo>
                  <a:lnTo>
                    <a:pt x="10705434" y="221075"/>
                  </a:lnTo>
                  <a:cubicBezTo>
                    <a:pt x="10687336" y="221075"/>
                    <a:pt x="10672572" y="209360"/>
                    <a:pt x="10672572" y="195072"/>
                  </a:cubicBezTo>
                  <a:lnTo>
                    <a:pt x="10672572" y="57245"/>
                  </a:lnTo>
                  <a:close/>
                  <a:moveTo>
                    <a:pt x="10386726" y="57245"/>
                  </a:moveTo>
                  <a:cubicBezTo>
                    <a:pt x="10386726" y="42958"/>
                    <a:pt x="10401491" y="31242"/>
                    <a:pt x="10419588" y="31242"/>
                  </a:cubicBezTo>
                  <a:lnTo>
                    <a:pt x="10576465" y="31242"/>
                  </a:lnTo>
                  <a:cubicBezTo>
                    <a:pt x="10594563" y="31242"/>
                    <a:pt x="10609326" y="42958"/>
                    <a:pt x="10609326" y="57245"/>
                  </a:cubicBezTo>
                  <a:lnTo>
                    <a:pt x="10609326" y="195072"/>
                  </a:lnTo>
                  <a:cubicBezTo>
                    <a:pt x="10609326" y="209360"/>
                    <a:pt x="10594563" y="221075"/>
                    <a:pt x="10576465" y="221075"/>
                  </a:cubicBezTo>
                  <a:lnTo>
                    <a:pt x="10419588" y="221075"/>
                  </a:lnTo>
                  <a:cubicBezTo>
                    <a:pt x="10401491" y="221075"/>
                    <a:pt x="10386726" y="209360"/>
                    <a:pt x="10386726" y="195072"/>
                  </a:cubicBezTo>
                  <a:lnTo>
                    <a:pt x="10386726" y="57245"/>
                  </a:lnTo>
                  <a:close/>
                  <a:moveTo>
                    <a:pt x="10100881" y="57245"/>
                  </a:moveTo>
                  <a:cubicBezTo>
                    <a:pt x="10100881" y="42958"/>
                    <a:pt x="10115645" y="31242"/>
                    <a:pt x="10133743" y="31242"/>
                  </a:cubicBezTo>
                  <a:lnTo>
                    <a:pt x="10290620" y="31242"/>
                  </a:lnTo>
                  <a:cubicBezTo>
                    <a:pt x="10308717" y="31242"/>
                    <a:pt x="10323480" y="42958"/>
                    <a:pt x="10323480" y="57245"/>
                  </a:cubicBezTo>
                  <a:lnTo>
                    <a:pt x="10323480" y="195072"/>
                  </a:lnTo>
                  <a:cubicBezTo>
                    <a:pt x="10323480" y="209360"/>
                    <a:pt x="10308717" y="221075"/>
                    <a:pt x="10290620" y="221075"/>
                  </a:cubicBezTo>
                  <a:lnTo>
                    <a:pt x="10133743" y="221075"/>
                  </a:lnTo>
                  <a:cubicBezTo>
                    <a:pt x="10115645" y="221075"/>
                    <a:pt x="10100881" y="209360"/>
                    <a:pt x="10100881" y="195072"/>
                  </a:cubicBezTo>
                  <a:lnTo>
                    <a:pt x="10100881" y="57245"/>
                  </a:lnTo>
                  <a:close/>
                  <a:moveTo>
                    <a:pt x="9815036" y="57245"/>
                  </a:moveTo>
                  <a:cubicBezTo>
                    <a:pt x="9815036" y="42958"/>
                    <a:pt x="9829800" y="31242"/>
                    <a:pt x="9847898" y="31242"/>
                  </a:cubicBezTo>
                  <a:lnTo>
                    <a:pt x="10004774" y="31242"/>
                  </a:lnTo>
                  <a:cubicBezTo>
                    <a:pt x="10022872" y="31242"/>
                    <a:pt x="10037635" y="42958"/>
                    <a:pt x="10037635" y="57245"/>
                  </a:cubicBezTo>
                  <a:lnTo>
                    <a:pt x="10037635" y="195072"/>
                  </a:lnTo>
                  <a:cubicBezTo>
                    <a:pt x="10037635" y="209360"/>
                    <a:pt x="10022872" y="221075"/>
                    <a:pt x="10004774" y="221075"/>
                  </a:cubicBezTo>
                  <a:lnTo>
                    <a:pt x="9847898" y="221075"/>
                  </a:lnTo>
                  <a:cubicBezTo>
                    <a:pt x="9829800" y="221075"/>
                    <a:pt x="9815036" y="209360"/>
                    <a:pt x="9815036" y="195072"/>
                  </a:cubicBezTo>
                  <a:lnTo>
                    <a:pt x="9815036" y="57245"/>
                  </a:lnTo>
                  <a:close/>
                  <a:moveTo>
                    <a:pt x="9529191" y="57245"/>
                  </a:moveTo>
                  <a:cubicBezTo>
                    <a:pt x="9529191" y="42958"/>
                    <a:pt x="9543955" y="31242"/>
                    <a:pt x="9562052" y="31242"/>
                  </a:cubicBezTo>
                  <a:lnTo>
                    <a:pt x="9718929" y="31242"/>
                  </a:lnTo>
                  <a:cubicBezTo>
                    <a:pt x="9737027" y="31242"/>
                    <a:pt x="9751790" y="42958"/>
                    <a:pt x="9751790" y="57245"/>
                  </a:cubicBezTo>
                  <a:lnTo>
                    <a:pt x="9751790" y="195072"/>
                  </a:lnTo>
                  <a:cubicBezTo>
                    <a:pt x="9751790" y="209360"/>
                    <a:pt x="9737027" y="221075"/>
                    <a:pt x="9718929" y="221075"/>
                  </a:cubicBezTo>
                  <a:lnTo>
                    <a:pt x="9562052" y="221075"/>
                  </a:lnTo>
                  <a:cubicBezTo>
                    <a:pt x="9543955" y="221075"/>
                    <a:pt x="9529191" y="209360"/>
                    <a:pt x="9529191" y="195072"/>
                  </a:cubicBezTo>
                  <a:lnTo>
                    <a:pt x="9529191" y="57245"/>
                  </a:lnTo>
                  <a:close/>
                  <a:moveTo>
                    <a:pt x="9243346" y="57245"/>
                  </a:moveTo>
                  <a:cubicBezTo>
                    <a:pt x="9243346" y="42958"/>
                    <a:pt x="9258109" y="31242"/>
                    <a:pt x="9276207" y="31242"/>
                  </a:cubicBezTo>
                  <a:lnTo>
                    <a:pt x="9433084" y="31242"/>
                  </a:lnTo>
                  <a:cubicBezTo>
                    <a:pt x="9451181" y="31242"/>
                    <a:pt x="9465945" y="42958"/>
                    <a:pt x="9465945" y="57245"/>
                  </a:cubicBezTo>
                  <a:lnTo>
                    <a:pt x="9465945" y="195072"/>
                  </a:lnTo>
                  <a:cubicBezTo>
                    <a:pt x="9465945" y="209360"/>
                    <a:pt x="9451181" y="221075"/>
                    <a:pt x="9433084" y="221075"/>
                  </a:cubicBezTo>
                  <a:lnTo>
                    <a:pt x="9276207" y="221075"/>
                  </a:lnTo>
                  <a:cubicBezTo>
                    <a:pt x="9258109" y="221075"/>
                    <a:pt x="9243346" y="209360"/>
                    <a:pt x="9243346" y="195072"/>
                  </a:cubicBezTo>
                  <a:lnTo>
                    <a:pt x="9243346" y="57245"/>
                  </a:lnTo>
                  <a:close/>
                  <a:moveTo>
                    <a:pt x="8957500" y="57245"/>
                  </a:moveTo>
                  <a:cubicBezTo>
                    <a:pt x="8957500" y="42958"/>
                    <a:pt x="8972264" y="31242"/>
                    <a:pt x="8990362" y="31242"/>
                  </a:cubicBezTo>
                  <a:lnTo>
                    <a:pt x="9147239" y="31242"/>
                  </a:lnTo>
                  <a:cubicBezTo>
                    <a:pt x="9165336" y="31242"/>
                    <a:pt x="9180100" y="42958"/>
                    <a:pt x="9180100" y="57245"/>
                  </a:cubicBezTo>
                  <a:lnTo>
                    <a:pt x="9180100" y="195072"/>
                  </a:lnTo>
                  <a:cubicBezTo>
                    <a:pt x="9180100" y="209360"/>
                    <a:pt x="9165336" y="221075"/>
                    <a:pt x="9147239" y="221075"/>
                  </a:cubicBezTo>
                  <a:lnTo>
                    <a:pt x="8990362" y="221075"/>
                  </a:lnTo>
                  <a:cubicBezTo>
                    <a:pt x="8972264" y="221075"/>
                    <a:pt x="8957500" y="209360"/>
                    <a:pt x="8957500" y="195072"/>
                  </a:cubicBezTo>
                  <a:lnTo>
                    <a:pt x="8957500" y="57245"/>
                  </a:lnTo>
                  <a:close/>
                  <a:moveTo>
                    <a:pt x="8671655" y="57245"/>
                  </a:moveTo>
                  <a:cubicBezTo>
                    <a:pt x="8671655" y="42958"/>
                    <a:pt x="8686419" y="31242"/>
                    <a:pt x="8704516" y="31242"/>
                  </a:cubicBezTo>
                  <a:lnTo>
                    <a:pt x="8861393" y="31242"/>
                  </a:lnTo>
                  <a:cubicBezTo>
                    <a:pt x="8879491" y="31242"/>
                    <a:pt x="8894255" y="42958"/>
                    <a:pt x="8894255" y="57245"/>
                  </a:cubicBezTo>
                  <a:lnTo>
                    <a:pt x="8894255" y="195072"/>
                  </a:lnTo>
                  <a:cubicBezTo>
                    <a:pt x="8894255" y="209360"/>
                    <a:pt x="8879491" y="221075"/>
                    <a:pt x="8861393" y="221075"/>
                  </a:cubicBezTo>
                  <a:lnTo>
                    <a:pt x="8704516" y="221075"/>
                  </a:lnTo>
                  <a:cubicBezTo>
                    <a:pt x="8686419" y="221075"/>
                    <a:pt x="8671655" y="209360"/>
                    <a:pt x="8671655" y="195072"/>
                  </a:cubicBezTo>
                  <a:lnTo>
                    <a:pt x="8671655" y="57245"/>
                  </a:lnTo>
                  <a:close/>
                  <a:moveTo>
                    <a:pt x="8385810" y="57245"/>
                  </a:moveTo>
                  <a:cubicBezTo>
                    <a:pt x="8385810" y="42958"/>
                    <a:pt x="8400574" y="31242"/>
                    <a:pt x="8418671" y="31242"/>
                  </a:cubicBezTo>
                  <a:lnTo>
                    <a:pt x="8575548" y="31242"/>
                  </a:lnTo>
                  <a:cubicBezTo>
                    <a:pt x="8593645" y="31242"/>
                    <a:pt x="8608409" y="42958"/>
                    <a:pt x="8608409" y="57245"/>
                  </a:cubicBezTo>
                  <a:lnTo>
                    <a:pt x="8608409" y="195072"/>
                  </a:lnTo>
                  <a:cubicBezTo>
                    <a:pt x="8608409" y="209360"/>
                    <a:pt x="8593645" y="221075"/>
                    <a:pt x="8575548" y="221075"/>
                  </a:cubicBezTo>
                  <a:lnTo>
                    <a:pt x="8418671" y="221075"/>
                  </a:lnTo>
                  <a:cubicBezTo>
                    <a:pt x="8400574" y="221075"/>
                    <a:pt x="8385810" y="209360"/>
                    <a:pt x="8385810" y="195072"/>
                  </a:cubicBezTo>
                  <a:lnTo>
                    <a:pt x="8385810" y="57245"/>
                  </a:lnTo>
                  <a:close/>
                  <a:moveTo>
                    <a:pt x="8099965" y="57245"/>
                  </a:moveTo>
                  <a:cubicBezTo>
                    <a:pt x="8099965" y="42958"/>
                    <a:pt x="8114729" y="31242"/>
                    <a:pt x="8132827" y="31242"/>
                  </a:cubicBezTo>
                  <a:lnTo>
                    <a:pt x="8289703" y="31242"/>
                  </a:lnTo>
                  <a:cubicBezTo>
                    <a:pt x="8307801" y="31242"/>
                    <a:pt x="8322564" y="42958"/>
                    <a:pt x="8322564" y="57245"/>
                  </a:cubicBezTo>
                  <a:lnTo>
                    <a:pt x="8322564" y="195072"/>
                  </a:lnTo>
                  <a:cubicBezTo>
                    <a:pt x="8322564" y="209360"/>
                    <a:pt x="8307801" y="221075"/>
                    <a:pt x="8289703" y="221075"/>
                  </a:cubicBezTo>
                  <a:lnTo>
                    <a:pt x="8132827" y="221075"/>
                  </a:lnTo>
                  <a:cubicBezTo>
                    <a:pt x="8114729" y="221075"/>
                    <a:pt x="8099965" y="209360"/>
                    <a:pt x="8099965" y="195072"/>
                  </a:cubicBezTo>
                  <a:lnTo>
                    <a:pt x="8099965" y="57245"/>
                  </a:lnTo>
                  <a:close/>
                  <a:moveTo>
                    <a:pt x="7814120" y="57245"/>
                  </a:moveTo>
                  <a:cubicBezTo>
                    <a:pt x="7814120" y="42958"/>
                    <a:pt x="7828883" y="31242"/>
                    <a:pt x="7846981" y="31242"/>
                  </a:cubicBezTo>
                  <a:lnTo>
                    <a:pt x="8003858" y="31242"/>
                  </a:lnTo>
                  <a:cubicBezTo>
                    <a:pt x="8021955" y="31242"/>
                    <a:pt x="8036719" y="42958"/>
                    <a:pt x="8036719" y="57245"/>
                  </a:cubicBezTo>
                  <a:lnTo>
                    <a:pt x="8036719" y="195072"/>
                  </a:lnTo>
                  <a:cubicBezTo>
                    <a:pt x="8036719" y="209360"/>
                    <a:pt x="8021955" y="221075"/>
                    <a:pt x="8003858" y="221075"/>
                  </a:cubicBezTo>
                  <a:lnTo>
                    <a:pt x="7846981" y="221075"/>
                  </a:lnTo>
                  <a:cubicBezTo>
                    <a:pt x="7828883" y="221075"/>
                    <a:pt x="7814120" y="209360"/>
                    <a:pt x="7814120" y="195072"/>
                  </a:cubicBezTo>
                  <a:lnTo>
                    <a:pt x="7814120" y="57245"/>
                  </a:lnTo>
                  <a:close/>
                  <a:moveTo>
                    <a:pt x="7528274" y="57245"/>
                  </a:moveTo>
                  <a:cubicBezTo>
                    <a:pt x="7528274" y="42958"/>
                    <a:pt x="7543038" y="31242"/>
                    <a:pt x="7561136" y="31242"/>
                  </a:cubicBezTo>
                  <a:lnTo>
                    <a:pt x="7718012" y="31242"/>
                  </a:lnTo>
                  <a:cubicBezTo>
                    <a:pt x="7736110" y="31242"/>
                    <a:pt x="7750874" y="42958"/>
                    <a:pt x="7750874" y="57245"/>
                  </a:cubicBezTo>
                  <a:lnTo>
                    <a:pt x="7750874" y="195072"/>
                  </a:lnTo>
                  <a:cubicBezTo>
                    <a:pt x="7750874" y="209360"/>
                    <a:pt x="7736110" y="221075"/>
                    <a:pt x="7718012" y="221075"/>
                  </a:cubicBezTo>
                  <a:lnTo>
                    <a:pt x="7561136" y="221075"/>
                  </a:lnTo>
                  <a:cubicBezTo>
                    <a:pt x="7543038" y="221075"/>
                    <a:pt x="7528274" y="209360"/>
                    <a:pt x="7528274" y="195072"/>
                  </a:cubicBezTo>
                  <a:lnTo>
                    <a:pt x="7528274" y="57245"/>
                  </a:lnTo>
                  <a:close/>
                  <a:moveTo>
                    <a:pt x="7242429" y="57245"/>
                  </a:moveTo>
                  <a:cubicBezTo>
                    <a:pt x="7242429" y="42958"/>
                    <a:pt x="7257193" y="31242"/>
                    <a:pt x="7275290" y="31242"/>
                  </a:cubicBezTo>
                  <a:lnTo>
                    <a:pt x="7432168" y="31242"/>
                  </a:lnTo>
                  <a:cubicBezTo>
                    <a:pt x="7450265" y="31242"/>
                    <a:pt x="7465028" y="42958"/>
                    <a:pt x="7465028" y="57245"/>
                  </a:cubicBezTo>
                  <a:lnTo>
                    <a:pt x="7465028" y="195072"/>
                  </a:lnTo>
                  <a:cubicBezTo>
                    <a:pt x="7465028" y="209360"/>
                    <a:pt x="7450265" y="221075"/>
                    <a:pt x="7432168" y="221075"/>
                  </a:cubicBezTo>
                  <a:lnTo>
                    <a:pt x="7275290" y="221075"/>
                  </a:lnTo>
                  <a:cubicBezTo>
                    <a:pt x="7257193" y="221075"/>
                    <a:pt x="7242429" y="209360"/>
                    <a:pt x="7242429" y="195072"/>
                  </a:cubicBezTo>
                  <a:lnTo>
                    <a:pt x="7242429" y="57245"/>
                  </a:lnTo>
                  <a:close/>
                  <a:moveTo>
                    <a:pt x="6956584" y="57245"/>
                  </a:moveTo>
                  <a:cubicBezTo>
                    <a:pt x="6956584" y="42958"/>
                    <a:pt x="6971348" y="31242"/>
                    <a:pt x="6989445" y="31242"/>
                  </a:cubicBezTo>
                  <a:lnTo>
                    <a:pt x="7146322" y="31242"/>
                  </a:lnTo>
                  <a:cubicBezTo>
                    <a:pt x="7164419" y="31242"/>
                    <a:pt x="7179183" y="42958"/>
                    <a:pt x="7179183" y="57245"/>
                  </a:cubicBezTo>
                  <a:lnTo>
                    <a:pt x="7179183" y="195072"/>
                  </a:lnTo>
                  <a:cubicBezTo>
                    <a:pt x="7179183" y="209360"/>
                    <a:pt x="7164419" y="221075"/>
                    <a:pt x="7146322" y="221075"/>
                  </a:cubicBezTo>
                  <a:lnTo>
                    <a:pt x="6989445" y="221075"/>
                  </a:lnTo>
                  <a:cubicBezTo>
                    <a:pt x="6971348" y="221075"/>
                    <a:pt x="6956584" y="209360"/>
                    <a:pt x="6956584" y="195072"/>
                  </a:cubicBezTo>
                  <a:lnTo>
                    <a:pt x="6956584" y="57245"/>
                  </a:lnTo>
                  <a:close/>
                  <a:moveTo>
                    <a:pt x="6670739" y="57245"/>
                  </a:moveTo>
                  <a:cubicBezTo>
                    <a:pt x="6670739" y="42958"/>
                    <a:pt x="6685503" y="31242"/>
                    <a:pt x="6703600" y="31242"/>
                  </a:cubicBezTo>
                  <a:lnTo>
                    <a:pt x="6860477" y="31242"/>
                  </a:lnTo>
                  <a:cubicBezTo>
                    <a:pt x="6878574" y="31242"/>
                    <a:pt x="6893338" y="42958"/>
                    <a:pt x="6893338" y="57245"/>
                  </a:cubicBezTo>
                  <a:lnTo>
                    <a:pt x="6893338" y="195072"/>
                  </a:lnTo>
                  <a:cubicBezTo>
                    <a:pt x="6893338" y="209360"/>
                    <a:pt x="6878574" y="221075"/>
                    <a:pt x="6860477" y="221075"/>
                  </a:cubicBezTo>
                  <a:lnTo>
                    <a:pt x="6703600" y="221075"/>
                  </a:lnTo>
                  <a:cubicBezTo>
                    <a:pt x="6685503" y="221075"/>
                    <a:pt x="6670739" y="209360"/>
                    <a:pt x="6670739" y="195072"/>
                  </a:cubicBezTo>
                  <a:lnTo>
                    <a:pt x="6670739" y="57245"/>
                  </a:lnTo>
                  <a:close/>
                  <a:moveTo>
                    <a:pt x="6384894" y="57245"/>
                  </a:moveTo>
                  <a:cubicBezTo>
                    <a:pt x="6384894" y="42958"/>
                    <a:pt x="6399657" y="31242"/>
                    <a:pt x="6417755" y="31242"/>
                  </a:cubicBezTo>
                  <a:lnTo>
                    <a:pt x="6574631" y="31242"/>
                  </a:lnTo>
                  <a:cubicBezTo>
                    <a:pt x="6592729" y="31242"/>
                    <a:pt x="6607493" y="42958"/>
                    <a:pt x="6607493" y="57245"/>
                  </a:cubicBezTo>
                  <a:lnTo>
                    <a:pt x="6607493" y="195072"/>
                  </a:lnTo>
                  <a:cubicBezTo>
                    <a:pt x="6607493" y="209360"/>
                    <a:pt x="6592729" y="221075"/>
                    <a:pt x="6574631" y="221075"/>
                  </a:cubicBezTo>
                  <a:lnTo>
                    <a:pt x="6417755" y="221075"/>
                  </a:lnTo>
                  <a:cubicBezTo>
                    <a:pt x="6399657" y="221075"/>
                    <a:pt x="6384894" y="209360"/>
                    <a:pt x="6384894" y="195072"/>
                  </a:cubicBezTo>
                  <a:lnTo>
                    <a:pt x="6384894" y="57245"/>
                  </a:lnTo>
                  <a:close/>
                  <a:moveTo>
                    <a:pt x="6099048" y="57245"/>
                  </a:moveTo>
                  <a:cubicBezTo>
                    <a:pt x="6099048" y="42958"/>
                    <a:pt x="6113812" y="31242"/>
                    <a:pt x="6131910" y="31242"/>
                  </a:cubicBezTo>
                  <a:lnTo>
                    <a:pt x="6288786" y="31242"/>
                  </a:lnTo>
                  <a:cubicBezTo>
                    <a:pt x="6306884" y="31242"/>
                    <a:pt x="6321648" y="42958"/>
                    <a:pt x="6321648" y="57245"/>
                  </a:cubicBezTo>
                  <a:lnTo>
                    <a:pt x="6321648" y="195072"/>
                  </a:lnTo>
                  <a:cubicBezTo>
                    <a:pt x="6321648" y="209360"/>
                    <a:pt x="6306884" y="221075"/>
                    <a:pt x="6288786" y="221075"/>
                  </a:cubicBezTo>
                  <a:lnTo>
                    <a:pt x="6131910" y="221075"/>
                  </a:lnTo>
                  <a:cubicBezTo>
                    <a:pt x="6113812" y="221075"/>
                    <a:pt x="6099048" y="209360"/>
                    <a:pt x="6099048" y="195072"/>
                  </a:cubicBezTo>
                  <a:lnTo>
                    <a:pt x="6099048" y="57245"/>
                  </a:lnTo>
                  <a:close/>
                  <a:moveTo>
                    <a:pt x="5813203" y="57245"/>
                  </a:moveTo>
                  <a:cubicBezTo>
                    <a:pt x="5813203" y="42958"/>
                    <a:pt x="5827967" y="31242"/>
                    <a:pt x="5846064" y="31242"/>
                  </a:cubicBezTo>
                  <a:lnTo>
                    <a:pt x="6002941" y="31242"/>
                  </a:lnTo>
                  <a:cubicBezTo>
                    <a:pt x="6021039" y="31242"/>
                    <a:pt x="6035802" y="42958"/>
                    <a:pt x="6035802" y="57245"/>
                  </a:cubicBezTo>
                  <a:lnTo>
                    <a:pt x="6035802" y="195072"/>
                  </a:lnTo>
                  <a:cubicBezTo>
                    <a:pt x="6035802" y="209360"/>
                    <a:pt x="6021039" y="221075"/>
                    <a:pt x="6002941" y="221075"/>
                  </a:cubicBezTo>
                  <a:lnTo>
                    <a:pt x="5846064" y="221075"/>
                  </a:lnTo>
                  <a:cubicBezTo>
                    <a:pt x="5827967" y="221075"/>
                    <a:pt x="5813203" y="209360"/>
                    <a:pt x="5813203" y="195072"/>
                  </a:cubicBezTo>
                  <a:lnTo>
                    <a:pt x="5813203" y="57245"/>
                  </a:lnTo>
                  <a:close/>
                  <a:moveTo>
                    <a:pt x="5527358" y="57245"/>
                  </a:moveTo>
                  <a:cubicBezTo>
                    <a:pt x="5527358" y="42958"/>
                    <a:pt x="5542121" y="31242"/>
                    <a:pt x="5560219" y="31242"/>
                  </a:cubicBezTo>
                  <a:lnTo>
                    <a:pt x="5717095" y="31242"/>
                  </a:lnTo>
                  <a:cubicBezTo>
                    <a:pt x="5735193" y="31242"/>
                    <a:pt x="5749957" y="42958"/>
                    <a:pt x="5749957" y="57245"/>
                  </a:cubicBezTo>
                  <a:lnTo>
                    <a:pt x="5749957" y="195072"/>
                  </a:lnTo>
                  <a:cubicBezTo>
                    <a:pt x="5749957" y="209360"/>
                    <a:pt x="5735193" y="221075"/>
                    <a:pt x="5717095" y="221075"/>
                  </a:cubicBezTo>
                  <a:lnTo>
                    <a:pt x="5560219" y="221075"/>
                  </a:lnTo>
                  <a:cubicBezTo>
                    <a:pt x="5542121" y="221075"/>
                    <a:pt x="5527358" y="209360"/>
                    <a:pt x="5527358" y="195072"/>
                  </a:cubicBezTo>
                  <a:lnTo>
                    <a:pt x="5527358" y="57245"/>
                  </a:lnTo>
                  <a:close/>
                  <a:moveTo>
                    <a:pt x="5204555" y="57245"/>
                  </a:moveTo>
                  <a:cubicBezTo>
                    <a:pt x="5204555" y="42958"/>
                    <a:pt x="5219319" y="31242"/>
                    <a:pt x="5237417" y="31242"/>
                  </a:cubicBezTo>
                  <a:lnTo>
                    <a:pt x="5394294" y="31242"/>
                  </a:lnTo>
                  <a:cubicBezTo>
                    <a:pt x="5412391" y="31242"/>
                    <a:pt x="5427155" y="42958"/>
                    <a:pt x="5427155" y="57245"/>
                  </a:cubicBezTo>
                  <a:lnTo>
                    <a:pt x="5427155" y="195072"/>
                  </a:lnTo>
                  <a:cubicBezTo>
                    <a:pt x="5427155" y="209360"/>
                    <a:pt x="5412391" y="221075"/>
                    <a:pt x="5394294" y="221075"/>
                  </a:cubicBezTo>
                  <a:lnTo>
                    <a:pt x="5237417" y="221075"/>
                  </a:lnTo>
                  <a:cubicBezTo>
                    <a:pt x="5219319" y="221075"/>
                    <a:pt x="5204555" y="209360"/>
                    <a:pt x="5204555" y="195072"/>
                  </a:cubicBezTo>
                  <a:lnTo>
                    <a:pt x="5204555" y="57245"/>
                  </a:lnTo>
                  <a:close/>
                  <a:moveTo>
                    <a:pt x="4918710" y="57245"/>
                  </a:moveTo>
                  <a:cubicBezTo>
                    <a:pt x="4918710" y="42958"/>
                    <a:pt x="4933474" y="31242"/>
                    <a:pt x="4951571" y="31242"/>
                  </a:cubicBezTo>
                  <a:lnTo>
                    <a:pt x="5108448" y="31242"/>
                  </a:lnTo>
                  <a:cubicBezTo>
                    <a:pt x="5126545" y="31242"/>
                    <a:pt x="5141310" y="42958"/>
                    <a:pt x="5141310" y="57245"/>
                  </a:cubicBezTo>
                  <a:lnTo>
                    <a:pt x="5141310" y="195072"/>
                  </a:lnTo>
                  <a:cubicBezTo>
                    <a:pt x="5141310" y="209360"/>
                    <a:pt x="5126545" y="221075"/>
                    <a:pt x="5108448" y="221075"/>
                  </a:cubicBezTo>
                  <a:lnTo>
                    <a:pt x="4951571" y="221075"/>
                  </a:lnTo>
                  <a:cubicBezTo>
                    <a:pt x="4933474" y="221075"/>
                    <a:pt x="4918710" y="209360"/>
                    <a:pt x="4918710" y="195072"/>
                  </a:cubicBezTo>
                  <a:lnTo>
                    <a:pt x="4918710" y="57245"/>
                  </a:lnTo>
                  <a:close/>
                  <a:moveTo>
                    <a:pt x="4632865" y="57245"/>
                  </a:moveTo>
                  <a:cubicBezTo>
                    <a:pt x="4632865" y="42958"/>
                    <a:pt x="4647629" y="31242"/>
                    <a:pt x="4665726" y="31242"/>
                  </a:cubicBezTo>
                  <a:lnTo>
                    <a:pt x="4822603" y="31242"/>
                  </a:lnTo>
                  <a:cubicBezTo>
                    <a:pt x="4840700" y="31242"/>
                    <a:pt x="4855464" y="42958"/>
                    <a:pt x="4855464" y="57245"/>
                  </a:cubicBezTo>
                  <a:lnTo>
                    <a:pt x="4855464" y="195072"/>
                  </a:lnTo>
                  <a:cubicBezTo>
                    <a:pt x="4855464" y="209360"/>
                    <a:pt x="4840700" y="221075"/>
                    <a:pt x="4822603" y="221075"/>
                  </a:cubicBezTo>
                  <a:lnTo>
                    <a:pt x="4665726" y="221075"/>
                  </a:lnTo>
                  <a:cubicBezTo>
                    <a:pt x="4647629" y="221075"/>
                    <a:pt x="4632865" y="209360"/>
                    <a:pt x="4632865" y="195072"/>
                  </a:cubicBezTo>
                  <a:lnTo>
                    <a:pt x="4632865" y="57245"/>
                  </a:lnTo>
                  <a:close/>
                  <a:moveTo>
                    <a:pt x="4347020" y="57245"/>
                  </a:moveTo>
                  <a:cubicBezTo>
                    <a:pt x="4347020" y="42958"/>
                    <a:pt x="4361783" y="31242"/>
                    <a:pt x="4379881" y="31242"/>
                  </a:cubicBezTo>
                  <a:lnTo>
                    <a:pt x="4536758" y="31242"/>
                  </a:lnTo>
                  <a:cubicBezTo>
                    <a:pt x="4554855" y="31242"/>
                    <a:pt x="4569619" y="42958"/>
                    <a:pt x="4569619" y="57245"/>
                  </a:cubicBezTo>
                  <a:lnTo>
                    <a:pt x="4569619" y="195072"/>
                  </a:lnTo>
                  <a:cubicBezTo>
                    <a:pt x="4569619" y="209360"/>
                    <a:pt x="4554855" y="221075"/>
                    <a:pt x="4536758" y="221075"/>
                  </a:cubicBezTo>
                  <a:lnTo>
                    <a:pt x="4379881" y="221075"/>
                  </a:lnTo>
                  <a:cubicBezTo>
                    <a:pt x="4361783" y="221075"/>
                    <a:pt x="4347020" y="209360"/>
                    <a:pt x="4347020" y="195072"/>
                  </a:cubicBezTo>
                  <a:lnTo>
                    <a:pt x="4347020" y="57245"/>
                  </a:lnTo>
                  <a:close/>
                  <a:moveTo>
                    <a:pt x="4061174" y="57245"/>
                  </a:moveTo>
                  <a:cubicBezTo>
                    <a:pt x="4061174" y="42958"/>
                    <a:pt x="4075938" y="31242"/>
                    <a:pt x="4094036" y="31242"/>
                  </a:cubicBezTo>
                  <a:lnTo>
                    <a:pt x="4250913" y="31242"/>
                  </a:lnTo>
                  <a:cubicBezTo>
                    <a:pt x="4269010" y="31242"/>
                    <a:pt x="4283774" y="42958"/>
                    <a:pt x="4283774" y="57245"/>
                  </a:cubicBezTo>
                  <a:lnTo>
                    <a:pt x="4283774" y="195072"/>
                  </a:lnTo>
                  <a:cubicBezTo>
                    <a:pt x="4283774" y="209360"/>
                    <a:pt x="4269010" y="221075"/>
                    <a:pt x="4250913" y="221075"/>
                  </a:cubicBezTo>
                  <a:lnTo>
                    <a:pt x="4094036" y="221075"/>
                  </a:lnTo>
                  <a:cubicBezTo>
                    <a:pt x="4075938" y="221075"/>
                    <a:pt x="4061174" y="209360"/>
                    <a:pt x="4061174" y="195072"/>
                  </a:cubicBezTo>
                  <a:lnTo>
                    <a:pt x="4061174" y="57245"/>
                  </a:lnTo>
                  <a:close/>
                  <a:moveTo>
                    <a:pt x="3775329" y="57245"/>
                  </a:moveTo>
                  <a:cubicBezTo>
                    <a:pt x="3775329" y="42958"/>
                    <a:pt x="3790093" y="31242"/>
                    <a:pt x="3808190" y="31242"/>
                  </a:cubicBezTo>
                  <a:lnTo>
                    <a:pt x="3965067" y="31242"/>
                  </a:lnTo>
                  <a:cubicBezTo>
                    <a:pt x="3983165" y="31242"/>
                    <a:pt x="3997928" y="42958"/>
                    <a:pt x="3997928" y="57245"/>
                  </a:cubicBezTo>
                  <a:lnTo>
                    <a:pt x="3997928" y="195072"/>
                  </a:lnTo>
                  <a:cubicBezTo>
                    <a:pt x="3997928" y="209360"/>
                    <a:pt x="3983165" y="221075"/>
                    <a:pt x="3965067" y="221075"/>
                  </a:cubicBezTo>
                  <a:lnTo>
                    <a:pt x="3808190" y="221075"/>
                  </a:lnTo>
                  <a:cubicBezTo>
                    <a:pt x="3790093" y="221075"/>
                    <a:pt x="3775329" y="209360"/>
                    <a:pt x="3775329" y="195072"/>
                  </a:cubicBezTo>
                  <a:lnTo>
                    <a:pt x="3775329" y="57245"/>
                  </a:lnTo>
                  <a:close/>
                  <a:moveTo>
                    <a:pt x="3489484" y="57245"/>
                  </a:moveTo>
                  <a:cubicBezTo>
                    <a:pt x="3489484" y="42958"/>
                    <a:pt x="3504248" y="31242"/>
                    <a:pt x="3522345" y="31242"/>
                  </a:cubicBezTo>
                  <a:lnTo>
                    <a:pt x="3679222" y="31242"/>
                  </a:lnTo>
                  <a:cubicBezTo>
                    <a:pt x="3697320" y="31242"/>
                    <a:pt x="3712083" y="42958"/>
                    <a:pt x="3712083" y="57245"/>
                  </a:cubicBezTo>
                  <a:lnTo>
                    <a:pt x="3712083" y="195072"/>
                  </a:lnTo>
                  <a:cubicBezTo>
                    <a:pt x="3712083" y="209360"/>
                    <a:pt x="3697320" y="221075"/>
                    <a:pt x="3679222" y="221075"/>
                  </a:cubicBezTo>
                  <a:lnTo>
                    <a:pt x="3522345" y="221075"/>
                  </a:lnTo>
                  <a:cubicBezTo>
                    <a:pt x="3504248" y="221075"/>
                    <a:pt x="3489484" y="209360"/>
                    <a:pt x="3489484" y="195072"/>
                  </a:cubicBezTo>
                  <a:lnTo>
                    <a:pt x="3489484" y="57245"/>
                  </a:lnTo>
                  <a:close/>
                  <a:moveTo>
                    <a:pt x="3203639" y="57245"/>
                  </a:moveTo>
                  <a:cubicBezTo>
                    <a:pt x="3203639" y="42958"/>
                    <a:pt x="3218403" y="31242"/>
                    <a:pt x="3236500" y="31242"/>
                  </a:cubicBezTo>
                  <a:lnTo>
                    <a:pt x="3393377" y="31242"/>
                  </a:lnTo>
                  <a:cubicBezTo>
                    <a:pt x="3411474" y="31242"/>
                    <a:pt x="3426238" y="42958"/>
                    <a:pt x="3426238" y="57245"/>
                  </a:cubicBezTo>
                  <a:lnTo>
                    <a:pt x="3426238" y="195072"/>
                  </a:lnTo>
                  <a:cubicBezTo>
                    <a:pt x="3426238" y="209360"/>
                    <a:pt x="3411474" y="221075"/>
                    <a:pt x="3393377" y="221075"/>
                  </a:cubicBezTo>
                  <a:lnTo>
                    <a:pt x="3236500" y="221075"/>
                  </a:lnTo>
                  <a:cubicBezTo>
                    <a:pt x="3218403" y="221075"/>
                    <a:pt x="3203639" y="209360"/>
                    <a:pt x="3203639" y="195072"/>
                  </a:cubicBezTo>
                  <a:lnTo>
                    <a:pt x="3203639" y="57245"/>
                  </a:lnTo>
                  <a:close/>
                  <a:moveTo>
                    <a:pt x="2917793" y="57245"/>
                  </a:moveTo>
                  <a:cubicBezTo>
                    <a:pt x="2917793" y="42958"/>
                    <a:pt x="2932557" y="31242"/>
                    <a:pt x="2950655" y="31242"/>
                  </a:cubicBezTo>
                  <a:lnTo>
                    <a:pt x="3107531" y="31242"/>
                  </a:lnTo>
                  <a:cubicBezTo>
                    <a:pt x="3125629" y="31242"/>
                    <a:pt x="3140393" y="42958"/>
                    <a:pt x="3140393" y="57245"/>
                  </a:cubicBezTo>
                  <a:lnTo>
                    <a:pt x="3140393" y="195072"/>
                  </a:lnTo>
                  <a:cubicBezTo>
                    <a:pt x="3140393" y="209360"/>
                    <a:pt x="3125629" y="221075"/>
                    <a:pt x="3107531" y="221075"/>
                  </a:cubicBezTo>
                  <a:lnTo>
                    <a:pt x="2950655" y="221075"/>
                  </a:lnTo>
                  <a:cubicBezTo>
                    <a:pt x="2932557" y="221075"/>
                    <a:pt x="2917793" y="209360"/>
                    <a:pt x="2917793" y="195072"/>
                  </a:cubicBezTo>
                  <a:lnTo>
                    <a:pt x="2917793" y="57245"/>
                  </a:lnTo>
                  <a:close/>
                  <a:moveTo>
                    <a:pt x="2631948" y="57245"/>
                  </a:moveTo>
                  <a:cubicBezTo>
                    <a:pt x="2631948" y="42958"/>
                    <a:pt x="2646712" y="31242"/>
                    <a:pt x="2664809" y="31242"/>
                  </a:cubicBezTo>
                  <a:lnTo>
                    <a:pt x="2821686" y="31242"/>
                  </a:lnTo>
                  <a:cubicBezTo>
                    <a:pt x="2839784" y="31242"/>
                    <a:pt x="2854547" y="42958"/>
                    <a:pt x="2854547" y="57245"/>
                  </a:cubicBezTo>
                  <a:lnTo>
                    <a:pt x="2854547" y="195072"/>
                  </a:lnTo>
                  <a:cubicBezTo>
                    <a:pt x="2854547" y="209360"/>
                    <a:pt x="2839784" y="221075"/>
                    <a:pt x="2821686" y="221075"/>
                  </a:cubicBezTo>
                  <a:lnTo>
                    <a:pt x="2664809" y="221075"/>
                  </a:lnTo>
                  <a:cubicBezTo>
                    <a:pt x="2646712" y="221075"/>
                    <a:pt x="2631948" y="209360"/>
                    <a:pt x="2631948" y="195072"/>
                  </a:cubicBezTo>
                  <a:lnTo>
                    <a:pt x="2631948" y="57245"/>
                  </a:lnTo>
                  <a:close/>
                  <a:moveTo>
                    <a:pt x="2346103" y="57245"/>
                  </a:moveTo>
                  <a:cubicBezTo>
                    <a:pt x="2346103" y="42958"/>
                    <a:pt x="2360867" y="31242"/>
                    <a:pt x="2378964" y="31242"/>
                  </a:cubicBezTo>
                  <a:lnTo>
                    <a:pt x="2535841" y="31242"/>
                  </a:lnTo>
                  <a:cubicBezTo>
                    <a:pt x="2553938" y="31242"/>
                    <a:pt x="2568702" y="42958"/>
                    <a:pt x="2568702" y="57245"/>
                  </a:cubicBezTo>
                  <a:lnTo>
                    <a:pt x="2568702" y="195072"/>
                  </a:lnTo>
                  <a:cubicBezTo>
                    <a:pt x="2568702" y="209360"/>
                    <a:pt x="2553938" y="221075"/>
                    <a:pt x="2535841" y="221075"/>
                  </a:cubicBezTo>
                  <a:lnTo>
                    <a:pt x="2378964" y="221075"/>
                  </a:lnTo>
                  <a:cubicBezTo>
                    <a:pt x="2360867" y="221075"/>
                    <a:pt x="2346103" y="209360"/>
                    <a:pt x="2346103" y="195072"/>
                  </a:cubicBezTo>
                  <a:lnTo>
                    <a:pt x="2346103" y="57245"/>
                  </a:lnTo>
                  <a:close/>
                  <a:moveTo>
                    <a:pt x="2060258" y="57245"/>
                  </a:moveTo>
                  <a:cubicBezTo>
                    <a:pt x="2060258" y="42958"/>
                    <a:pt x="2075021" y="31242"/>
                    <a:pt x="2093119" y="31242"/>
                  </a:cubicBezTo>
                  <a:lnTo>
                    <a:pt x="2249996" y="31242"/>
                  </a:lnTo>
                  <a:cubicBezTo>
                    <a:pt x="2268093" y="31242"/>
                    <a:pt x="2282857" y="42958"/>
                    <a:pt x="2282857" y="57245"/>
                  </a:cubicBezTo>
                  <a:lnTo>
                    <a:pt x="2282857" y="195072"/>
                  </a:lnTo>
                  <a:cubicBezTo>
                    <a:pt x="2282857" y="209360"/>
                    <a:pt x="2268093" y="221075"/>
                    <a:pt x="2249996" y="221075"/>
                  </a:cubicBezTo>
                  <a:lnTo>
                    <a:pt x="2093119" y="221075"/>
                  </a:lnTo>
                  <a:cubicBezTo>
                    <a:pt x="2075021" y="221075"/>
                    <a:pt x="2060258" y="209360"/>
                    <a:pt x="2060258" y="195072"/>
                  </a:cubicBezTo>
                  <a:lnTo>
                    <a:pt x="2060258" y="57245"/>
                  </a:lnTo>
                  <a:close/>
                  <a:moveTo>
                    <a:pt x="1774412" y="57245"/>
                  </a:moveTo>
                  <a:cubicBezTo>
                    <a:pt x="1774412" y="42958"/>
                    <a:pt x="1789176" y="31242"/>
                    <a:pt x="1807274" y="31242"/>
                  </a:cubicBezTo>
                  <a:lnTo>
                    <a:pt x="1964150" y="31242"/>
                  </a:lnTo>
                  <a:cubicBezTo>
                    <a:pt x="1982248" y="31242"/>
                    <a:pt x="1997012" y="42958"/>
                    <a:pt x="1997012" y="57245"/>
                  </a:cubicBezTo>
                  <a:lnTo>
                    <a:pt x="1997012" y="195072"/>
                  </a:lnTo>
                  <a:cubicBezTo>
                    <a:pt x="1997012" y="209360"/>
                    <a:pt x="1982248" y="221075"/>
                    <a:pt x="1964150" y="221075"/>
                  </a:cubicBezTo>
                  <a:lnTo>
                    <a:pt x="1807274" y="221075"/>
                  </a:lnTo>
                  <a:cubicBezTo>
                    <a:pt x="1789176" y="221075"/>
                    <a:pt x="1774412" y="209360"/>
                    <a:pt x="1774412" y="195072"/>
                  </a:cubicBezTo>
                  <a:lnTo>
                    <a:pt x="1774412" y="57245"/>
                  </a:lnTo>
                  <a:close/>
                  <a:moveTo>
                    <a:pt x="1488567" y="57245"/>
                  </a:moveTo>
                  <a:cubicBezTo>
                    <a:pt x="1488567" y="42958"/>
                    <a:pt x="1503331" y="31242"/>
                    <a:pt x="1521428" y="31242"/>
                  </a:cubicBezTo>
                  <a:lnTo>
                    <a:pt x="1678305" y="31242"/>
                  </a:lnTo>
                  <a:cubicBezTo>
                    <a:pt x="1696403" y="31242"/>
                    <a:pt x="1711166" y="42958"/>
                    <a:pt x="1711166" y="57245"/>
                  </a:cubicBezTo>
                  <a:lnTo>
                    <a:pt x="1711166" y="195072"/>
                  </a:lnTo>
                  <a:cubicBezTo>
                    <a:pt x="1711166" y="209360"/>
                    <a:pt x="1696403" y="221075"/>
                    <a:pt x="1678305" y="221075"/>
                  </a:cubicBezTo>
                  <a:lnTo>
                    <a:pt x="1521428" y="221075"/>
                  </a:lnTo>
                  <a:cubicBezTo>
                    <a:pt x="1503331" y="221075"/>
                    <a:pt x="1488567" y="209360"/>
                    <a:pt x="1488567" y="195072"/>
                  </a:cubicBezTo>
                  <a:lnTo>
                    <a:pt x="1488567" y="57245"/>
                  </a:lnTo>
                  <a:close/>
                  <a:moveTo>
                    <a:pt x="1202722" y="57245"/>
                  </a:moveTo>
                  <a:cubicBezTo>
                    <a:pt x="1202722" y="42958"/>
                    <a:pt x="1217486" y="31242"/>
                    <a:pt x="1235583" y="31242"/>
                  </a:cubicBezTo>
                  <a:lnTo>
                    <a:pt x="1392460" y="31242"/>
                  </a:lnTo>
                  <a:cubicBezTo>
                    <a:pt x="1410557" y="31242"/>
                    <a:pt x="1425321" y="42958"/>
                    <a:pt x="1425321" y="57245"/>
                  </a:cubicBezTo>
                  <a:lnTo>
                    <a:pt x="1425321" y="195072"/>
                  </a:lnTo>
                  <a:cubicBezTo>
                    <a:pt x="1425321" y="209360"/>
                    <a:pt x="1410557" y="221075"/>
                    <a:pt x="1392460" y="221075"/>
                  </a:cubicBezTo>
                  <a:lnTo>
                    <a:pt x="1235583" y="221075"/>
                  </a:lnTo>
                  <a:cubicBezTo>
                    <a:pt x="1217486" y="221075"/>
                    <a:pt x="1202722" y="209360"/>
                    <a:pt x="1202722" y="195072"/>
                  </a:cubicBezTo>
                  <a:lnTo>
                    <a:pt x="1202722" y="57245"/>
                  </a:lnTo>
                  <a:close/>
                  <a:moveTo>
                    <a:pt x="916877" y="57245"/>
                  </a:moveTo>
                  <a:cubicBezTo>
                    <a:pt x="916877" y="42958"/>
                    <a:pt x="931640" y="31242"/>
                    <a:pt x="949738" y="31242"/>
                  </a:cubicBezTo>
                  <a:lnTo>
                    <a:pt x="1106615" y="31242"/>
                  </a:lnTo>
                  <a:cubicBezTo>
                    <a:pt x="1124712" y="31242"/>
                    <a:pt x="1139476" y="42958"/>
                    <a:pt x="1139476" y="57245"/>
                  </a:cubicBezTo>
                  <a:lnTo>
                    <a:pt x="1139476" y="195072"/>
                  </a:lnTo>
                  <a:cubicBezTo>
                    <a:pt x="1139476" y="209360"/>
                    <a:pt x="1124712" y="221075"/>
                    <a:pt x="1106615" y="221075"/>
                  </a:cubicBezTo>
                  <a:lnTo>
                    <a:pt x="949738" y="221075"/>
                  </a:lnTo>
                  <a:cubicBezTo>
                    <a:pt x="931640" y="221075"/>
                    <a:pt x="916877" y="209360"/>
                    <a:pt x="916877" y="195072"/>
                  </a:cubicBezTo>
                  <a:lnTo>
                    <a:pt x="916877" y="57245"/>
                  </a:lnTo>
                  <a:close/>
                  <a:moveTo>
                    <a:pt x="631031" y="57245"/>
                  </a:moveTo>
                  <a:cubicBezTo>
                    <a:pt x="631031" y="42958"/>
                    <a:pt x="645795" y="31242"/>
                    <a:pt x="663893" y="31242"/>
                  </a:cubicBezTo>
                  <a:lnTo>
                    <a:pt x="820769" y="31242"/>
                  </a:lnTo>
                  <a:cubicBezTo>
                    <a:pt x="838867" y="31242"/>
                    <a:pt x="853631" y="42958"/>
                    <a:pt x="853631" y="57245"/>
                  </a:cubicBezTo>
                  <a:lnTo>
                    <a:pt x="853631" y="195072"/>
                  </a:lnTo>
                  <a:cubicBezTo>
                    <a:pt x="853631" y="209360"/>
                    <a:pt x="838867" y="221075"/>
                    <a:pt x="820769" y="221075"/>
                  </a:cubicBezTo>
                  <a:lnTo>
                    <a:pt x="663893" y="221075"/>
                  </a:lnTo>
                  <a:cubicBezTo>
                    <a:pt x="645795" y="221075"/>
                    <a:pt x="631031" y="209360"/>
                    <a:pt x="631031" y="195072"/>
                  </a:cubicBezTo>
                  <a:lnTo>
                    <a:pt x="631031" y="57245"/>
                  </a:lnTo>
                  <a:close/>
                  <a:moveTo>
                    <a:pt x="345186" y="57245"/>
                  </a:moveTo>
                  <a:cubicBezTo>
                    <a:pt x="345186" y="42958"/>
                    <a:pt x="359950" y="31242"/>
                    <a:pt x="378047" y="31242"/>
                  </a:cubicBezTo>
                  <a:lnTo>
                    <a:pt x="534924" y="31242"/>
                  </a:lnTo>
                  <a:cubicBezTo>
                    <a:pt x="553022" y="31242"/>
                    <a:pt x="567785" y="42958"/>
                    <a:pt x="567785" y="57245"/>
                  </a:cubicBezTo>
                  <a:lnTo>
                    <a:pt x="567785" y="195072"/>
                  </a:lnTo>
                  <a:cubicBezTo>
                    <a:pt x="567785" y="209360"/>
                    <a:pt x="553022" y="221075"/>
                    <a:pt x="534924" y="221075"/>
                  </a:cubicBezTo>
                  <a:lnTo>
                    <a:pt x="378047" y="221075"/>
                  </a:lnTo>
                  <a:cubicBezTo>
                    <a:pt x="359950" y="221075"/>
                    <a:pt x="345186" y="209360"/>
                    <a:pt x="345186" y="195072"/>
                  </a:cubicBezTo>
                  <a:lnTo>
                    <a:pt x="345186" y="57245"/>
                  </a:lnTo>
                  <a:close/>
                  <a:moveTo>
                    <a:pt x="59341" y="57245"/>
                  </a:moveTo>
                  <a:cubicBezTo>
                    <a:pt x="59341" y="42958"/>
                    <a:pt x="74105" y="31242"/>
                    <a:pt x="92202" y="31242"/>
                  </a:cubicBezTo>
                  <a:lnTo>
                    <a:pt x="249079" y="31242"/>
                  </a:lnTo>
                  <a:cubicBezTo>
                    <a:pt x="267176" y="31242"/>
                    <a:pt x="281940" y="42958"/>
                    <a:pt x="281940" y="57245"/>
                  </a:cubicBezTo>
                  <a:lnTo>
                    <a:pt x="281940" y="195072"/>
                  </a:lnTo>
                  <a:cubicBezTo>
                    <a:pt x="281940" y="209360"/>
                    <a:pt x="267176" y="221075"/>
                    <a:pt x="249079" y="221075"/>
                  </a:cubicBezTo>
                  <a:lnTo>
                    <a:pt x="92583" y="221075"/>
                  </a:lnTo>
                  <a:cubicBezTo>
                    <a:pt x="74486" y="221075"/>
                    <a:pt x="59722" y="209360"/>
                    <a:pt x="59722" y="195072"/>
                  </a:cubicBezTo>
                  <a:lnTo>
                    <a:pt x="59722" y="57245"/>
                  </a:lnTo>
                  <a:close/>
                  <a:moveTo>
                    <a:pt x="5290947" y="413575"/>
                  </a:moveTo>
                  <a:lnTo>
                    <a:pt x="5290947" y="721043"/>
                  </a:lnTo>
                  <a:cubicBezTo>
                    <a:pt x="5290947" y="778288"/>
                    <a:pt x="5231797" y="825151"/>
                    <a:pt x="5159407" y="825151"/>
                  </a:cubicBezTo>
                  <a:lnTo>
                    <a:pt x="4628198" y="825151"/>
                  </a:lnTo>
                  <a:cubicBezTo>
                    <a:pt x="4555808" y="825151"/>
                    <a:pt x="4496657" y="778288"/>
                    <a:pt x="4496657" y="721043"/>
                  </a:cubicBezTo>
                  <a:lnTo>
                    <a:pt x="4496657" y="413575"/>
                  </a:lnTo>
                  <a:cubicBezTo>
                    <a:pt x="4496657" y="356330"/>
                    <a:pt x="4555808" y="309467"/>
                    <a:pt x="4628198" y="309467"/>
                  </a:cubicBezTo>
                  <a:lnTo>
                    <a:pt x="5159407" y="309467"/>
                  </a:lnTo>
                  <a:cubicBezTo>
                    <a:pt x="5231797" y="309467"/>
                    <a:pt x="5290947" y="356330"/>
                    <a:pt x="5290947" y="413575"/>
                  </a:cubicBezTo>
                  <a:close/>
                  <a:moveTo>
                    <a:pt x="4210812" y="413575"/>
                  </a:moveTo>
                  <a:lnTo>
                    <a:pt x="4210812" y="721043"/>
                  </a:lnTo>
                  <a:cubicBezTo>
                    <a:pt x="4210812" y="778288"/>
                    <a:pt x="4151662" y="825151"/>
                    <a:pt x="4079272" y="825151"/>
                  </a:cubicBezTo>
                  <a:lnTo>
                    <a:pt x="3548063" y="825151"/>
                  </a:lnTo>
                  <a:cubicBezTo>
                    <a:pt x="3475673" y="825151"/>
                    <a:pt x="3416522" y="778288"/>
                    <a:pt x="3416522" y="721043"/>
                  </a:cubicBezTo>
                  <a:lnTo>
                    <a:pt x="3416522" y="413575"/>
                  </a:lnTo>
                  <a:cubicBezTo>
                    <a:pt x="3416522" y="356330"/>
                    <a:pt x="3475673" y="309467"/>
                    <a:pt x="3548063" y="309467"/>
                  </a:cubicBezTo>
                  <a:lnTo>
                    <a:pt x="4079272" y="309467"/>
                  </a:lnTo>
                  <a:cubicBezTo>
                    <a:pt x="4151662" y="309467"/>
                    <a:pt x="4210812" y="356330"/>
                    <a:pt x="4210812" y="413575"/>
                  </a:cubicBezTo>
                  <a:close/>
                  <a:moveTo>
                    <a:pt x="3130677" y="413575"/>
                  </a:moveTo>
                  <a:lnTo>
                    <a:pt x="3130677" y="721043"/>
                  </a:lnTo>
                  <a:cubicBezTo>
                    <a:pt x="3130677" y="778288"/>
                    <a:pt x="3071527" y="825151"/>
                    <a:pt x="2999137" y="825151"/>
                  </a:cubicBezTo>
                  <a:lnTo>
                    <a:pt x="2467928" y="825151"/>
                  </a:lnTo>
                  <a:cubicBezTo>
                    <a:pt x="2395538" y="825151"/>
                    <a:pt x="2336387" y="778288"/>
                    <a:pt x="2336387" y="721043"/>
                  </a:cubicBezTo>
                  <a:lnTo>
                    <a:pt x="2336387" y="413575"/>
                  </a:lnTo>
                  <a:cubicBezTo>
                    <a:pt x="2336387" y="356330"/>
                    <a:pt x="2395538" y="309467"/>
                    <a:pt x="2467928" y="309467"/>
                  </a:cubicBezTo>
                  <a:lnTo>
                    <a:pt x="2999137" y="309467"/>
                  </a:lnTo>
                  <a:cubicBezTo>
                    <a:pt x="3071527" y="309467"/>
                    <a:pt x="3130677" y="356330"/>
                    <a:pt x="3130677" y="413575"/>
                  </a:cubicBezTo>
                  <a:close/>
                  <a:moveTo>
                    <a:pt x="2050542" y="413575"/>
                  </a:moveTo>
                  <a:lnTo>
                    <a:pt x="2050542" y="721043"/>
                  </a:lnTo>
                  <a:cubicBezTo>
                    <a:pt x="2050542" y="778288"/>
                    <a:pt x="1991392" y="825151"/>
                    <a:pt x="1919002" y="825151"/>
                  </a:cubicBezTo>
                  <a:lnTo>
                    <a:pt x="1387793" y="825151"/>
                  </a:lnTo>
                  <a:cubicBezTo>
                    <a:pt x="1315403" y="825151"/>
                    <a:pt x="1256252" y="778288"/>
                    <a:pt x="1256252" y="721043"/>
                  </a:cubicBezTo>
                  <a:lnTo>
                    <a:pt x="1256252" y="413575"/>
                  </a:lnTo>
                  <a:cubicBezTo>
                    <a:pt x="1256252" y="356330"/>
                    <a:pt x="1315403" y="309467"/>
                    <a:pt x="1387793" y="309467"/>
                  </a:cubicBezTo>
                  <a:lnTo>
                    <a:pt x="1919002" y="309467"/>
                  </a:lnTo>
                  <a:cubicBezTo>
                    <a:pt x="1991392" y="309467"/>
                    <a:pt x="2050542" y="356330"/>
                    <a:pt x="2050542" y="413575"/>
                  </a:cubicBezTo>
                  <a:close/>
                  <a:moveTo>
                    <a:pt x="970407" y="413575"/>
                  </a:moveTo>
                  <a:lnTo>
                    <a:pt x="970407" y="721043"/>
                  </a:lnTo>
                  <a:cubicBezTo>
                    <a:pt x="970407" y="778288"/>
                    <a:pt x="911257" y="825151"/>
                    <a:pt x="838867" y="825151"/>
                  </a:cubicBezTo>
                  <a:lnTo>
                    <a:pt x="307658" y="825151"/>
                  </a:lnTo>
                  <a:cubicBezTo>
                    <a:pt x="235268" y="825151"/>
                    <a:pt x="176117" y="778288"/>
                    <a:pt x="176117" y="721043"/>
                  </a:cubicBezTo>
                  <a:lnTo>
                    <a:pt x="176117" y="413575"/>
                  </a:lnTo>
                  <a:cubicBezTo>
                    <a:pt x="176117" y="356330"/>
                    <a:pt x="235268" y="309467"/>
                    <a:pt x="307658" y="309467"/>
                  </a:cubicBezTo>
                  <a:lnTo>
                    <a:pt x="838867" y="309467"/>
                  </a:lnTo>
                  <a:cubicBezTo>
                    <a:pt x="911257" y="309467"/>
                    <a:pt x="970407" y="356330"/>
                    <a:pt x="970407" y="413575"/>
                  </a:cubicBezTo>
                  <a:close/>
                  <a:moveTo>
                    <a:pt x="263081" y="1108615"/>
                  </a:moveTo>
                  <a:cubicBezTo>
                    <a:pt x="263081" y="1122902"/>
                    <a:pt x="248317" y="1134618"/>
                    <a:pt x="230219" y="1134618"/>
                  </a:cubicBezTo>
                  <a:lnTo>
                    <a:pt x="73343" y="1134618"/>
                  </a:lnTo>
                  <a:cubicBezTo>
                    <a:pt x="55245" y="1134618"/>
                    <a:pt x="40481" y="1122902"/>
                    <a:pt x="40481" y="1108615"/>
                  </a:cubicBezTo>
                  <a:lnTo>
                    <a:pt x="40481" y="970788"/>
                  </a:lnTo>
                  <a:cubicBezTo>
                    <a:pt x="40481" y="956501"/>
                    <a:pt x="55245" y="944785"/>
                    <a:pt x="73343" y="944785"/>
                  </a:cubicBezTo>
                  <a:lnTo>
                    <a:pt x="230219" y="944785"/>
                  </a:lnTo>
                  <a:cubicBezTo>
                    <a:pt x="248317" y="944785"/>
                    <a:pt x="263081" y="956501"/>
                    <a:pt x="263081" y="970788"/>
                  </a:cubicBezTo>
                  <a:lnTo>
                    <a:pt x="263081" y="1108615"/>
                  </a:lnTo>
                  <a:close/>
                  <a:moveTo>
                    <a:pt x="548926" y="1108615"/>
                  </a:moveTo>
                  <a:cubicBezTo>
                    <a:pt x="548926" y="1122902"/>
                    <a:pt x="534162" y="1134618"/>
                    <a:pt x="516065" y="1134618"/>
                  </a:cubicBezTo>
                  <a:lnTo>
                    <a:pt x="359188" y="1134618"/>
                  </a:lnTo>
                  <a:cubicBezTo>
                    <a:pt x="341090" y="1134618"/>
                    <a:pt x="326326" y="1122902"/>
                    <a:pt x="326326" y="1108615"/>
                  </a:cubicBezTo>
                  <a:lnTo>
                    <a:pt x="326326" y="970788"/>
                  </a:lnTo>
                  <a:cubicBezTo>
                    <a:pt x="326326" y="956501"/>
                    <a:pt x="341090" y="944785"/>
                    <a:pt x="359188" y="944785"/>
                  </a:cubicBezTo>
                  <a:lnTo>
                    <a:pt x="516065" y="944785"/>
                  </a:lnTo>
                  <a:cubicBezTo>
                    <a:pt x="534162" y="944785"/>
                    <a:pt x="548926" y="956501"/>
                    <a:pt x="548926" y="970788"/>
                  </a:cubicBezTo>
                  <a:lnTo>
                    <a:pt x="548926" y="1108615"/>
                  </a:lnTo>
                  <a:close/>
                  <a:moveTo>
                    <a:pt x="834771" y="1108615"/>
                  </a:moveTo>
                  <a:cubicBezTo>
                    <a:pt x="834771" y="1122902"/>
                    <a:pt x="820007" y="1134618"/>
                    <a:pt x="801910" y="1134618"/>
                  </a:cubicBezTo>
                  <a:lnTo>
                    <a:pt x="645033" y="1134618"/>
                  </a:lnTo>
                  <a:cubicBezTo>
                    <a:pt x="626936" y="1134618"/>
                    <a:pt x="612172" y="1122902"/>
                    <a:pt x="612172" y="1108615"/>
                  </a:cubicBezTo>
                  <a:lnTo>
                    <a:pt x="612172" y="970788"/>
                  </a:lnTo>
                  <a:cubicBezTo>
                    <a:pt x="612172" y="956501"/>
                    <a:pt x="626936" y="944785"/>
                    <a:pt x="645033" y="944785"/>
                  </a:cubicBezTo>
                  <a:lnTo>
                    <a:pt x="801910" y="944785"/>
                  </a:lnTo>
                  <a:cubicBezTo>
                    <a:pt x="820007" y="944785"/>
                    <a:pt x="834771" y="956501"/>
                    <a:pt x="834771" y="970788"/>
                  </a:cubicBezTo>
                  <a:lnTo>
                    <a:pt x="834771" y="1108615"/>
                  </a:lnTo>
                  <a:close/>
                  <a:moveTo>
                    <a:pt x="1120616" y="1108615"/>
                  </a:moveTo>
                  <a:cubicBezTo>
                    <a:pt x="1120616" y="1122902"/>
                    <a:pt x="1105853" y="1134618"/>
                    <a:pt x="1087755" y="1134618"/>
                  </a:cubicBezTo>
                  <a:lnTo>
                    <a:pt x="930878" y="1134618"/>
                  </a:lnTo>
                  <a:cubicBezTo>
                    <a:pt x="912781" y="1134618"/>
                    <a:pt x="898017" y="1122902"/>
                    <a:pt x="898017" y="1108615"/>
                  </a:cubicBezTo>
                  <a:lnTo>
                    <a:pt x="898017" y="970788"/>
                  </a:lnTo>
                  <a:cubicBezTo>
                    <a:pt x="898017" y="956501"/>
                    <a:pt x="912781" y="944785"/>
                    <a:pt x="930878" y="944785"/>
                  </a:cubicBezTo>
                  <a:lnTo>
                    <a:pt x="1087755" y="944785"/>
                  </a:lnTo>
                  <a:cubicBezTo>
                    <a:pt x="1105853" y="944785"/>
                    <a:pt x="1120616" y="956501"/>
                    <a:pt x="1120616" y="970788"/>
                  </a:cubicBezTo>
                  <a:lnTo>
                    <a:pt x="1120616" y="1108615"/>
                  </a:lnTo>
                  <a:close/>
                  <a:moveTo>
                    <a:pt x="1406462" y="1108615"/>
                  </a:moveTo>
                  <a:cubicBezTo>
                    <a:pt x="1406462" y="1122902"/>
                    <a:pt x="1391698" y="1134618"/>
                    <a:pt x="1373600" y="1134618"/>
                  </a:cubicBezTo>
                  <a:lnTo>
                    <a:pt x="1216724" y="1134618"/>
                  </a:lnTo>
                  <a:cubicBezTo>
                    <a:pt x="1198626" y="1134618"/>
                    <a:pt x="1183862" y="1122902"/>
                    <a:pt x="1183862" y="1108615"/>
                  </a:cubicBezTo>
                  <a:lnTo>
                    <a:pt x="1183862" y="970788"/>
                  </a:lnTo>
                  <a:cubicBezTo>
                    <a:pt x="1183862" y="956501"/>
                    <a:pt x="1198626" y="944785"/>
                    <a:pt x="1216724" y="944785"/>
                  </a:cubicBezTo>
                  <a:lnTo>
                    <a:pt x="1373600" y="944785"/>
                  </a:lnTo>
                  <a:cubicBezTo>
                    <a:pt x="1391698" y="944785"/>
                    <a:pt x="1406462" y="956501"/>
                    <a:pt x="1406462" y="970788"/>
                  </a:cubicBezTo>
                  <a:lnTo>
                    <a:pt x="1406462" y="1108615"/>
                  </a:lnTo>
                  <a:close/>
                  <a:moveTo>
                    <a:pt x="1692307" y="1108615"/>
                  </a:moveTo>
                  <a:cubicBezTo>
                    <a:pt x="1692307" y="1122902"/>
                    <a:pt x="1677543" y="1134618"/>
                    <a:pt x="1659446" y="1134618"/>
                  </a:cubicBezTo>
                  <a:lnTo>
                    <a:pt x="1502569" y="1134618"/>
                  </a:lnTo>
                  <a:cubicBezTo>
                    <a:pt x="1484471" y="1134618"/>
                    <a:pt x="1469708" y="1122902"/>
                    <a:pt x="1469708" y="1108615"/>
                  </a:cubicBezTo>
                  <a:lnTo>
                    <a:pt x="1469708" y="970788"/>
                  </a:lnTo>
                  <a:cubicBezTo>
                    <a:pt x="1469708" y="956501"/>
                    <a:pt x="1484471" y="944785"/>
                    <a:pt x="1502569" y="944785"/>
                  </a:cubicBezTo>
                  <a:lnTo>
                    <a:pt x="1659446" y="944785"/>
                  </a:lnTo>
                  <a:cubicBezTo>
                    <a:pt x="1677543" y="944785"/>
                    <a:pt x="1692307" y="956501"/>
                    <a:pt x="1692307" y="970788"/>
                  </a:cubicBezTo>
                  <a:lnTo>
                    <a:pt x="1692307" y="1108615"/>
                  </a:lnTo>
                  <a:close/>
                  <a:moveTo>
                    <a:pt x="1978152" y="1108615"/>
                  </a:moveTo>
                  <a:cubicBezTo>
                    <a:pt x="1978152" y="1122902"/>
                    <a:pt x="1963388" y="1134618"/>
                    <a:pt x="1945291" y="1134618"/>
                  </a:cubicBezTo>
                  <a:lnTo>
                    <a:pt x="1788414" y="1134618"/>
                  </a:lnTo>
                  <a:cubicBezTo>
                    <a:pt x="1770317" y="1134618"/>
                    <a:pt x="1755553" y="1122902"/>
                    <a:pt x="1755553" y="1108615"/>
                  </a:cubicBezTo>
                  <a:lnTo>
                    <a:pt x="1755553" y="970788"/>
                  </a:lnTo>
                  <a:cubicBezTo>
                    <a:pt x="1755553" y="956501"/>
                    <a:pt x="1770317" y="944785"/>
                    <a:pt x="1788414" y="944785"/>
                  </a:cubicBezTo>
                  <a:lnTo>
                    <a:pt x="1945291" y="944785"/>
                  </a:lnTo>
                  <a:cubicBezTo>
                    <a:pt x="1963388" y="944785"/>
                    <a:pt x="1978152" y="956501"/>
                    <a:pt x="1978152" y="970788"/>
                  </a:cubicBezTo>
                  <a:lnTo>
                    <a:pt x="1978152" y="1108615"/>
                  </a:lnTo>
                  <a:close/>
                  <a:moveTo>
                    <a:pt x="2263997" y="1108615"/>
                  </a:moveTo>
                  <a:cubicBezTo>
                    <a:pt x="2263997" y="1122902"/>
                    <a:pt x="2249234" y="1134618"/>
                    <a:pt x="2231136" y="1134618"/>
                  </a:cubicBezTo>
                  <a:lnTo>
                    <a:pt x="2074259" y="1134618"/>
                  </a:lnTo>
                  <a:cubicBezTo>
                    <a:pt x="2056162" y="1134618"/>
                    <a:pt x="2041398" y="1122902"/>
                    <a:pt x="2041398" y="1108615"/>
                  </a:cubicBezTo>
                  <a:lnTo>
                    <a:pt x="2041398" y="970788"/>
                  </a:lnTo>
                  <a:cubicBezTo>
                    <a:pt x="2041398" y="956501"/>
                    <a:pt x="2056162" y="944785"/>
                    <a:pt x="2074259" y="944785"/>
                  </a:cubicBezTo>
                  <a:lnTo>
                    <a:pt x="2231136" y="944785"/>
                  </a:lnTo>
                  <a:cubicBezTo>
                    <a:pt x="2249234" y="944785"/>
                    <a:pt x="2263997" y="956501"/>
                    <a:pt x="2263997" y="970788"/>
                  </a:cubicBezTo>
                  <a:lnTo>
                    <a:pt x="2263997" y="1108615"/>
                  </a:lnTo>
                  <a:close/>
                  <a:moveTo>
                    <a:pt x="2549843" y="1108615"/>
                  </a:moveTo>
                  <a:cubicBezTo>
                    <a:pt x="2549843" y="1122902"/>
                    <a:pt x="2535079" y="1134618"/>
                    <a:pt x="2516981" y="1134618"/>
                  </a:cubicBezTo>
                  <a:lnTo>
                    <a:pt x="2360105" y="1134618"/>
                  </a:lnTo>
                  <a:cubicBezTo>
                    <a:pt x="2342007" y="1134618"/>
                    <a:pt x="2327243" y="1122902"/>
                    <a:pt x="2327243" y="1108615"/>
                  </a:cubicBezTo>
                  <a:lnTo>
                    <a:pt x="2327243" y="970788"/>
                  </a:lnTo>
                  <a:cubicBezTo>
                    <a:pt x="2327243" y="956501"/>
                    <a:pt x="2342007" y="944785"/>
                    <a:pt x="2360105" y="944785"/>
                  </a:cubicBezTo>
                  <a:lnTo>
                    <a:pt x="2516981" y="944785"/>
                  </a:lnTo>
                  <a:cubicBezTo>
                    <a:pt x="2535079" y="944785"/>
                    <a:pt x="2549843" y="956501"/>
                    <a:pt x="2549843" y="970788"/>
                  </a:cubicBezTo>
                  <a:lnTo>
                    <a:pt x="2549843" y="1108615"/>
                  </a:lnTo>
                  <a:close/>
                  <a:moveTo>
                    <a:pt x="2835688" y="1108615"/>
                  </a:moveTo>
                  <a:cubicBezTo>
                    <a:pt x="2835688" y="1122902"/>
                    <a:pt x="2820924" y="1134618"/>
                    <a:pt x="2802827" y="1134618"/>
                  </a:cubicBezTo>
                  <a:lnTo>
                    <a:pt x="2645950" y="1134618"/>
                  </a:lnTo>
                  <a:cubicBezTo>
                    <a:pt x="2627853" y="1134618"/>
                    <a:pt x="2613089" y="1122902"/>
                    <a:pt x="2613089" y="1108615"/>
                  </a:cubicBezTo>
                  <a:lnTo>
                    <a:pt x="2613089" y="970788"/>
                  </a:lnTo>
                  <a:cubicBezTo>
                    <a:pt x="2613089" y="956501"/>
                    <a:pt x="2627853" y="944785"/>
                    <a:pt x="2645950" y="944785"/>
                  </a:cubicBezTo>
                  <a:lnTo>
                    <a:pt x="2802827" y="944785"/>
                  </a:lnTo>
                  <a:cubicBezTo>
                    <a:pt x="2820924" y="944785"/>
                    <a:pt x="2835688" y="956501"/>
                    <a:pt x="2835688" y="970788"/>
                  </a:cubicBezTo>
                  <a:lnTo>
                    <a:pt x="2835688" y="1108615"/>
                  </a:lnTo>
                  <a:close/>
                  <a:moveTo>
                    <a:pt x="3121533" y="1108615"/>
                  </a:moveTo>
                  <a:cubicBezTo>
                    <a:pt x="3121533" y="1122902"/>
                    <a:pt x="3106770" y="1134618"/>
                    <a:pt x="3088672" y="1134618"/>
                  </a:cubicBezTo>
                  <a:lnTo>
                    <a:pt x="2931795" y="1134618"/>
                  </a:lnTo>
                  <a:cubicBezTo>
                    <a:pt x="2913698" y="1134618"/>
                    <a:pt x="2898934" y="1122902"/>
                    <a:pt x="2898934" y="1108615"/>
                  </a:cubicBezTo>
                  <a:lnTo>
                    <a:pt x="2898934" y="970788"/>
                  </a:lnTo>
                  <a:cubicBezTo>
                    <a:pt x="2898934" y="956501"/>
                    <a:pt x="2913698" y="944785"/>
                    <a:pt x="2931795" y="944785"/>
                  </a:cubicBezTo>
                  <a:lnTo>
                    <a:pt x="3088672" y="944785"/>
                  </a:lnTo>
                  <a:cubicBezTo>
                    <a:pt x="3106770" y="944785"/>
                    <a:pt x="3121533" y="956501"/>
                    <a:pt x="3121533" y="970788"/>
                  </a:cubicBezTo>
                  <a:lnTo>
                    <a:pt x="3121533" y="1108615"/>
                  </a:lnTo>
                  <a:close/>
                  <a:moveTo>
                    <a:pt x="3407378" y="1108615"/>
                  </a:moveTo>
                  <a:cubicBezTo>
                    <a:pt x="3407378" y="1122902"/>
                    <a:pt x="3392615" y="1134618"/>
                    <a:pt x="3374517" y="1134618"/>
                  </a:cubicBezTo>
                  <a:lnTo>
                    <a:pt x="3217640" y="1134618"/>
                  </a:lnTo>
                  <a:cubicBezTo>
                    <a:pt x="3199543" y="1134618"/>
                    <a:pt x="3184779" y="1122902"/>
                    <a:pt x="3184779" y="1108615"/>
                  </a:cubicBezTo>
                  <a:lnTo>
                    <a:pt x="3184779" y="970788"/>
                  </a:lnTo>
                  <a:cubicBezTo>
                    <a:pt x="3184779" y="956501"/>
                    <a:pt x="3199543" y="944785"/>
                    <a:pt x="3217640" y="944785"/>
                  </a:cubicBezTo>
                  <a:lnTo>
                    <a:pt x="3374517" y="944785"/>
                  </a:lnTo>
                  <a:cubicBezTo>
                    <a:pt x="3392615" y="944785"/>
                    <a:pt x="3407378" y="956501"/>
                    <a:pt x="3407378" y="970788"/>
                  </a:cubicBezTo>
                  <a:lnTo>
                    <a:pt x="3407378" y="1108615"/>
                  </a:lnTo>
                  <a:close/>
                  <a:moveTo>
                    <a:pt x="3693224" y="1108615"/>
                  </a:moveTo>
                  <a:cubicBezTo>
                    <a:pt x="3693224" y="1122902"/>
                    <a:pt x="3678460" y="1134618"/>
                    <a:pt x="3660362" y="1134618"/>
                  </a:cubicBezTo>
                  <a:lnTo>
                    <a:pt x="3503486" y="1134618"/>
                  </a:lnTo>
                  <a:cubicBezTo>
                    <a:pt x="3485388" y="1134618"/>
                    <a:pt x="3470624" y="1122902"/>
                    <a:pt x="3470624" y="1108615"/>
                  </a:cubicBezTo>
                  <a:lnTo>
                    <a:pt x="3470624" y="970788"/>
                  </a:lnTo>
                  <a:cubicBezTo>
                    <a:pt x="3470624" y="956501"/>
                    <a:pt x="3485388" y="944785"/>
                    <a:pt x="3503486" y="944785"/>
                  </a:cubicBezTo>
                  <a:lnTo>
                    <a:pt x="3660362" y="944785"/>
                  </a:lnTo>
                  <a:cubicBezTo>
                    <a:pt x="3678460" y="944785"/>
                    <a:pt x="3693224" y="956501"/>
                    <a:pt x="3693224" y="970788"/>
                  </a:cubicBezTo>
                  <a:lnTo>
                    <a:pt x="3693224" y="1108615"/>
                  </a:lnTo>
                  <a:close/>
                  <a:moveTo>
                    <a:pt x="3979069" y="1108615"/>
                  </a:moveTo>
                  <a:cubicBezTo>
                    <a:pt x="3979069" y="1122902"/>
                    <a:pt x="3964305" y="1134618"/>
                    <a:pt x="3946208" y="1134618"/>
                  </a:cubicBezTo>
                  <a:lnTo>
                    <a:pt x="3789331" y="1134618"/>
                  </a:lnTo>
                  <a:cubicBezTo>
                    <a:pt x="3771233" y="1134618"/>
                    <a:pt x="3756470" y="1122902"/>
                    <a:pt x="3756470" y="1108615"/>
                  </a:cubicBezTo>
                  <a:lnTo>
                    <a:pt x="3756470" y="970788"/>
                  </a:lnTo>
                  <a:cubicBezTo>
                    <a:pt x="3756470" y="956501"/>
                    <a:pt x="3771233" y="944785"/>
                    <a:pt x="3789331" y="944785"/>
                  </a:cubicBezTo>
                  <a:lnTo>
                    <a:pt x="3946208" y="944785"/>
                  </a:lnTo>
                  <a:cubicBezTo>
                    <a:pt x="3964305" y="944785"/>
                    <a:pt x="3979069" y="956501"/>
                    <a:pt x="3979069" y="970788"/>
                  </a:cubicBezTo>
                  <a:lnTo>
                    <a:pt x="3979069" y="1108615"/>
                  </a:lnTo>
                  <a:close/>
                  <a:moveTo>
                    <a:pt x="4264914" y="1108615"/>
                  </a:moveTo>
                  <a:cubicBezTo>
                    <a:pt x="4264914" y="1122902"/>
                    <a:pt x="4250150" y="1134618"/>
                    <a:pt x="4232053" y="1134618"/>
                  </a:cubicBezTo>
                  <a:lnTo>
                    <a:pt x="4075176" y="1134618"/>
                  </a:lnTo>
                  <a:cubicBezTo>
                    <a:pt x="4057079" y="1134618"/>
                    <a:pt x="4042315" y="1122902"/>
                    <a:pt x="4042315" y="1108615"/>
                  </a:cubicBezTo>
                  <a:lnTo>
                    <a:pt x="4042315" y="970788"/>
                  </a:lnTo>
                  <a:cubicBezTo>
                    <a:pt x="4042315" y="956501"/>
                    <a:pt x="4057079" y="944785"/>
                    <a:pt x="4075176" y="944785"/>
                  </a:cubicBezTo>
                  <a:lnTo>
                    <a:pt x="4232053" y="944785"/>
                  </a:lnTo>
                  <a:cubicBezTo>
                    <a:pt x="4250150" y="944785"/>
                    <a:pt x="4264914" y="956501"/>
                    <a:pt x="4264914" y="970788"/>
                  </a:cubicBezTo>
                  <a:lnTo>
                    <a:pt x="4264914" y="1108615"/>
                  </a:lnTo>
                  <a:close/>
                  <a:moveTo>
                    <a:pt x="4550759" y="1108615"/>
                  </a:moveTo>
                  <a:cubicBezTo>
                    <a:pt x="4550759" y="1122902"/>
                    <a:pt x="4535996" y="1134618"/>
                    <a:pt x="4517898" y="1134618"/>
                  </a:cubicBezTo>
                  <a:lnTo>
                    <a:pt x="4361022" y="1134618"/>
                  </a:lnTo>
                  <a:cubicBezTo>
                    <a:pt x="4342924" y="1134618"/>
                    <a:pt x="4328160" y="1122902"/>
                    <a:pt x="4328160" y="1108615"/>
                  </a:cubicBezTo>
                  <a:lnTo>
                    <a:pt x="4328160" y="970788"/>
                  </a:lnTo>
                  <a:cubicBezTo>
                    <a:pt x="4328160" y="956501"/>
                    <a:pt x="4342924" y="944785"/>
                    <a:pt x="4361022" y="944785"/>
                  </a:cubicBezTo>
                  <a:lnTo>
                    <a:pt x="4517898" y="944785"/>
                  </a:lnTo>
                  <a:cubicBezTo>
                    <a:pt x="4535996" y="944785"/>
                    <a:pt x="4550759" y="956501"/>
                    <a:pt x="4550759" y="970788"/>
                  </a:cubicBezTo>
                  <a:lnTo>
                    <a:pt x="4550759" y="1108615"/>
                  </a:lnTo>
                  <a:close/>
                  <a:moveTo>
                    <a:pt x="4836605" y="1108615"/>
                  </a:moveTo>
                  <a:cubicBezTo>
                    <a:pt x="4836605" y="1122902"/>
                    <a:pt x="4821841" y="1134618"/>
                    <a:pt x="4803743" y="1134618"/>
                  </a:cubicBezTo>
                  <a:lnTo>
                    <a:pt x="4646867" y="1134618"/>
                  </a:lnTo>
                  <a:cubicBezTo>
                    <a:pt x="4628769" y="1134618"/>
                    <a:pt x="4614006" y="1122902"/>
                    <a:pt x="4614006" y="1108615"/>
                  </a:cubicBezTo>
                  <a:lnTo>
                    <a:pt x="4614006" y="970788"/>
                  </a:lnTo>
                  <a:cubicBezTo>
                    <a:pt x="4614006" y="956501"/>
                    <a:pt x="4628769" y="944785"/>
                    <a:pt x="4646867" y="944785"/>
                  </a:cubicBezTo>
                  <a:lnTo>
                    <a:pt x="4803743" y="944785"/>
                  </a:lnTo>
                  <a:cubicBezTo>
                    <a:pt x="4821841" y="944785"/>
                    <a:pt x="4836605" y="956501"/>
                    <a:pt x="4836605" y="970788"/>
                  </a:cubicBezTo>
                  <a:lnTo>
                    <a:pt x="4836605" y="1108615"/>
                  </a:lnTo>
                  <a:close/>
                  <a:moveTo>
                    <a:pt x="5122450" y="1108615"/>
                  </a:moveTo>
                  <a:cubicBezTo>
                    <a:pt x="5122450" y="1122902"/>
                    <a:pt x="5107686" y="1134618"/>
                    <a:pt x="5089589" y="1134618"/>
                  </a:cubicBezTo>
                  <a:lnTo>
                    <a:pt x="4932712" y="1134618"/>
                  </a:lnTo>
                  <a:cubicBezTo>
                    <a:pt x="4914614" y="1134618"/>
                    <a:pt x="4899851" y="1122902"/>
                    <a:pt x="4899851" y="1108615"/>
                  </a:cubicBezTo>
                  <a:lnTo>
                    <a:pt x="4899851" y="970788"/>
                  </a:lnTo>
                  <a:cubicBezTo>
                    <a:pt x="4899851" y="956501"/>
                    <a:pt x="4914614" y="944785"/>
                    <a:pt x="4932712" y="944785"/>
                  </a:cubicBezTo>
                  <a:lnTo>
                    <a:pt x="5089589" y="944785"/>
                  </a:lnTo>
                  <a:cubicBezTo>
                    <a:pt x="5107686" y="944785"/>
                    <a:pt x="5122450" y="956501"/>
                    <a:pt x="5122450" y="970788"/>
                  </a:cubicBezTo>
                  <a:lnTo>
                    <a:pt x="5122450" y="1108615"/>
                  </a:lnTo>
                  <a:close/>
                  <a:moveTo>
                    <a:pt x="5408295" y="1108615"/>
                  </a:moveTo>
                  <a:cubicBezTo>
                    <a:pt x="5408295" y="1122902"/>
                    <a:pt x="5393531" y="1134618"/>
                    <a:pt x="5375434" y="1134618"/>
                  </a:cubicBezTo>
                  <a:lnTo>
                    <a:pt x="5218557" y="1134618"/>
                  </a:lnTo>
                  <a:cubicBezTo>
                    <a:pt x="5200460" y="1134618"/>
                    <a:pt x="5185696" y="1122902"/>
                    <a:pt x="5185696" y="1108615"/>
                  </a:cubicBezTo>
                  <a:lnTo>
                    <a:pt x="5185696" y="970788"/>
                  </a:lnTo>
                  <a:cubicBezTo>
                    <a:pt x="5185696" y="956501"/>
                    <a:pt x="5200460" y="944785"/>
                    <a:pt x="5218557" y="944785"/>
                  </a:cubicBezTo>
                  <a:lnTo>
                    <a:pt x="5375434" y="944785"/>
                  </a:lnTo>
                  <a:cubicBezTo>
                    <a:pt x="5393531" y="944785"/>
                    <a:pt x="5408295" y="956501"/>
                    <a:pt x="5408295" y="970788"/>
                  </a:cubicBezTo>
                  <a:lnTo>
                    <a:pt x="5408295" y="1108615"/>
                  </a:lnTo>
                  <a:close/>
                  <a:moveTo>
                    <a:pt x="5731098" y="1108615"/>
                  </a:moveTo>
                  <a:cubicBezTo>
                    <a:pt x="5731098" y="1122902"/>
                    <a:pt x="5716334" y="1134618"/>
                    <a:pt x="5698236" y="1134618"/>
                  </a:cubicBezTo>
                  <a:lnTo>
                    <a:pt x="5541360" y="1134618"/>
                  </a:lnTo>
                  <a:cubicBezTo>
                    <a:pt x="5523262" y="1134618"/>
                    <a:pt x="5508498" y="1122902"/>
                    <a:pt x="5508498" y="1108615"/>
                  </a:cubicBezTo>
                  <a:lnTo>
                    <a:pt x="5508498" y="970788"/>
                  </a:lnTo>
                  <a:cubicBezTo>
                    <a:pt x="5508498" y="956501"/>
                    <a:pt x="5523262" y="944785"/>
                    <a:pt x="5541360" y="944785"/>
                  </a:cubicBezTo>
                  <a:lnTo>
                    <a:pt x="5698236" y="944785"/>
                  </a:lnTo>
                  <a:cubicBezTo>
                    <a:pt x="5716334" y="944785"/>
                    <a:pt x="5731098" y="956501"/>
                    <a:pt x="5731098" y="970788"/>
                  </a:cubicBezTo>
                  <a:lnTo>
                    <a:pt x="5731098" y="1108615"/>
                  </a:lnTo>
                  <a:close/>
                  <a:moveTo>
                    <a:pt x="6016943" y="1108615"/>
                  </a:moveTo>
                  <a:cubicBezTo>
                    <a:pt x="6016943" y="1122902"/>
                    <a:pt x="6002179" y="1134618"/>
                    <a:pt x="5984081" y="1134618"/>
                  </a:cubicBezTo>
                  <a:lnTo>
                    <a:pt x="5827205" y="1134618"/>
                  </a:lnTo>
                  <a:cubicBezTo>
                    <a:pt x="5809107" y="1134618"/>
                    <a:pt x="5794344" y="1122902"/>
                    <a:pt x="5794344" y="1108615"/>
                  </a:cubicBezTo>
                  <a:lnTo>
                    <a:pt x="5794344" y="970788"/>
                  </a:lnTo>
                  <a:cubicBezTo>
                    <a:pt x="5794344" y="956501"/>
                    <a:pt x="5809107" y="944785"/>
                    <a:pt x="5827205" y="944785"/>
                  </a:cubicBezTo>
                  <a:lnTo>
                    <a:pt x="5984081" y="944785"/>
                  </a:lnTo>
                  <a:cubicBezTo>
                    <a:pt x="6002179" y="944785"/>
                    <a:pt x="6016943" y="956501"/>
                    <a:pt x="6016943" y="970788"/>
                  </a:cubicBezTo>
                  <a:lnTo>
                    <a:pt x="6016943" y="1108615"/>
                  </a:lnTo>
                  <a:close/>
                  <a:moveTo>
                    <a:pt x="6302788" y="1108615"/>
                  </a:moveTo>
                  <a:cubicBezTo>
                    <a:pt x="6302788" y="1122902"/>
                    <a:pt x="6288024" y="1134618"/>
                    <a:pt x="6269927" y="1134618"/>
                  </a:cubicBezTo>
                  <a:lnTo>
                    <a:pt x="6113050" y="1134618"/>
                  </a:lnTo>
                  <a:cubicBezTo>
                    <a:pt x="6094953" y="1134618"/>
                    <a:pt x="6080189" y="1122902"/>
                    <a:pt x="6080189" y="1108615"/>
                  </a:cubicBezTo>
                  <a:lnTo>
                    <a:pt x="6080189" y="970788"/>
                  </a:lnTo>
                  <a:cubicBezTo>
                    <a:pt x="6080189" y="956501"/>
                    <a:pt x="6094953" y="944785"/>
                    <a:pt x="6113050" y="944785"/>
                  </a:cubicBezTo>
                  <a:lnTo>
                    <a:pt x="6269927" y="944785"/>
                  </a:lnTo>
                  <a:cubicBezTo>
                    <a:pt x="6288024" y="944785"/>
                    <a:pt x="6302788" y="956501"/>
                    <a:pt x="6302788" y="970788"/>
                  </a:cubicBezTo>
                  <a:lnTo>
                    <a:pt x="6302788" y="1108615"/>
                  </a:lnTo>
                  <a:close/>
                  <a:moveTo>
                    <a:pt x="6588633" y="1108615"/>
                  </a:moveTo>
                  <a:cubicBezTo>
                    <a:pt x="6588633" y="1122902"/>
                    <a:pt x="6573869" y="1134618"/>
                    <a:pt x="6555772" y="1134618"/>
                  </a:cubicBezTo>
                  <a:lnTo>
                    <a:pt x="6398895" y="1134618"/>
                  </a:lnTo>
                  <a:cubicBezTo>
                    <a:pt x="6380798" y="1134618"/>
                    <a:pt x="6366034" y="1122902"/>
                    <a:pt x="6366034" y="1108615"/>
                  </a:cubicBezTo>
                  <a:lnTo>
                    <a:pt x="6366034" y="970788"/>
                  </a:lnTo>
                  <a:cubicBezTo>
                    <a:pt x="6366034" y="956501"/>
                    <a:pt x="6380798" y="944785"/>
                    <a:pt x="6398895" y="944785"/>
                  </a:cubicBezTo>
                  <a:lnTo>
                    <a:pt x="6555772" y="944785"/>
                  </a:lnTo>
                  <a:cubicBezTo>
                    <a:pt x="6573869" y="944785"/>
                    <a:pt x="6588633" y="956501"/>
                    <a:pt x="6588633" y="970788"/>
                  </a:cubicBezTo>
                  <a:lnTo>
                    <a:pt x="6588633" y="1108615"/>
                  </a:lnTo>
                  <a:close/>
                  <a:moveTo>
                    <a:pt x="6874478" y="1108615"/>
                  </a:moveTo>
                  <a:cubicBezTo>
                    <a:pt x="6874478" y="1122902"/>
                    <a:pt x="6859715" y="1134618"/>
                    <a:pt x="6841618" y="1134618"/>
                  </a:cubicBezTo>
                  <a:lnTo>
                    <a:pt x="6684740" y="1134618"/>
                  </a:lnTo>
                  <a:cubicBezTo>
                    <a:pt x="6666643" y="1134618"/>
                    <a:pt x="6651879" y="1122902"/>
                    <a:pt x="6651879" y="1108615"/>
                  </a:cubicBezTo>
                  <a:lnTo>
                    <a:pt x="6651879" y="970788"/>
                  </a:lnTo>
                  <a:cubicBezTo>
                    <a:pt x="6651879" y="956501"/>
                    <a:pt x="6666643" y="944785"/>
                    <a:pt x="6684740" y="944785"/>
                  </a:cubicBezTo>
                  <a:lnTo>
                    <a:pt x="6841618" y="944785"/>
                  </a:lnTo>
                  <a:cubicBezTo>
                    <a:pt x="6859715" y="944785"/>
                    <a:pt x="6874478" y="956501"/>
                    <a:pt x="6874478" y="970788"/>
                  </a:cubicBezTo>
                  <a:lnTo>
                    <a:pt x="6874478" y="1108615"/>
                  </a:lnTo>
                  <a:close/>
                  <a:moveTo>
                    <a:pt x="7160324" y="1108615"/>
                  </a:moveTo>
                  <a:cubicBezTo>
                    <a:pt x="7160324" y="1122902"/>
                    <a:pt x="7145560" y="1134618"/>
                    <a:pt x="7127462" y="1134618"/>
                  </a:cubicBezTo>
                  <a:lnTo>
                    <a:pt x="6970586" y="1134618"/>
                  </a:lnTo>
                  <a:cubicBezTo>
                    <a:pt x="6952488" y="1134618"/>
                    <a:pt x="6937724" y="1122902"/>
                    <a:pt x="6937724" y="1108615"/>
                  </a:cubicBezTo>
                  <a:lnTo>
                    <a:pt x="6937724" y="970788"/>
                  </a:lnTo>
                  <a:cubicBezTo>
                    <a:pt x="6937724" y="956501"/>
                    <a:pt x="6952488" y="944785"/>
                    <a:pt x="6970586" y="944785"/>
                  </a:cubicBezTo>
                  <a:lnTo>
                    <a:pt x="7127462" y="944785"/>
                  </a:lnTo>
                  <a:cubicBezTo>
                    <a:pt x="7145560" y="944785"/>
                    <a:pt x="7160324" y="956501"/>
                    <a:pt x="7160324" y="970788"/>
                  </a:cubicBezTo>
                  <a:lnTo>
                    <a:pt x="7160324" y="1108615"/>
                  </a:lnTo>
                  <a:close/>
                  <a:moveTo>
                    <a:pt x="7446169" y="1108615"/>
                  </a:moveTo>
                  <a:cubicBezTo>
                    <a:pt x="7446169" y="1122902"/>
                    <a:pt x="7431405" y="1134618"/>
                    <a:pt x="7413308" y="1134618"/>
                  </a:cubicBezTo>
                  <a:lnTo>
                    <a:pt x="7256431" y="1134618"/>
                  </a:lnTo>
                  <a:cubicBezTo>
                    <a:pt x="7238333" y="1134618"/>
                    <a:pt x="7223570" y="1122902"/>
                    <a:pt x="7223570" y="1108615"/>
                  </a:cubicBezTo>
                  <a:lnTo>
                    <a:pt x="7223570" y="970788"/>
                  </a:lnTo>
                  <a:cubicBezTo>
                    <a:pt x="7223570" y="956501"/>
                    <a:pt x="7238333" y="944785"/>
                    <a:pt x="7256431" y="944785"/>
                  </a:cubicBezTo>
                  <a:lnTo>
                    <a:pt x="7413308" y="944785"/>
                  </a:lnTo>
                  <a:cubicBezTo>
                    <a:pt x="7431405" y="944785"/>
                    <a:pt x="7446169" y="956501"/>
                    <a:pt x="7446169" y="970788"/>
                  </a:cubicBezTo>
                  <a:lnTo>
                    <a:pt x="7446169" y="1108615"/>
                  </a:lnTo>
                  <a:close/>
                  <a:moveTo>
                    <a:pt x="7732014" y="1108615"/>
                  </a:moveTo>
                  <a:cubicBezTo>
                    <a:pt x="7732014" y="1122902"/>
                    <a:pt x="7717251" y="1134618"/>
                    <a:pt x="7699153" y="1134618"/>
                  </a:cubicBezTo>
                  <a:lnTo>
                    <a:pt x="7542277" y="1134618"/>
                  </a:lnTo>
                  <a:cubicBezTo>
                    <a:pt x="7524179" y="1134618"/>
                    <a:pt x="7509415" y="1122902"/>
                    <a:pt x="7509415" y="1108615"/>
                  </a:cubicBezTo>
                  <a:lnTo>
                    <a:pt x="7509415" y="970788"/>
                  </a:lnTo>
                  <a:cubicBezTo>
                    <a:pt x="7509415" y="956501"/>
                    <a:pt x="7524179" y="944785"/>
                    <a:pt x="7542277" y="944785"/>
                  </a:cubicBezTo>
                  <a:lnTo>
                    <a:pt x="7699153" y="944785"/>
                  </a:lnTo>
                  <a:cubicBezTo>
                    <a:pt x="7717251" y="944785"/>
                    <a:pt x="7732014" y="956501"/>
                    <a:pt x="7732014" y="970788"/>
                  </a:cubicBezTo>
                  <a:lnTo>
                    <a:pt x="7732014" y="1108615"/>
                  </a:lnTo>
                  <a:close/>
                  <a:moveTo>
                    <a:pt x="8017860" y="1108615"/>
                  </a:moveTo>
                  <a:cubicBezTo>
                    <a:pt x="8017860" y="1122902"/>
                    <a:pt x="8003095" y="1134618"/>
                    <a:pt x="7984998" y="1134618"/>
                  </a:cubicBezTo>
                  <a:lnTo>
                    <a:pt x="7828121" y="1134618"/>
                  </a:lnTo>
                  <a:cubicBezTo>
                    <a:pt x="7810024" y="1134618"/>
                    <a:pt x="7795260" y="1122902"/>
                    <a:pt x="7795260" y="1108615"/>
                  </a:cubicBezTo>
                  <a:lnTo>
                    <a:pt x="7795260" y="970788"/>
                  </a:lnTo>
                  <a:cubicBezTo>
                    <a:pt x="7795260" y="956501"/>
                    <a:pt x="7810024" y="944785"/>
                    <a:pt x="7828121" y="944785"/>
                  </a:cubicBezTo>
                  <a:lnTo>
                    <a:pt x="7984998" y="944785"/>
                  </a:lnTo>
                  <a:cubicBezTo>
                    <a:pt x="8003095" y="944785"/>
                    <a:pt x="8017860" y="956501"/>
                    <a:pt x="8017860" y="970788"/>
                  </a:cubicBezTo>
                  <a:lnTo>
                    <a:pt x="8017860" y="1108615"/>
                  </a:lnTo>
                  <a:close/>
                  <a:moveTo>
                    <a:pt x="8303705" y="1108615"/>
                  </a:moveTo>
                  <a:cubicBezTo>
                    <a:pt x="8303705" y="1122902"/>
                    <a:pt x="8288941" y="1134618"/>
                    <a:pt x="8270844" y="1134618"/>
                  </a:cubicBezTo>
                  <a:lnTo>
                    <a:pt x="8113967" y="1134618"/>
                  </a:lnTo>
                  <a:cubicBezTo>
                    <a:pt x="8095869" y="1134618"/>
                    <a:pt x="8081105" y="1122902"/>
                    <a:pt x="8081105" y="1108615"/>
                  </a:cubicBezTo>
                  <a:lnTo>
                    <a:pt x="8081105" y="970788"/>
                  </a:lnTo>
                  <a:cubicBezTo>
                    <a:pt x="8081105" y="956501"/>
                    <a:pt x="8095869" y="944785"/>
                    <a:pt x="8113967" y="944785"/>
                  </a:cubicBezTo>
                  <a:lnTo>
                    <a:pt x="8270844" y="944785"/>
                  </a:lnTo>
                  <a:cubicBezTo>
                    <a:pt x="8288941" y="944785"/>
                    <a:pt x="8303705" y="956501"/>
                    <a:pt x="8303705" y="970788"/>
                  </a:cubicBezTo>
                  <a:lnTo>
                    <a:pt x="8303705" y="1108615"/>
                  </a:lnTo>
                  <a:close/>
                  <a:moveTo>
                    <a:pt x="8589550" y="1108615"/>
                  </a:moveTo>
                  <a:cubicBezTo>
                    <a:pt x="8589550" y="1122902"/>
                    <a:pt x="8574786" y="1134618"/>
                    <a:pt x="8556689" y="1134618"/>
                  </a:cubicBezTo>
                  <a:lnTo>
                    <a:pt x="8399812" y="1134618"/>
                  </a:lnTo>
                  <a:cubicBezTo>
                    <a:pt x="8381714" y="1134618"/>
                    <a:pt x="8366951" y="1122902"/>
                    <a:pt x="8366951" y="1108615"/>
                  </a:cubicBezTo>
                  <a:lnTo>
                    <a:pt x="8366951" y="970788"/>
                  </a:lnTo>
                  <a:cubicBezTo>
                    <a:pt x="8366951" y="956501"/>
                    <a:pt x="8381714" y="944785"/>
                    <a:pt x="8399812" y="944785"/>
                  </a:cubicBezTo>
                  <a:lnTo>
                    <a:pt x="8556689" y="944785"/>
                  </a:lnTo>
                  <a:cubicBezTo>
                    <a:pt x="8574786" y="944785"/>
                    <a:pt x="8589550" y="956501"/>
                    <a:pt x="8589550" y="970788"/>
                  </a:cubicBezTo>
                  <a:lnTo>
                    <a:pt x="8589550" y="1108615"/>
                  </a:lnTo>
                  <a:close/>
                  <a:moveTo>
                    <a:pt x="8875395" y="1108615"/>
                  </a:moveTo>
                  <a:cubicBezTo>
                    <a:pt x="8875395" y="1122902"/>
                    <a:pt x="8860631" y="1134618"/>
                    <a:pt x="8842534" y="1134618"/>
                  </a:cubicBezTo>
                  <a:lnTo>
                    <a:pt x="8685657" y="1134618"/>
                  </a:lnTo>
                  <a:cubicBezTo>
                    <a:pt x="8667559" y="1134618"/>
                    <a:pt x="8652796" y="1122902"/>
                    <a:pt x="8652796" y="1108615"/>
                  </a:cubicBezTo>
                  <a:lnTo>
                    <a:pt x="8652796" y="970788"/>
                  </a:lnTo>
                  <a:cubicBezTo>
                    <a:pt x="8652796" y="956501"/>
                    <a:pt x="8667559" y="944785"/>
                    <a:pt x="8685657" y="944785"/>
                  </a:cubicBezTo>
                  <a:lnTo>
                    <a:pt x="8842534" y="944785"/>
                  </a:lnTo>
                  <a:cubicBezTo>
                    <a:pt x="8860631" y="944785"/>
                    <a:pt x="8875395" y="956501"/>
                    <a:pt x="8875395" y="970788"/>
                  </a:cubicBezTo>
                  <a:lnTo>
                    <a:pt x="8875395" y="1108615"/>
                  </a:lnTo>
                  <a:close/>
                  <a:moveTo>
                    <a:pt x="9161240" y="1108615"/>
                  </a:moveTo>
                  <a:cubicBezTo>
                    <a:pt x="9161240" y="1122902"/>
                    <a:pt x="9146477" y="1134618"/>
                    <a:pt x="9128379" y="1134618"/>
                  </a:cubicBezTo>
                  <a:lnTo>
                    <a:pt x="8971502" y="1134618"/>
                  </a:lnTo>
                  <a:cubicBezTo>
                    <a:pt x="8953405" y="1134618"/>
                    <a:pt x="8938641" y="1122902"/>
                    <a:pt x="8938641" y="1108615"/>
                  </a:cubicBezTo>
                  <a:lnTo>
                    <a:pt x="8938641" y="970788"/>
                  </a:lnTo>
                  <a:cubicBezTo>
                    <a:pt x="8938641" y="956501"/>
                    <a:pt x="8953405" y="944785"/>
                    <a:pt x="8971502" y="944785"/>
                  </a:cubicBezTo>
                  <a:lnTo>
                    <a:pt x="9128379" y="944785"/>
                  </a:lnTo>
                  <a:cubicBezTo>
                    <a:pt x="9146477" y="944785"/>
                    <a:pt x="9161240" y="956501"/>
                    <a:pt x="9161240" y="970788"/>
                  </a:cubicBezTo>
                  <a:lnTo>
                    <a:pt x="9161240" y="1108615"/>
                  </a:lnTo>
                  <a:close/>
                  <a:moveTo>
                    <a:pt x="9447086" y="1108615"/>
                  </a:moveTo>
                  <a:cubicBezTo>
                    <a:pt x="9447086" y="1122902"/>
                    <a:pt x="9432322" y="1134618"/>
                    <a:pt x="9414224" y="1134618"/>
                  </a:cubicBezTo>
                  <a:lnTo>
                    <a:pt x="9257348" y="1134618"/>
                  </a:lnTo>
                  <a:cubicBezTo>
                    <a:pt x="9239250" y="1134618"/>
                    <a:pt x="9224486" y="1122902"/>
                    <a:pt x="9224486" y="1108615"/>
                  </a:cubicBezTo>
                  <a:lnTo>
                    <a:pt x="9224486" y="970788"/>
                  </a:lnTo>
                  <a:cubicBezTo>
                    <a:pt x="9224486" y="956501"/>
                    <a:pt x="9239250" y="944785"/>
                    <a:pt x="9257348" y="944785"/>
                  </a:cubicBezTo>
                  <a:lnTo>
                    <a:pt x="9414224" y="944785"/>
                  </a:lnTo>
                  <a:cubicBezTo>
                    <a:pt x="9432322" y="944785"/>
                    <a:pt x="9447086" y="956501"/>
                    <a:pt x="9447086" y="970788"/>
                  </a:cubicBezTo>
                  <a:lnTo>
                    <a:pt x="9447086" y="1108615"/>
                  </a:lnTo>
                  <a:close/>
                  <a:moveTo>
                    <a:pt x="9732931" y="1108615"/>
                  </a:moveTo>
                  <a:cubicBezTo>
                    <a:pt x="9732931" y="1122902"/>
                    <a:pt x="9718167" y="1134618"/>
                    <a:pt x="9700070" y="1134618"/>
                  </a:cubicBezTo>
                  <a:lnTo>
                    <a:pt x="9543192" y="1134618"/>
                  </a:lnTo>
                  <a:cubicBezTo>
                    <a:pt x="9525095" y="1134618"/>
                    <a:pt x="9510332" y="1122902"/>
                    <a:pt x="9510332" y="1108615"/>
                  </a:cubicBezTo>
                  <a:lnTo>
                    <a:pt x="9510332" y="970788"/>
                  </a:lnTo>
                  <a:cubicBezTo>
                    <a:pt x="9510332" y="956501"/>
                    <a:pt x="9525095" y="944785"/>
                    <a:pt x="9543192" y="944785"/>
                  </a:cubicBezTo>
                  <a:lnTo>
                    <a:pt x="9700070" y="944785"/>
                  </a:lnTo>
                  <a:cubicBezTo>
                    <a:pt x="9718167" y="944785"/>
                    <a:pt x="9732931" y="956501"/>
                    <a:pt x="9732931" y="970788"/>
                  </a:cubicBezTo>
                  <a:lnTo>
                    <a:pt x="9732931" y="1108615"/>
                  </a:lnTo>
                  <a:close/>
                  <a:moveTo>
                    <a:pt x="10018776" y="1108615"/>
                  </a:moveTo>
                  <a:cubicBezTo>
                    <a:pt x="10018776" y="1122902"/>
                    <a:pt x="10004013" y="1134618"/>
                    <a:pt x="9985915" y="1134618"/>
                  </a:cubicBezTo>
                  <a:lnTo>
                    <a:pt x="9829038" y="1134618"/>
                  </a:lnTo>
                  <a:cubicBezTo>
                    <a:pt x="9810941" y="1134618"/>
                    <a:pt x="9796176" y="1122902"/>
                    <a:pt x="9796176" y="1108615"/>
                  </a:cubicBezTo>
                  <a:lnTo>
                    <a:pt x="9796176" y="970788"/>
                  </a:lnTo>
                  <a:cubicBezTo>
                    <a:pt x="9796176" y="956501"/>
                    <a:pt x="9810941" y="944785"/>
                    <a:pt x="9829038" y="944785"/>
                  </a:cubicBezTo>
                  <a:lnTo>
                    <a:pt x="9985915" y="944785"/>
                  </a:lnTo>
                  <a:cubicBezTo>
                    <a:pt x="10004013" y="944785"/>
                    <a:pt x="10018776" y="956501"/>
                    <a:pt x="10018776" y="970788"/>
                  </a:cubicBezTo>
                  <a:lnTo>
                    <a:pt x="10018776" y="1108615"/>
                  </a:lnTo>
                  <a:close/>
                  <a:moveTo>
                    <a:pt x="10304621" y="1108615"/>
                  </a:moveTo>
                  <a:cubicBezTo>
                    <a:pt x="10304621" y="1122902"/>
                    <a:pt x="10289858" y="1134618"/>
                    <a:pt x="10271760" y="1134618"/>
                  </a:cubicBezTo>
                  <a:lnTo>
                    <a:pt x="10114884" y="1134618"/>
                  </a:lnTo>
                  <a:cubicBezTo>
                    <a:pt x="10096786" y="1134618"/>
                    <a:pt x="10082022" y="1122902"/>
                    <a:pt x="10082022" y="1108615"/>
                  </a:cubicBezTo>
                  <a:lnTo>
                    <a:pt x="10082022" y="970788"/>
                  </a:lnTo>
                  <a:cubicBezTo>
                    <a:pt x="10082022" y="956501"/>
                    <a:pt x="10096786" y="944785"/>
                    <a:pt x="10114884" y="944785"/>
                  </a:cubicBezTo>
                  <a:lnTo>
                    <a:pt x="10271760" y="944785"/>
                  </a:lnTo>
                  <a:cubicBezTo>
                    <a:pt x="10289858" y="944785"/>
                    <a:pt x="10304621" y="956501"/>
                    <a:pt x="10304621" y="970788"/>
                  </a:cubicBezTo>
                  <a:lnTo>
                    <a:pt x="10304621" y="1108615"/>
                  </a:lnTo>
                  <a:close/>
                  <a:moveTo>
                    <a:pt x="10590466" y="1108615"/>
                  </a:moveTo>
                  <a:cubicBezTo>
                    <a:pt x="10590466" y="1122902"/>
                    <a:pt x="10575703" y="1134618"/>
                    <a:pt x="10557606" y="1134618"/>
                  </a:cubicBezTo>
                  <a:lnTo>
                    <a:pt x="10400728" y="1134618"/>
                  </a:lnTo>
                  <a:cubicBezTo>
                    <a:pt x="10382631" y="1134618"/>
                    <a:pt x="10367867" y="1122902"/>
                    <a:pt x="10367867" y="1108615"/>
                  </a:cubicBezTo>
                  <a:lnTo>
                    <a:pt x="10367867" y="970788"/>
                  </a:lnTo>
                  <a:cubicBezTo>
                    <a:pt x="10367867" y="956501"/>
                    <a:pt x="10382631" y="944785"/>
                    <a:pt x="10400728" y="944785"/>
                  </a:cubicBezTo>
                  <a:lnTo>
                    <a:pt x="10557606" y="944785"/>
                  </a:lnTo>
                  <a:cubicBezTo>
                    <a:pt x="10575703" y="944785"/>
                    <a:pt x="10590466" y="956501"/>
                    <a:pt x="10590466" y="970788"/>
                  </a:cubicBezTo>
                  <a:lnTo>
                    <a:pt x="10590466" y="1108615"/>
                  </a:lnTo>
                  <a:close/>
                  <a:moveTo>
                    <a:pt x="10876312" y="1108615"/>
                  </a:moveTo>
                  <a:cubicBezTo>
                    <a:pt x="10876312" y="1122902"/>
                    <a:pt x="10861547" y="1134618"/>
                    <a:pt x="10843451" y="1134618"/>
                  </a:cubicBezTo>
                  <a:lnTo>
                    <a:pt x="10686573" y="1134618"/>
                  </a:lnTo>
                  <a:cubicBezTo>
                    <a:pt x="10668477" y="1134618"/>
                    <a:pt x="10653712" y="1122902"/>
                    <a:pt x="10653712" y="1108615"/>
                  </a:cubicBezTo>
                  <a:lnTo>
                    <a:pt x="10653712" y="970788"/>
                  </a:lnTo>
                  <a:cubicBezTo>
                    <a:pt x="10653712" y="956501"/>
                    <a:pt x="10668477" y="944785"/>
                    <a:pt x="10686573" y="944785"/>
                  </a:cubicBezTo>
                  <a:lnTo>
                    <a:pt x="10843451" y="944785"/>
                  </a:lnTo>
                  <a:cubicBezTo>
                    <a:pt x="10861547" y="944785"/>
                    <a:pt x="10876312" y="956501"/>
                    <a:pt x="10876312" y="970788"/>
                  </a:cubicBezTo>
                  <a:lnTo>
                    <a:pt x="10876312" y="1108615"/>
                  </a:lnTo>
                  <a:close/>
                  <a:moveTo>
                    <a:pt x="5644706" y="721043"/>
                  </a:moveTo>
                  <a:lnTo>
                    <a:pt x="5644706" y="413575"/>
                  </a:lnTo>
                  <a:cubicBezTo>
                    <a:pt x="5644706" y="356330"/>
                    <a:pt x="5703856" y="309467"/>
                    <a:pt x="5776246" y="309467"/>
                  </a:cubicBezTo>
                  <a:lnTo>
                    <a:pt x="6307455" y="309467"/>
                  </a:lnTo>
                  <a:cubicBezTo>
                    <a:pt x="6379845" y="309467"/>
                    <a:pt x="6438996" y="356330"/>
                    <a:pt x="6438996" y="413575"/>
                  </a:cubicBezTo>
                  <a:lnTo>
                    <a:pt x="6438996" y="721043"/>
                  </a:lnTo>
                  <a:cubicBezTo>
                    <a:pt x="6438996" y="778288"/>
                    <a:pt x="6379845" y="825151"/>
                    <a:pt x="6307455" y="825151"/>
                  </a:cubicBezTo>
                  <a:lnTo>
                    <a:pt x="5776246" y="825151"/>
                  </a:lnTo>
                  <a:cubicBezTo>
                    <a:pt x="5703856" y="825151"/>
                    <a:pt x="5644706" y="778288"/>
                    <a:pt x="5644706" y="721043"/>
                  </a:cubicBezTo>
                  <a:close/>
                  <a:moveTo>
                    <a:pt x="6724841" y="721043"/>
                  </a:moveTo>
                  <a:lnTo>
                    <a:pt x="6724841" y="413575"/>
                  </a:lnTo>
                  <a:cubicBezTo>
                    <a:pt x="6724841" y="356330"/>
                    <a:pt x="6783991" y="309467"/>
                    <a:pt x="6856381" y="309467"/>
                  </a:cubicBezTo>
                  <a:lnTo>
                    <a:pt x="7387590" y="309467"/>
                  </a:lnTo>
                  <a:cubicBezTo>
                    <a:pt x="7459980" y="309467"/>
                    <a:pt x="7519130" y="356330"/>
                    <a:pt x="7519130" y="413575"/>
                  </a:cubicBezTo>
                  <a:lnTo>
                    <a:pt x="7519130" y="721043"/>
                  </a:lnTo>
                  <a:cubicBezTo>
                    <a:pt x="7519130" y="778288"/>
                    <a:pt x="7459980" y="825151"/>
                    <a:pt x="7387590" y="825151"/>
                  </a:cubicBezTo>
                  <a:lnTo>
                    <a:pt x="6856381" y="825151"/>
                  </a:lnTo>
                  <a:cubicBezTo>
                    <a:pt x="6783991" y="825151"/>
                    <a:pt x="6724841" y="778288"/>
                    <a:pt x="6724841" y="721043"/>
                  </a:cubicBezTo>
                  <a:close/>
                  <a:moveTo>
                    <a:pt x="7804976" y="721043"/>
                  </a:moveTo>
                  <a:lnTo>
                    <a:pt x="7804976" y="413575"/>
                  </a:lnTo>
                  <a:cubicBezTo>
                    <a:pt x="7804976" y="356330"/>
                    <a:pt x="7864126" y="309467"/>
                    <a:pt x="7936516" y="309467"/>
                  </a:cubicBezTo>
                  <a:lnTo>
                    <a:pt x="8467725" y="309467"/>
                  </a:lnTo>
                  <a:cubicBezTo>
                    <a:pt x="8540115" y="309467"/>
                    <a:pt x="8599265" y="356330"/>
                    <a:pt x="8599265" y="413575"/>
                  </a:cubicBezTo>
                  <a:lnTo>
                    <a:pt x="8599265" y="721043"/>
                  </a:lnTo>
                  <a:cubicBezTo>
                    <a:pt x="8599265" y="778288"/>
                    <a:pt x="8540115" y="825151"/>
                    <a:pt x="8467725" y="825151"/>
                  </a:cubicBezTo>
                  <a:lnTo>
                    <a:pt x="7936516" y="825151"/>
                  </a:lnTo>
                  <a:cubicBezTo>
                    <a:pt x="7864126" y="825151"/>
                    <a:pt x="7804976" y="778288"/>
                    <a:pt x="7804976" y="721043"/>
                  </a:cubicBezTo>
                  <a:close/>
                  <a:moveTo>
                    <a:pt x="8885111" y="721043"/>
                  </a:moveTo>
                  <a:lnTo>
                    <a:pt x="8885111" y="413575"/>
                  </a:lnTo>
                  <a:cubicBezTo>
                    <a:pt x="8885111" y="356330"/>
                    <a:pt x="8944261" y="309467"/>
                    <a:pt x="9016651" y="309467"/>
                  </a:cubicBezTo>
                  <a:lnTo>
                    <a:pt x="9547860" y="309467"/>
                  </a:lnTo>
                  <a:cubicBezTo>
                    <a:pt x="9620250" y="309467"/>
                    <a:pt x="9679400" y="356330"/>
                    <a:pt x="9679400" y="413575"/>
                  </a:cubicBezTo>
                  <a:lnTo>
                    <a:pt x="9679400" y="721043"/>
                  </a:lnTo>
                  <a:cubicBezTo>
                    <a:pt x="9679400" y="778288"/>
                    <a:pt x="9620250" y="825151"/>
                    <a:pt x="9547860" y="825151"/>
                  </a:cubicBezTo>
                  <a:lnTo>
                    <a:pt x="9016651" y="825151"/>
                  </a:lnTo>
                  <a:cubicBezTo>
                    <a:pt x="8944261" y="825151"/>
                    <a:pt x="8885111" y="778288"/>
                    <a:pt x="8885111" y="721043"/>
                  </a:cubicBezTo>
                  <a:close/>
                  <a:moveTo>
                    <a:pt x="9965245" y="721043"/>
                  </a:moveTo>
                  <a:lnTo>
                    <a:pt x="9965245" y="413575"/>
                  </a:lnTo>
                  <a:cubicBezTo>
                    <a:pt x="9965245" y="356330"/>
                    <a:pt x="10024396" y="309467"/>
                    <a:pt x="10096786" y="309467"/>
                  </a:cubicBezTo>
                  <a:lnTo>
                    <a:pt x="10627995" y="309467"/>
                  </a:lnTo>
                  <a:cubicBezTo>
                    <a:pt x="10700385" y="309467"/>
                    <a:pt x="10759535" y="356330"/>
                    <a:pt x="10759535" y="413575"/>
                  </a:cubicBezTo>
                  <a:lnTo>
                    <a:pt x="10759535" y="721043"/>
                  </a:lnTo>
                  <a:cubicBezTo>
                    <a:pt x="10759535" y="778288"/>
                    <a:pt x="10700385" y="825151"/>
                    <a:pt x="10627995" y="825151"/>
                  </a:cubicBezTo>
                  <a:lnTo>
                    <a:pt x="10096786" y="825151"/>
                  </a:lnTo>
                  <a:cubicBezTo>
                    <a:pt x="10024396" y="825151"/>
                    <a:pt x="9965245" y="778288"/>
                    <a:pt x="9965245" y="721043"/>
                  </a:cubicBezTo>
                  <a:close/>
                </a:path>
              </a:pathLst>
            </a:custGeom>
            <a:solidFill>
              <a:srgbClr val="FFFFFF">
                <a:alpha val="352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 name="Google Shape;219;p24"/>
            <p:cNvSpPr/>
            <p:nvPr/>
          </p:nvSpPr>
          <p:spPr>
            <a:xfrm rot="5400000">
              <a:off x="-4158043" y="1877283"/>
              <a:ext cx="9459421" cy="1011384"/>
            </a:xfrm>
            <a:custGeom>
              <a:rect b="b" l="l" r="r" t="t"/>
              <a:pathLst>
                <a:path extrusionOk="0" h="1165860" w="10935747">
                  <a:moveTo>
                    <a:pt x="5467826" y="0"/>
                  </a:moveTo>
                  <a:lnTo>
                    <a:pt x="0" y="0"/>
                  </a:lnTo>
                  <a:lnTo>
                    <a:pt x="0" y="1165860"/>
                  </a:lnTo>
                  <a:lnTo>
                    <a:pt x="10935748" y="1165860"/>
                  </a:lnTo>
                  <a:lnTo>
                    <a:pt x="10935748" y="0"/>
                  </a:lnTo>
                  <a:lnTo>
                    <a:pt x="5467922" y="0"/>
                  </a:lnTo>
                  <a:close/>
                  <a:moveTo>
                    <a:pt x="10672572" y="57245"/>
                  </a:moveTo>
                  <a:cubicBezTo>
                    <a:pt x="10672572" y="42958"/>
                    <a:pt x="10687336" y="31242"/>
                    <a:pt x="10705434" y="31242"/>
                  </a:cubicBezTo>
                  <a:lnTo>
                    <a:pt x="10862310" y="31242"/>
                  </a:lnTo>
                  <a:cubicBezTo>
                    <a:pt x="10880408" y="31242"/>
                    <a:pt x="10895171" y="42958"/>
                    <a:pt x="10895171" y="57245"/>
                  </a:cubicBezTo>
                  <a:lnTo>
                    <a:pt x="10895171" y="195072"/>
                  </a:lnTo>
                  <a:cubicBezTo>
                    <a:pt x="10895171" y="209360"/>
                    <a:pt x="10880408" y="221075"/>
                    <a:pt x="10862310" y="221075"/>
                  </a:cubicBezTo>
                  <a:lnTo>
                    <a:pt x="10705434" y="221075"/>
                  </a:lnTo>
                  <a:cubicBezTo>
                    <a:pt x="10687336" y="221075"/>
                    <a:pt x="10672572" y="209360"/>
                    <a:pt x="10672572" y="195072"/>
                  </a:cubicBezTo>
                  <a:lnTo>
                    <a:pt x="10672572" y="57245"/>
                  </a:lnTo>
                  <a:close/>
                  <a:moveTo>
                    <a:pt x="10386726" y="57245"/>
                  </a:moveTo>
                  <a:cubicBezTo>
                    <a:pt x="10386726" y="42958"/>
                    <a:pt x="10401491" y="31242"/>
                    <a:pt x="10419588" y="31242"/>
                  </a:cubicBezTo>
                  <a:lnTo>
                    <a:pt x="10576465" y="31242"/>
                  </a:lnTo>
                  <a:cubicBezTo>
                    <a:pt x="10594563" y="31242"/>
                    <a:pt x="10609326" y="42958"/>
                    <a:pt x="10609326" y="57245"/>
                  </a:cubicBezTo>
                  <a:lnTo>
                    <a:pt x="10609326" y="195072"/>
                  </a:lnTo>
                  <a:cubicBezTo>
                    <a:pt x="10609326" y="209360"/>
                    <a:pt x="10594563" y="221075"/>
                    <a:pt x="10576465" y="221075"/>
                  </a:cubicBezTo>
                  <a:lnTo>
                    <a:pt x="10419588" y="221075"/>
                  </a:lnTo>
                  <a:cubicBezTo>
                    <a:pt x="10401491" y="221075"/>
                    <a:pt x="10386726" y="209360"/>
                    <a:pt x="10386726" y="195072"/>
                  </a:cubicBezTo>
                  <a:lnTo>
                    <a:pt x="10386726" y="57245"/>
                  </a:lnTo>
                  <a:close/>
                  <a:moveTo>
                    <a:pt x="10100881" y="57245"/>
                  </a:moveTo>
                  <a:cubicBezTo>
                    <a:pt x="10100881" y="42958"/>
                    <a:pt x="10115645" y="31242"/>
                    <a:pt x="10133743" y="31242"/>
                  </a:cubicBezTo>
                  <a:lnTo>
                    <a:pt x="10290620" y="31242"/>
                  </a:lnTo>
                  <a:cubicBezTo>
                    <a:pt x="10308717" y="31242"/>
                    <a:pt x="10323480" y="42958"/>
                    <a:pt x="10323480" y="57245"/>
                  </a:cubicBezTo>
                  <a:lnTo>
                    <a:pt x="10323480" y="195072"/>
                  </a:lnTo>
                  <a:cubicBezTo>
                    <a:pt x="10323480" y="209360"/>
                    <a:pt x="10308717" y="221075"/>
                    <a:pt x="10290620" y="221075"/>
                  </a:cubicBezTo>
                  <a:lnTo>
                    <a:pt x="10133743" y="221075"/>
                  </a:lnTo>
                  <a:cubicBezTo>
                    <a:pt x="10115645" y="221075"/>
                    <a:pt x="10100881" y="209360"/>
                    <a:pt x="10100881" y="195072"/>
                  </a:cubicBezTo>
                  <a:lnTo>
                    <a:pt x="10100881" y="57245"/>
                  </a:lnTo>
                  <a:close/>
                  <a:moveTo>
                    <a:pt x="9815036" y="57245"/>
                  </a:moveTo>
                  <a:cubicBezTo>
                    <a:pt x="9815036" y="42958"/>
                    <a:pt x="9829800" y="31242"/>
                    <a:pt x="9847898" y="31242"/>
                  </a:cubicBezTo>
                  <a:lnTo>
                    <a:pt x="10004774" y="31242"/>
                  </a:lnTo>
                  <a:cubicBezTo>
                    <a:pt x="10022872" y="31242"/>
                    <a:pt x="10037635" y="42958"/>
                    <a:pt x="10037635" y="57245"/>
                  </a:cubicBezTo>
                  <a:lnTo>
                    <a:pt x="10037635" y="195072"/>
                  </a:lnTo>
                  <a:cubicBezTo>
                    <a:pt x="10037635" y="209360"/>
                    <a:pt x="10022872" y="221075"/>
                    <a:pt x="10004774" y="221075"/>
                  </a:cubicBezTo>
                  <a:lnTo>
                    <a:pt x="9847898" y="221075"/>
                  </a:lnTo>
                  <a:cubicBezTo>
                    <a:pt x="9829800" y="221075"/>
                    <a:pt x="9815036" y="209360"/>
                    <a:pt x="9815036" y="195072"/>
                  </a:cubicBezTo>
                  <a:lnTo>
                    <a:pt x="9815036" y="57245"/>
                  </a:lnTo>
                  <a:close/>
                  <a:moveTo>
                    <a:pt x="9529191" y="57245"/>
                  </a:moveTo>
                  <a:cubicBezTo>
                    <a:pt x="9529191" y="42958"/>
                    <a:pt x="9543955" y="31242"/>
                    <a:pt x="9562052" y="31242"/>
                  </a:cubicBezTo>
                  <a:lnTo>
                    <a:pt x="9718929" y="31242"/>
                  </a:lnTo>
                  <a:cubicBezTo>
                    <a:pt x="9737027" y="31242"/>
                    <a:pt x="9751790" y="42958"/>
                    <a:pt x="9751790" y="57245"/>
                  </a:cubicBezTo>
                  <a:lnTo>
                    <a:pt x="9751790" y="195072"/>
                  </a:lnTo>
                  <a:cubicBezTo>
                    <a:pt x="9751790" y="209360"/>
                    <a:pt x="9737027" y="221075"/>
                    <a:pt x="9718929" y="221075"/>
                  </a:cubicBezTo>
                  <a:lnTo>
                    <a:pt x="9562052" y="221075"/>
                  </a:lnTo>
                  <a:cubicBezTo>
                    <a:pt x="9543955" y="221075"/>
                    <a:pt x="9529191" y="209360"/>
                    <a:pt x="9529191" y="195072"/>
                  </a:cubicBezTo>
                  <a:lnTo>
                    <a:pt x="9529191" y="57245"/>
                  </a:lnTo>
                  <a:close/>
                  <a:moveTo>
                    <a:pt x="9243346" y="57245"/>
                  </a:moveTo>
                  <a:cubicBezTo>
                    <a:pt x="9243346" y="42958"/>
                    <a:pt x="9258109" y="31242"/>
                    <a:pt x="9276207" y="31242"/>
                  </a:cubicBezTo>
                  <a:lnTo>
                    <a:pt x="9433084" y="31242"/>
                  </a:lnTo>
                  <a:cubicBezTo>
                    <a:pt x="9451181" y="31242"/>
                    <a:pt x="9465945" y="42958"/>
                    <a:pt x="9465945" y="57245"/>
                  </a:cubicBezTo>
                  <a:lnTo>
                    <a:pt x="9465945" y="195072"/>
                  </a:lnTo>
                  <a:cubicBezTo>
                    <a:pt x="9465945" y="209360"/>
                    <a:pt x="9451181" y="221075"/>
                    <a:pt x="9433084" y="221075"/>
                  </a:cubicBezTo>
                  <a:lnTo>
                    <a:pt x="9276207" y="221075"/>
                  </a:lnTo>
                  <a:cubicBezTo>
                    <a:pt x="9258109" y="221075"/>
                    <a:pt x="9243346" y="209360"/>
                    <a:pt x="9243346" y="195072"/>
                  </a:cubicBezTo>
                  <a:lnTo>
                    <a:pt x="9243346" y="57245"/>
                  </a:lnTo>
                  <a:close/>
                  <a:moveTo>
                    <a:pt x="8957500" y="57245"/>
                  </a:moveTo>
                  <a:cubicBezTo>
                    <a:pt x="8957500" y="42958"/>
                    <a:pt x="8972264" y="31242"/>
                    <a:pt x="8990362" y="31242"/>
                  </a:cubicBezTo>
                  <a:lnTo>
                    <a:pt x="9147239" y="31242"/>
                  </a:lnTo>
                  <a:cubicBezTo>
                    <a:pt x="9165336" y="31242"/>
                    <a:pt x="9180100" y="42958"/>
                    <a:pt x="9180100" y="57245"/>
                  </a:cubicBezTo>
                  <a:lnTo>
                    <a:pt x="9180100" y="195072"/>
                  </a:lnTo>
                  <a:cubicBezTo>
                    <a:pt x="9180100" y="209360"/>
                    <a:pt x="9165336" y="221075"/>
                    <a:pt x="9147239" y="221075"/>
                  </a:cubicBezTo>
                  <a:lnTo>
                    <a:pt x="8990362" y="221075"/>
                  </a:lnTo>
                  <a:cubicBezTo>
                    <a:pt x="8972264" y="221075"/>
                    <a:pt x="8957500" y="209360"/>
                    <a:pt x="8957500" y="195072"/>
                  </a:cubicBezTo>
                  <a:lnTo>
                    <a:pt x="8957500" y="57245"/>
                  </a:lnTo>
                  <a:close/>
                  <a:moveTo>
                    <a:pt x="8671655" y="57245"/>
                  </a:moveTo>
                  <a:cubicBezTo>
                    <a:pt x="8671655" y="42958"/>
                    <a:pt x="8686419" y="31242"/>
                    <a:pt x="8704516" y="31242"/>
                  </a:cubicBezTo>
                  <a:lnTo>
                    <a:pt x="8861393" y="31242"/>
                  </a:lnTo>
                  <a:cubicBezTo>
                    <a:pt x="8879491" y="31242"/>
                    <a:pt x="8894255" y="42958"/>
                    <a:pt x="8894255" y="57245"/>
                  </a:cubicBezTo>
                  <a:lnTo>
                    <a:pt x="8894255" y="195072"/>
                  </a:lnTo>
                  <a:cubicBezTo>
                    <a:pt x="8894255" y="209360"/>
                    <a:pt x="8879491" y="221075"/>
                    <a:pt x="8861393" y="221075"/>
                  </a:cubicBezTo>
                  <a:lnTo>
                    <a:pt x="8704516" y="221075"/>
                  </a:lnTo>
                  <a:cubicBezTo>
                    <a:pt x="8686419" y="221075"/>
                    <a:pt x="8671655" y="209360"/>
                    <a:pt x="8671655" y="195072"/>
                  </a:cubicBezTo>
                  <a:lnTo>
                    <a:pt x="8671655" y="57245"/>
                  </a:lnTo>
                  <a:close/>
                  <a:moveTo>
                    <a:pt x="8385810" y="57245"/>
                  </a:moveTo>
                  <a:cubicBezTo>
                    <a:pt x="8385810" y="42958"/>
                    <a:pt x="8400574" y="31242"/>
                    <a:pt x="8418671" y="31242"/>
                  </a:cubicBezTo>
                  <a:lnTo>
                    <a:pt x="8575548" y="31242"/>
                  </a:lnTo>
                  <a:cubicBezTo>
                    <a:pt x="8593645" y="31242"/>
                    <a:pt x="8608409" y="42958"/>
                    <a:pt x="8608409" y="57245"/>
                  </a:cubicBezTo>
                  <a:lnTo>
                    <a:pt x="8608409" y="195072"/>
                  </a:lnTo>
                  <a:cubicBezTo>
                    <a:pt x="8608409" y="209360"/>
                    <a:pt x="8593645" y="221075"/>
                    <a:pt x="8575548" y="221075"/>
                  </a:cubicBezTo>
                  <a:lnTo>
                    <a:pt x="8418671" y="221075"/>
                  </a:lnTo>
                  <a:cubicBezTo>
                    <a:pt x="8400574" y="221075"/>
                    <a:pt x="8385810" y="209360"/>
                    <a:pt x="8385810" y="195072"/>
                  </a:cubicBezTo>
                  <a:lnTo>
                    <a:pt x="8385810" y="57245"/>
                  </a:lnTo>
                  <a:close/>
                  <a:moveTo>
                    <a:pt x="8099965" y="57245"/>
                  </a:moveTo>
                  <a:cubicBezTo>
                    <a:pt x="8099965" y="42958"/>
                    <a:pt x="8114729" y="31242"/>
                    <a:pt x="8132827" y="31242"/>
                  </a:cubicBezTo>
                  <a:lnTo>
                    <a:pt x="8289703" y="31242"/>
                  </a:lnTo>
                  <a:cubicBezTo>
                    <a:pt x="8307801" y="31242"/>
                    <a:pt x="8322564" y="42958"/>
                    <a:pt x="8322564" y="57245"/>
                  </a:cubicBezTo>
                  <a:lnTo>
                    <a:pt x="8322564" y="195072"/>
                  </a:lnTo>
                  <a:cubicBezTo>
                    <a:pt x="8322564" y="209360"/>
                    <a:pt x="8307801" y="221075"/>
                    <a:pt x="8289703" y="221075"/>
                  </a:cubicBezTo>
                  <a:lnTo>
                    <a:pt x="8132827" y="221075"/>
                  </a:lnTo>
                  <a:cubicBezTo>
                    <a:pt x="8114729" y="221075"/>
                    <a:pt x="8099965" y="209360"/>
                    <a:pt x="8099965" y="195072"/>
                  </a:cubicBezTo>
                  <a:lnTo>
                    <a:pt x="8099965" y="57245"/>
                  </a:lnTo>
                  <a:close/>
                  <a:moveTo>
                    <a:pt x="7814120" y="57245"/>
                  </a:moveTo>
                  <a:cubicBezTo>
                    <a:pt x="7814120" y="42958"/>
                    <a:pt x="7828883" y="31242"/>
                    <a:pt x="7846981" y="31242"/>
                  </a:cubicBezTo>
                  <a:lnTo>
                    <a:pt x="8003858" y="31242"/>
                  </a:lnTo>
                  <a:cubicBezTo>
                    <a:pt x="8021955" y="31242"/>
                    <a:pt x="8036719" y="42958"/>
                    <a:pt x="8036719" y="57245"/>
                  </a:cubicBezTo>
                  <a:lnTo>
                    <a:pt x="8036719" y="195072"/>
                  </a:lnTo>
                  <a:cubicBezTo>
                    <a:pt x="8036719" y="209360"/>
                    <a:pt x="8021955" y="221075"/>
                    <a:pt x="8003858" y="221075"/>
                  </a:cubicBezTo>
                  <a:lnTo>
                    <a:pt x="7846981" y="221075"/>
                  </a:lnTo>
                  <a:cubicBezTo>
                    <a:pt x="7828883" y="221075"/>
                    <a:pt x="7814120" y="209360"/>
                    <a:pt x="7814120" y="195072"/>
                  </a:cubicBezTo>
                  <a:lnTo>
                    <a:pt x="7814120" y="57245"/>
                  </a:lnTo>
                  <a:close/>
                  <a:moveTo>
                    <a:pt x="7528274" y="57245"/>
                  </a:moveTo>
                  <a:cubicBezTo>
                    <a:pt x="7528274" y="42958"/>
                    <a:pt x="7543038" y="31242"/>
                    <a:pt x="7561136" y="31242"/>
                  </a:cubicBezTo>
                  <a:lnTo>
                    <a:pt x="7718012" y="31242"/>
                  </a:lnTo>
                  <a:cubicBezTo>
                    <a:pt x="7736110" y="31242"/>
                    <a:pt x="7750874" y="42958"/>
                    <a:pt x="7750874" y="57245"/>
                  </a:cubicBezTo>
                  <a:lnTo>
                    <a:pt x="7750874" y="195072"/>
                  </a:lnTo>
                  <a:cubicBezTo>
                    <a:pt x="7750874" y="209360"/>
                    <a:pt x="7736110" y="221075"/>
                    <a:pt x="7718012" y="221075"/>
                  </a:cubicBezTo>
                  <a:lnTo>
                    <a:pt x="7561136" y="221075"/>
                  </a:lnTo>
                  <a:cubicBezTo>
                    <a:pt x="7543038" y="221075"/>
                    <a:pt x="7528274" y="209360"/>
                    <a:pt x="7528274" y="195072"/>
                  </a:cubicBezTo>
                  <a:lnTo>
                    <a:pt x="7528274" y="57245"/>
                  </a:lnTo>
                  <a:close/>
                  <a:moveTo>
                    <a:pt x="7242429" y="57245"/>
                  </a:moveTo>
                  <a:cubicBezTo>
                    <a:pt x="7242429" y="42958"/>
                    <a:pt x="7257193" y="31242"/>
                    <a:pt x="7275290" y="31242"/>
                  </a:cubicBezTo>
                  <a:lnTo>
                    <a:pt x="7432168" y="31242"/>
                  </a:lnTo>
                  <a:cubicBezTo>
                    <a:pt x="7450265" y="31242"/>
                    <a:pt x="7465028" y="42958"/>
                    <a:pt x="7465028" y="57245"/>
                  </a:cubicBezTo>
                  <a:lnTo>
                    <a:pt x="7465028" y="195072"/>
                  </a:lnTo>
                  <a:cubicBezTo>
                    <a:pt x="7465028" y="209360"/>
                    <a:pt x="7450265" y="221075"/>
                    <a:pt x="7432168" y="221075"/>
                  </a:cubicBezTo>
                  <a:lnTo>
                    <a:pt x="7275290" y="221075"/>
                  </a:lnTo>
                  <a:cubicBezTo>
                    <a:pt x="7257193" y="221075"/>
                    <a:pt x="7242429" y="209360"/>
                    <a:pt x="7242429" y="195072"/>
                  </a:cubicBezTo>
                  <a:lnTo>
                    <a:pt x="7242429" y="57245"/>
                  </a:lnTo>
                  <a:close/>
                  <a:moveTo>
                    <a:pt x="6956584" y="57245"/>
                  </a:moveTo>
                  <a:cubicBezTo>
                    <a:pt x="6956584" y="42958"/>
                    <a:pt x="6971348" y="31242"/>
                    <a:pt x="6989445" y="31242"/>
                  </a:cubicBezTo>
                  <a:lnTo>
                    <a:pt x="7146322" y="31242"/>
                  </a:lnTo>
                  <a:cubicBezTo>
                    <a:pt x="7164419" y="31242"/>
                    <a:pt x="7179183" y="42958"/>
                    <a:pt x="7179183" y="57245"/>
                  </a:cubicBezTo>
                  <a:lnTo>
                    <a:pt x="7179183" y="195072"/>
                  </a:lnTo>
                  <a:cubicBezTo>
                    <a:pt x="7179183" y="209360"/>
                    <a:pt x="7164419" y="221075"/>
                    <a:pt x="7146322" y="221075"/>
                  </a:cubicBezTo>
                  <a:lnTo>
                    <a:pt x="6989445" y="221075"/>
                  </a:lnTo>
                  <a:cubicBezTo>
                    <a:pt x="6971348" y="221075"/>
                    <a:pt x="6956584" y="209360"/>
                    <a:pt x="6956584" y="195072"/>
                  </a:cubicBezTo>
                  <a:lnTo>
                    <a:pt x="6956584" y="57245"/>
                  </a:lnTo>
                  <a:close/>
                  <a:moveTo>
                    <a:pt x="6670739" y="57245"/>
                  </a:moveTo>
                  <a:cubicBezTo>
                    <a:pt x="6670739" y="42958"/>
                    <a:pt x="6685503" y="31242"/>
                    <a:pt x="6703600" y="31242"/>
                  </a:cubicBezTo>
                  <a:lnTo>
                    <a:pt x="6860477" y="31242"/>
                  </a:lnTo>
                  <a:cubicBezTo>
                    <a:pt x="6878574" y="31242"/>
                    <a:pt x="6893338" y="42958"/>
                    <a:pt x="6893338" y="57245"/>
                  </a:cubicBezTo>
                  <a:lnTo>
                    <a:pt x="6893338" y="195072"/>
                  </a:lnTo>
                  <a:cubicBezTo>
                    <a:pt x="6893338" y="209360"/>
                    <a:pt x="6878574" y="221075"/>
                    <a:pt x="6860477" y="221075"/>
                  </a:cubicBezTo>
                  <a:lnTo>
                    <a:pt x="6703600" y="221075"/>
                  </a:lnTo>
                  <a:cubicBezTo>
                    <a:pt x="6685503" y="221075"/>
                    <a:pt x="6670739" y="209360"/>
                    <a:pt x="6670739" y="195072"/>
                  </a:cubicBezTo>
                  <a:lnTo>
                    <a:pt x="6670739" y="57245"/>
                  </a:lnTo>
                  <a:close/>
                  <a:moveTo>
                    <a:pt x="6384894" y="57245"/>
                  </a:moveTo>
                  <a:cubicBezTo>
                    <a:pt x="6384894" y="42958"/>
                    <a:pt x="6399657" y="31242"/>
                    <a:pt x="6417755" y="31242"/>
                  </a:cubicBezTo>
                  <a:lnTo>
                    <a:pt x="6574631" y="31242"/>
                  </a:lnTo>
                  <a:cubicBezTo>
                    <a:pt x="6592729" y="31242"/>
                    <a:pt x="6607493" y="42958"/>
                    <a:pt x="6607493" y="57245"/>
                  </a:cubicBezTo>
                  <a:lnTo>
                    <a:pt x="6607493" y="195072"/>
                  </a:lnTo>
                  <a:cubicBezTo>
                    <a:pt x="6607493" y="209360"/>
                    <a:pt x="6592729" y="221075"/>
                    <a:pt x="6574631" y="221075"/>
                  </a:cubicBezTo>
                  <a:lnTo>
                    <a:pt x="6417755" y="221075"/>
                  </a:lnTo>
                  <a:cubicBezTo>
                    <a:pt x="6399657" y="221075"/>
                    <a:pt x="6384894" y="209360"/>
                    <a:pt x="6384894" y="195072"/>
                  </a:cubicBezTo>
                  <a:lnTo>
                    <a:pt x="6384894" y="57245"/>
                  </a:lnTo>
                  <a:close/>
                  <a:moveTo>
                    <a:pt x="6099048" y="57245"/>
                  </a:moveTo>
                  <a:cubicBezTo>
                    <a:pt x="6099048" y="42958"/>
                    <a:pt x="6113812" y="31242"/>
                    <a:pt x="6131910" y="31242"/>
                  </a:cubicBezTo>
                  <a:lnTo>
                    <a:pt x="6288786" y="31242"/>
                  </a:lnTo>
                  <a:cubicBezTo>
                    <a:pt x="6306884" y="31242"/>
                    <a:pt x="6321648" y="42958"/>
                    <a:pt x="6321648" y="57245"/>
                  </a:cubicBezTo>
                  <a:lnTo>
                    <a:pt x="6321648" y="195072"/>
                  </a:lnTo>
                  <a:cubicBezTo>
                    <a:pt x="6321648" y="209360"/>
                    <a:pt x="6306884" y="221075"/>
                    <a:pt x="6288786" y="221075"/>
                  </a:cubicBezTo>
                  <a:lnTo>
                    <a:pt x="6131910" y="221075"/>
                  </a:lnTo>
                  <a:cubicBezTo>
                    <a:pt x="6113812" y="221075"/>
                    <a:pt x="6099048" y="209360"/>
                    <a:pt x="6099048" y="195072"/>
                  </a:cubicBezTo>
                  <a:lnTo>
                    <a:pt x="6099048" y="57245"/>
                  </a:lnTo>
                  <a:close/>
                  <a:moveTo>
                    <a:pt x="5813203" y="57245"/>
                  </a:moveTo>
                  <a:cubicBezTo>
                    <a:pt x="5813203" y="42958"/>
                    <a:pt x="5827967" y="31242"/>
                    <a:pt x="5846064" y="31242"/>
                  </a:cubicBezTo>
                  <a:lnTo>
                    <a:pt x="6002941" y="31242"/>
                  </a:lnTo>
                  <a:cubicBezTo>
                    <a:pt x="6021039" y="31242"/>
                    <a:pt x="6035802" y="42958"/>
                    <a:pt x="6035802" y="57245"/>
                  </a:cubicBezTo>
                  <a:lnTo>
                    <a:pt x="6035802" y="195072"/>
                  </a:lnTo>
                  <a:cubicBezTo>
                    <a:pt x="6035802" y="209360"/>
                    <a:pt x="6021039" y="221075"/>
                    <a:pt x="6002941" y="221075"/>
                  </a:cubicBezTo>
                  <a:lnTo>
                    <a:pt x="5846064" y="221075"/>
                  </a:lnTo>
                  <a:cubicBezTo>
                    <a:pt x="5827967" y="221075"/>
                    <a:pt x="5813203" y="209360"/>
                    <a:pt x="5813203" y="195072"/>
                  </a:cubicBezTo>
                  <a:lnTo>
                    <a:pt x="5813203" y="57245"/>
                  </a:lnTo>
                  <a:close/>
                  <a:moveTo>
                    <a:pt x="5527358" y="57245"/>
                  </a:moveTo>
                  <a:cubicBezTo>
                    <a:pt x="5527358" y="42958"/>
                    <a:pt x="5542121" y="31242"/>
                    <a:pt x="5560219" y="31242"/>
                  </a:cubicBezTo>
                  <a:lnTo>
                    <a:pt x="5717095" y="31242"/>
                  </a:lnTo>
                  <a:cubicBezTo>
                    <a:pt x="5735193" y="31242"/>
                    <a:pt x="5749957" y="42958"/>
                    <a:pt x="5749957" y="57245"/>
                  </a:cubicBezTo>
                  <a:lnTo>
                    <a:pt x="5749957" y="195072"/>
                  </a:lnTo>
                  <a:cubicBezTo>
                    <a:pt x="5749957" y="209360"/>
                    <a:pt x="5735193" y="221075"/>
                    <a:pt x="5717095" y="221075"/>
                  </a:cubicBezTo>
                  <a:lnTo>
                    <a:pt x="5560219" y="221075"/>
                  </a:lnTo>
                  <a:cubicBezTo>
                    <a:pt x="5542121" y="221075"/>
                    <a:pt x="5527358" y="209360"/>
                    <a:pt x="5527358" y="195072"/>
                  </a:cubicBezTo>
                  <a:lnTo>
                    <a:pt x="5527358" y="57245"/>
                  </a:lnTo>
                  <a:close/>
                  <a:moveTo>
                    <a:pt x="5204555" y="57245"/>
                  </a:moveTo>
                  <a:cubicBezTo>
                    <a:pt x="5204555" y="42958"/>
                    <a:pt x="5219319" y="31242"/>
                    <a:pt x="5237417" y="31242"/>
                  </a:cubicBezTo>
                  <a:lnTo>
                    <a:pt x="5394294" y="31242"/>
                  </a:lnTo>
                  <a:cubicBezTo>
                    <a:pt x="5412391" y="31242"/>
                    <a:pt x="5427155" y="42958"/>
                    <a:pt x="5427155" y="57245"/>
                  </a:cubicBezTo>
                  <a:lnTo>
                    <a:pt x="5427155" y="195072"/>
                  </a:lnTo>
                  <a:cubicBezTo>
                    <a:pt x="5427155" y="209360"/>
                    <a:pt x="5412391" y="221075"/>
                    <a:pt x="5394294" y="221075"/>
                  </a:cubicBezTo>
                  <a:lnTo>
                    <a:pt x="5237417" y="221075"/>
                  </a:lnTo>
                  <a:cubicBezTo>
                    <a:pt x="5219319" y="221075"/>
                    <a:pt x="5204555" y="209360"/>
                    <a:pt x="5204555" y="195072"/>
                  </a:cubicBezTo>
                  <a:lnTo>
                    <a:pt x="5204555" y="57245"/>
                  </a:lnTo>
                  <a:close/>
                  <a:moveTo>
                    <a:pt x="4918710" y="57245"/>
                  </a:moveTo>
                  <a:cubicBezTo>
                    <a:pt x="4918710" y="42958"/>
                    <a:pt x="4933474" y="31242"/>
                    <a:pt x="4951571" y="31242"/>
                  </a:cubicBezTo>
                  <a:lnTo>
                    <a:pt x="5108448" y="31242"/>
                  </a:lnTo>
                  <a:cubicBezTo>
                    <a:pt x="5126545" y="31242"/>
                    <a:pt x="5141310" y="42958"/>
                    <a:pt x="5141310" y="57245"/>
                  </a:cubicBezTo>
                  <a:lnTo>
                    <a:pt x="5141310" y="195072"/>
                  </a:lnTo>
                  <a:cubicBezTo>
                    <a:pt x="5141310" y="209360"/>
                    <a:pt x="5126545" y="221075"/>
                    <a:pt x="5108448" y="221075"/>
                  </a:cubicBezTo>
                  <a:lnTo>
                    <a:pt x="4951571" y="221075"/>
                  </a:lnTo>
                  <a:cubicBezTo>
                    <a:pt x="4933474" y="221075"/>
                    <a:pt x="4918710" y="209360"/>
                    <a:pt x="4918710" y="195072"/>
                  </a:cubicBezTo>
                  <a:lnTo>
                    <a:pt x="4918710" y="57245"/>
                  </a:lnTo>
                  <a:close/>
                  <a:moveTo>
                    <a:pt x="4632865" y="57245"/>
                  </a:moveTo>
                  <a:cubicBezTo>
                    <a:pt x="4632865" y="42958"/>
                    <a:pt x="4647629" y="31242"/>
                    <a:pt x="4665726" y="31242"/>
                  </a:cubicBezTo>
                  <a:lnTo>
                    <a:pt x="4822603" y="31242"/>
                  </a:lnTo>
                  <a:cubicBezTo>
                    <a:pt x="4840700" y="31242"/>
                    <a:pt x="4855464" y="42958"/>
                    <a:pt x="4855464" y="57245"/>
                  </a:cubicBezTo>
                  <a:lnTo>
                    <a:pt x="4855464" y="195072"/>
                  </a:lnTo>
                  <a:cubicBezTo>
                    <a:pt x="4855464" y="209360"/>
                    <a:pt x="4840700" y="221075"/>
                    <a:pt x="4822603" y="221075"/>
                  </a:cubicBezTo>
                  <a:lnTo>
                    <a:pt x="4665726" y="221075"/>
                  </a:lnTo>
                  <a:cubicBezTo>
                    <a:pt x="4647629" y="221075"/>
                    <a:pt x="4632865" y="209360"/>
                    <a:pt x="4632865" y="195072"/>
                  </a:cubicBezTo>
                  <a:lnTo>
                    <a:pt x="4632865" y="57245"/>
                  </a:lnTo>
                  <a:close/>
                  <a:moveTo>
                    <a:pt x="4347020" y="57245"/>
                  </a:moveTo>
                  <a:cubicBezTo>
                    <a:pt x="4347020" y="42958"/>
                    <a:pt x="4361783" y="31242"/>
                    <a:pt x="4379881" y="31242"/>
                  </a:cubicBezTo>
                  <a:lnTo>
                    <a:pt x="4536758" y="31242"/>
                  </a:lnTo>
                  <a:cubicBezTo>
                    <a:pt x="4554855" y="31242"/>
                    <a:pt x="4569619" y="42958"/>
                    <a:pt x="4569619" y="57245"/>
                  </a:cubicBezTo>
                  <a:lnTo>
                    <a:pt x="4569619" y="195072"/>
                  </a:lnTo>
                  <a:cubicBezTo>
                    <a:pt x="4569619" y="209360"/>
                    <a:pt x="4554855" y="221075"/>
                    <a:pt x="4536758" y="221075"/>
                  </a:cubicBezTo>
                  <a:lnTo>
                    <a:pt x="4379881" y="221075"/>
                  </a:lnTo>
                  <a:cubicBezTo>
                    <a:pt x="4361783" y="221075"/>
                    <a:pt x="4347020" y="209360"/>
                    <a:pt x="4347020" y="195072"/>
                  </a:cubicBezTo>
                  <a:lnTo>
                    <a:pt x="4347020" y="57245"/>
                  </a:lnTo>
                  <a:close/>
                  <a:moveTo>
                    <a:pt x="4061174" y="57245"/>
                  </a:moveTo>
                  <a:cubicBezTo>
                    <a:pt x="4061174" y="42958"/>
                    <a:pt x="4075938" y="31242"/>
                    <a:pt x="4094036" y="31242"/>
                  </a:cubicBezTo>
                  <a:lnTo>
                    <a:pt x="4250913" y="31242"/>
                  </a:lnTo>
                  <a:cubicBezTo>
                    <a:pt x="4269010" y="31242"/>
                    <a:pt x="4283774" y="42958"/>
                    <a:pt x="4283774" y="57245"/>
                  </a:cubicBezTo>
                  <a:lnTo>
                    <a:pt x="4283774" y="195072"/>
                  </a:lnTo>
                  <a:cubicBezTo>
                    <a:pt x="4283774" y="209360"/>
                    <a:pt x="4269010" y="221075"/>
                    <a:pt x="4250913" y="221075"/>
                  </a:cubicBezTo>
                  <a:lnTo>
                    <a:pt x="4094036" y="221075"/>
                  </a:lnTo>
                  <a:cubicBezTo>
                    <a:pt x="4075938" y="221075"/>
                    <a:pt x="4061174" y="209360"/>
                    <a:pt x="4061174" y="195072"/>
                  </a:cubicBezTo>
                  <a:lnTo>
                    <a:pt x="4061174" y="57245"/>
                  </a:lnTo>
                  <a:close/>
                  <a:moveTo>
                    <a:pt x="3775329" y="57245"/>
                  </a:moveTo>
                  <a:cubicBezTo>
                    <a:pt x="3775329" y="42958"/>
                    <a:pt x="3790093" y="31242"/>
                    <a:pt x="3808190" y="31242"/>
                  </a:cubicBezTo>
                  <a:lnTo>
                    <a:pt x="3965067" y="31242"/>
                  </a:lnTo>
                  <a:cubicBezTo>
                    <a:pt x="3983165" y="31242"/>
                    <a:pt x="3997928" y="42958"/>
                    <a:pt x="3997928" y="57245"/>
                  </a:cubicBezTo>
                  <a:lnTo>
                    <a:pt x="3997928" y="195072"/>
                  </a:lnTo>
                  <a:cubicBezTo>
                    <a:pt x="3997928" y="209360"/>
                    <a:pt x="3983165" y="221075"/>
                    <a:pt x="3965067" y="221075"/>
                  </a:cubicBezTo>
                  <a:lnTo>
                    <a:pt x="3808190" y="221075"/>
                  </a:lnTo>
                  <a:cubicBezTo>
                    <a:pt x="3790093" y="221075"/>
                    <a:pt x="3775329" y="209360"/>
                    <a:pt x="3775329" y="195072"/>
                  </a:cubicBezTo>
                  <a:lnTo>
                    <a:pt x="3775329" y="57245"/>
                  </a:lnTo>
                  <a:close/>
                  <a:moveTo>
                    <a:pt x="3489484" y="57245"/>
                  </a:moveTo>
                  <a:cubicBezTo>
                    <a:pt x="3489484" y="42958"/>
                    <a:pt x="3504248" y="31242"/>
                    <a:pt x="3522345" y="31242"/>
                  </a:cubicBezTo>
                  <a:lnTo>
                    <a:pt x="3679222" y="31242"/>
                  </a:lnTo>
                  <a:cubicBezTo>
                    <a:pt x="3697320" y="31242"/>
                    <a:pt x="3712083" y="42958"/>
                    <a:pt x="3712083" y="57245"/>
                  </a:cubicBezTo>
                  <a:lnTo>
                    <a:pt x="3712083" y="195072"/>
                  </a:lnTo>
                  <a:cubicBezTo>
                    <a:pt x="3712083" y="209360"/>
                    <a:pt x="3697320" y="221075"/>
                    <a:pt x="3679222" y="221075"/>
                  </a:cubicBezTo>
                  <a:lnTo>
                    <a:pt x="3522345" y="221075"/>
                  </a:lnTo>
                  <a:cubicBezTo>
                    <a:pt x="3504248" y="221075"/>
                    <a:pt x="3489484" y="209360"/>
                    <a:pt x="3489484" y="195072"/>
                  </a:cubicBezTo>
                  <a:lnTo>
                    <a:pt x="3489484" y="57245"/>
                  </a:lnTo>
                  <a:close/>
                  <a:moveTo>
                    <a:pt x="3203639" y="57245"/>
                  </a:moveTo>
                  <a:cubicBezTo>
                    <a:pt x="3203639" y="42958"/>
                    <a:pt x="3218403" y="31242"/>
                    <a:pt x="3236500" y="31242"/>
                  </a:cubicBezTo>
                  <a:lnTo>
                    <a:pt x="3393377" y="31242"/>
                  </a:lnTo>
                  <a:cubicBezTo>
                    <a:pt x="3411474" y="31242"/>
                    <a:pt x="3426238" y="42958"/>
                    <a:pt x="3426238" y="57245"/>
                  </a:cubicBezTo>
                  <a:lnTo>
                    <a:pt x="3426238" y="195072"/>
                  </a:lnTo>
                  <a:cubicBezTo>
                    <a:pt x="3426238" y="209360"/>
                    <a:pt x="3411474" y="221075"/>
                    <a:pt x="3393377" y="221075"/>
                  </a:cubicBezTo>
                  <a:lnTo>
                    <a:pt x="3236500" y="221075"/>
                  </a:lnTo>
                  <a:cubicBezTo>
                    <a:pt x="3218403" y="221075"/>
                    <a:pt x="3203639" y="209360"/>
                    <a:pt x="3203639" y="195072"/>
                  </a:cubicBezTo>
                  <a:lnTo>
                    <a:pt x="3203639" y="57245"/>
                  </a:lnTo>
                  <a:close/>
                  <a:moveTo>
                    <a:pt x="2917793" y="57245"/>
                  </a:moveTo>
                  <a:cubicBezTo>
                    <a:pt x="2917793" y="42958"/>
                    <a:pt x="2932557" y="31242"/>
                    <a:pt x="2950655" y="31242"/>
                  </a:cubicBezTo>
                  <a:lnTo>
                    <a:pt x="3107531" y="31242"/>
                  </a:lnTo>
                  <a:cubicBezTo>
                    <a:pt x="3125629" y="31242"/>
                    <a:pt x="3140393" y="42958"/>
                    <a:pt x="3140393" y="57245"/>
                  </a:cubicBezTo>
                  <a:lnTo>
                    <a:pt x="3140393" y="195072"/>
                  </a:lnTo>
                  <a:cubicBezTo>
                    <a:pt x="3140393" y="209360"/>
                    <a:pt x="3125629" y="221075"/>
                    <a:pt x="3107531" y="221075"/>
                  </a:cubicBezTo>
                  <a:lnTo>
                    <a:pt x="2950655" y="221075"/>
                  </a:lnTo>
                  <a:cubicBezTo>
                    <a:pt x="2932557" y="221075"/>
                    <a:pt x="2917793" y="209360"/>
                    <a:pt x="2917793" y="195072"/>
                  </a:cubicBezTo>
                  <a:lnTo>
                    <a:pt x="2917793" y="57245"/>
                  </a:lnTo>
                  <a:close/>
                  <a:moveTo>
                    <a:pt x="2631948" y="57245"/>
                  </a:moveTo>
                  <a:cubicBezTo>
                    <a:pt x="2631948" y="42958"/>
                    <a:pt x="2646712" y="31242"/>
                    <a:pt x="2664809" y="31242"/>
                  </a:cubicBezTo>
                  <a:lnTo>
                    <a:pt x="2821686" y="31242"/>
                  </a:lnTo>
                  <a:cubicBezTo>
                    <a:pt x="2839784" y="31242"/>
                    <a:pt x="2854547" y="42958"/>
                    <a:pt x="2854547" y="57245"/>
                  </a:cubicBezTo>
                  <a:lnTo>
                    <a:pt x="2854547" y="195072"/>
                  </a:lnTo>
                  <a:cubicBezTo>
                    <a:pt x="2854547" y="209360"/>
                    <a:pt x="2839784" y="221075"/>
                    <a:pt x="2821686" y="221075"/>
                  </a:cubicBezTo>
                  <a:lnTo>
                    <a:pt x="2664809" y="221075"/>
                  </a:lnTo>
                  <a:cubicBezTo>
                    <a:pt x="2646712" y="221075"/>
                    <a:pt x="2631948" y="209360"/>
                    <a:pt x="2631948" y="195072"/>
                  </a:cubicBezTo>
                  <a:lnTo>
                    <a:pt x="2631948" y="57245"/>
                  </a:lnTo>
                  <a:close/>
                  <a:moveTo>
                    <a:pt x="2346103" y="57245"/>
                  </a:moveTo>
                  <a:cubicBezTo>
                    <a:pt x="2346103" y="42958"/>
                    <a:pt x="2360867" y="31242"/>
                    <a:pt x="2378964" y="31242"/>
                  </a:cubicBezTo>
                  <a:lnTo>
                    <a:pt x="2535841" y="31242"/>
                  </a:lnTo>
                  <a:cubicBezTo>
                    <a:pt x="2553938" y="31242"/>
                    <a:pt x="2568702" y="42958"/>
                    <a:pt x="2568702" y="57245"/>
                  </a:cubicBezTo>
                  <a:lnTo>
                    <a:pt x="2568702" y="195072"/>
                  </a:lnTo>
                  <a:cubicBezTo>
                    <a:pt x="2568702" y="209360"/>
                    <a:pt x="2553938" y="221075"/>
                    <a:pt x="2535841" y="221075"/>
                  </a:cubicBezTo>
                  <a:lnTo>
                    <a:pt x="2378964" y="221075"/>
                  </a:lnTo>
                  <a:cubicBezTo>
                    <a:pt x="2360867" y="221075"/>
                    <a:pt x="2346103" y="209360"/>
                    <a:pt x="2346103" y="195072"/>
                  </a:cubicBezTo>
                  <a:lnTo>
                    <a:pt x="2346103" y="57245"/>
                  </a:lnTo>
                  <a:close/>
                  <a:moveTo>
                    <a:pt x="2060258" y="57245"/>
                  </a:moveTo>
                  <a:cubicBezTo>
                    <a:pt x="2060258" y="42958"/>
                    <a:pt x="2075021" y="31242"/>
                    <a:pt x="2093119" y="31242"/>
                  </a:cubicBezTo>
                  <a:lnTo>
                    <a:pt x="2249996" y="31242"/>
                  </a:lnTo>
                  <a:cubicBezTo>
                    <a:pt x="2268093" y="31242"/>
                    <a:pt x="2282857" y="42958"/>
                    <a:pt x="2282857" y="57245"/>
                  </a:cubicBezTo>
                  <a:lnTo>
                    <a:pt x="2282857" y="195072"/>
                  </a:lnTo>
                  <a:cubicBezTo>
                    <a:pt x="2282857" y="209360"/>
                    <a:pt x="2268093" y="221075"/>
                    <a:pt x="2249996" y="221075"/>
                  </a:cubicBezTo>
                  <a:lnTo>
                    <a:pt x="2093119" y="221075"/>
                  </a:lnTo>
                  <a:cubicBezTo>
                    <a:pt x="2075021" y="221075"/>
                    <a:pt x="2060258" y="209360"/>
                    <a:pt x="2060258" y="195072"/>
                  </a:cubicBezTo>
                  <a:lnTo>
                    <a:pt x="2060258" y="57245"/>
                  </a:lnTo>
                  <a:close/>
                  <a:moveTo>
                    <a:pt x="1774412" y="57245"/>
                  </a:moveTo>
                  <a:cubicBezTo>
                    <a:pt x="1774412" y="42958"/>
                    <a:pt x="1789176" y="31242"/>
                    <a:pt x="1807274" y="31242"/>
                  </a:cubicBezTo>
                  <a:lnTo>
                    <a:pt x="1964150" y="31242"/>
                  </a:lnTo>
                  <a:cubicBezTo>
                    <a:pt x="1982248" y="31242"/>
                    <a:pt x="1997012" y="42958"/>
                    <a:pt x="1997012" y="57245"/>
                  </a:cubicBezTo>
                  <a:lnTo>
                    <a:pt x="1997012" y="195072"/>
                  </a:lnTo>
                  <a:cubicBezTo>
                    <a:pt x="1997012" y="209360"/>
                    <a:pt x="1982248" y="221075"/>
                    <a:pt x="1964150" y="221075"/>
                  </a:cubicBezTo>
                  <a:lnTo>
                    <a:pt x="1807274" y="221075"/>
                  </a:lnTo>
                  <a:cubicBezTo>
                    <a:pt x="1789176" y="221075"/>
                    <a:pt x="1774412" y="209360"/>
                    <a:pt x="1774412" y="195072"/>
                  </a:cubicBezTo>
                  <a:lnTo>
                    <a:pt x="1774412" y="57245"/>
                  </a:lnTo>
                  <a:close/>
                  <a:moveTo>
                    <a:pt x="1488567" y="57245"/>
                  </a:moveTo>
                  <a:cubicBezTo>
                    <a:pt x="1488567" y="42958"/>
                    <a:pt x="1503331" y="31242"/>
                    <a:pt x="1521428" y="31242"/>
                  </a:cubicBezTo>
                  <a:lnTo>
                    <a:pt x="1678305" y="31242"/>
                  </a:lnTo>
                  <a:cubicBezTo>
                    <a:pt x="1696403" y="31242"/>
                    <a:pt x="1711166" y="42958"/>
                    <a:pt x="1711166" y="57245"/>
                  </a:cubicBezTo>
                  <a:lnTo>
                    <a:pt x="1711166" y="195072"/>
                  </a:lnTo>
                  <a:cubicBezTo>
                    <a:pt x="1711166" y="209360"/>
                    <a:pt x="1696403" y="221075"/>
                    <a:pt x="1678305" y="221075"/>
                  </a:cubicBezTo>
                  <a:lnTo>
                    <a:pt x="1521428" y="221075"/>
                  </a:lnTo>
                  <a:cubicBezTo>
                    <a:pt x="1503331" y="221075"/>
                    <a:pt x="1488567" y="209360"/>
                    <a:pt x="1488567" y="195072"/>
                  </a:cubicBezTo>
                  <a:lnTo>
                    <a:pt x="1488567" y="57245"/>
                  </a:lnTo>
                  <a:close/>
                  <a:moveTo>
                    <a:pt x="1202722" y="57245"/>
                  </a:moveTo>
                  <a:cubicBezTo>
                    <a:pt x="1202722" y="42958"/>
                    <a:pt x="1217486" y="31242"/>
                    <a:pt x="1235583" y="31242"/>
                  </a:cubicBezTo>
                  <a:lnTo>
                    <a:pt x="1392460" y="31242"/>
                  </a:lnTo>
                  <a:cubicBezTo>
                    <a:pt x="1410557" y="31242"/>
                    <a:pt x="1425321" y="42958"/>
                    <a:pt x="1425321" y="57245"/>
                  </a:cubicBezTo>
                  <a:lnTo>
                    <a:pt x="1425321" y="195072"/>
                  </a:lnTo>
                  <a:cubicBezTo>
                    <a:pt x="1425321" y="209360"/>
                    <a:pt x="1410557" y="221075"/>
                    <a:pt x="1392460" y="221075"/>
                  </a:cubicBezTo>
                  <a:lnTo>
                    <a:pt x="1235583" y="221075"/>
                  </a:lnTo>
                  <a:cubicBezTo>
                    <a:pt x="1217486" y="221075"/>
                    <a:pt x="1202722" y="209360"/>
                    <a:pt x="1202722" y="195072"/>
                  </a:cubicBezTo>
                  <a:lnTo>
                    <a:pt x="1202722" y="57245"/>
                  </a:lnTo>
                  <a:close/>
                  <a:moveTo>
                    <a:pt x="916877" y="57245"/>
                  </a:moveTo>
                  <a:cubicBezTo>
                    <a:pt x="916877" y="42958"/>
                    <a:pt x="931640" y="31242"/>
                    <a:pt x="949738" y="31242"/>
                  </a:cubicBezTo>
                  <a:lnTo>
                    <a:pt x="1106615" y="31242"/>
                  </a:lnTo>
                  <a:cubicBezTo>
                    <a:pt x="1124712" y="31242"/>
                    <a:pt x="1139476" y="42958"/>
                    <a:pt x="1139476" y="57245"/>
                  </a:cubicBezTo>
                  <a:lnTo>
                    <a:pt x="1139476" y="195072"/>
                  </a:lnTo>
                  <a:cubicBezTo>
                    <a:pt x="1139476" y="209360"/>
                    <a:pt x="1124712" y="221075"/>
                    <a:pt x="1106615" y="221075"/>
                  </a:cubicBezTo>
                  <a:lnTo>
                    <a:pt x="949738" y="221075"/>
                  </a:lnTo>
                  <a:cubicBezTo>
                    <a:pt x="931640" y="221075"/>
                    <a:pt x="916877" y="209360"/>
                    <a:pt x="916877" y="195072"/>
                  </a:cubicBezTo>
                  <a:lnTo>
                    <a:pt x="916877" y="57245"/>
                  </a:lnTo>
                  <a:close/>
                  <a:moveTo>
                    <a:pt x="631031" y="57245"/>
                  </a:moveTo>
                  <a:cubicBezTo>
                    <a:pt x="631031" y="42958"/>
                    <a:pt x="645795" y="31242"/>
                    <a:pt x="663893" y="31242"/>
                  </a:cubicBezTo>
                  <a:lnTo>
                    <a:pt x="820769" y="31242"/>
                  </a:lnTo>
                  <a:cubicBezTo>
                    <a:pt x="838867" y="31242"/>
                    <a:pt x="853631" y="42958"/>
                    <a:pt x="853631" y="57245"/>
                  </a:cubicBezTo>
                  <a:lnTo>
                    <a:pt x="853631" y="195072"/>
                  </a:lnTo>
                  <a:cubicBezTo>
                    <a:pt x="853631" y="209360"/>
                    <a:pt x="838867" y="221075"/>
                    <a:pt x="820769" y="221075"/>
                  </a:cubicBezTo>
                  <a:lnTo>
                    <a:pt x="663893" y="221075"/>
                  </a:lnTo>
                  <a:cubicBezTo>
                    <a:pt x="645795" y="221075"/>
                    <a:pt x="631031" y="209360"/>
                    <a:pt x="631031" y="195072"/>
                  </a:cubicBezTo>
                  <a:lnTo>
                    <a:pt x="631031" y="57245"/>
                  </a:lnTo>
                  <a:close/>
                  <a:moveTo>
                    <a:pt x="345186" y="57245"/>
                  </a:moveTo>
                  <a:cubicBezTo>
                    <a:pt x="345186" y="42958"/>
                    <a:pt x="359950" y="31242"/>
                    <a:pt x="378047" y="31242"/>
                  </a:cubicBezTo>
                  <a:lnTo>
                    <a:pt x="534924" y="31242"/>
                  </a:lnTo>
                  <a:cubicBezTo>
                    <a:pt x="553022" y="31242"/>
                    <a:pt x="567785" y="42958"/>
                    <a:pt x="567785" y="57245"/>
                  </a:cubicBezTo>
                  <a:lnTo>
                    <a:pt x="567785" y="195072"/>
                  </a:lnTo>
                  <a:cubicBezTo>
                    <a:pt x="567785" y="209360"/>
                    <a:pt x="553022" y="221075"/>
                    <a:pt x="534924" y="221075"/>
                  </a:cubicBezTo>
                  <a:lnTo>
                    <a:pt x="378047" y="221075"/>
                  </a:lnTo>
                  <a:cubicBezTo>
                    <a:pt x="359950" y="221075"/>
                    <a:pt x="345186" y="209360"/>
                    <a:pt x="345186" y="195072"/>
                  </a:cubicBezTo>
                  <a:lnTo>
                    <a:pt x="345186" y="57245"/>
                  </a:lnTo>
                  <a:close/>
                  <a:moveTo>
                    <a:pt x="59341" y="57245"/>
                  </a:moveTo>
                  <a:cubicBezTo>
                    <a:pt x="59341" y="42958"/>
                    <a:pt x="74105" y="31242"/>
                    <a:pt x="92202" y="31242"/>
                  </a:cubicBezTo>
                  <a:lnTo>
                    <a:pt x="249079" y="31242"/>
                  </a:lnTo>
                  <a:cubicBezTo>
                    <a:pt x="267176" y="31242"/>
                    <a:pt x="281940" y="42958"/>
                    <a:pt x="281940" y="57245"/>
                  </a:cubicBezTo>
                  <a:lnTo>
                    <a:pt x="281940" y="195072"/>
                  </a:lnTo>
                  <a:cubicBezTo>
                    <a:pt x="281940" y="209360"/>
                    <a:pt x="267176" y="221075"/>
                    <a:pt x="249079" y="221075"/>
                  </a:cubicBezTo>
                  <a:lnTo>
                    <a:pt x="92583" y="221075"/>
                  </a:lnTo>
                  <a:cubicBezTo>
                    <a:pt x="74486" y="221075"/>
                    <a:pt x="59722" y="209360"/>
                    <a:pt x="59722" y="195072"/>
                  </a:cubicBezTo>
                  <a:lnTo>
                    <a:pt x="59722" y="57245"/>
                  </a:lnTo>
                  <a:close/>
                  <a:moveTo>
                    <a:pt x="5290947" y="413575"/>
                  </a:moveTo>
                  <a:lnTo>
                    <a:pt x="5290947" y="721043"/>
                  </a:lnTo>
                  <a:cubicBezTo>
                    <a:pt x="5290947" y="778288"/>
                    <a:pt x="5231797" y="825151"/>
                    <a:pt x="5159407" y="825151"/>
                  </a:cubicBezTo>
                  <a:lnTo>
                    <a:pt x="4628198" y="825151"/>
                  </a:lnTo>
                  <a:cubicBezTo>
                    <a:pt x="4555808" y="825151"/>
                    <a:pt x="4496657" y="778288"/>
                    <a:pt x="4496657" y="721043"/>
                  </a:cubicBezTo>
                  <a:lnTo>
                    <a:pt x="4496657" y="413575"/>
                  </a:lnTo>
                  <a:cubicBezTo>
                    <a:pt x="4496657" y="356330"/>
                    <a:pt x="4555808" y="309467"/>
                    <a:pt x="4628198" y="309467"/>
                  </a:cubicBezTo>
                  <a:lnTo>
                    <a:pt x="5159407" y="309467"/>
                  </a:lnTo>
                  <a:cubicBezTo>
                    <a:pt x="5231797" y="309467"/>
                    <a:pt x="5290947" y="356330"/>
                    <a:pt x="5290947" y="413575"/>
                  </a:cubicBezTo>
                  <a:close/>
                  <a:moveTo>
                    <a:pt x="4210812" y="413575"/>
                  </a:moveTo>
                  <a:lnTo>
                    <a:pt x="4210812" y="721043"/>
                  </a:lnTo>
                  <a:cubicBezTo>
                    <a:pt x="4210812" y="778288"/>
                    <a:pt x="4151662" y="825151"/>
                    <a:pt x="4079272" y="825151"/>
                  </a:cubicBezTo>
                  <a:lnTo>
                    <a:pt x="3548063" y="825151"/>
                  </a:lnTo>
                  <a:cubicBezTo>
                    <a:pt x="3475673" y="825151"/>
                    <a:pt x="3416522" y="778288"/>
                    <a:pt x="3416522" y="721043"/>
                  </a:cubicBezTo>
                  <a:lnTo>
                    <a:pt x="3416522" y="413575"/>
                  </a:lnTo>
                  <a:cubicBezTo>
                    <a:pt x="3416522" y="356330"/>
                    <a:pt x="3475673" y="309467"/>
                    <a:pt x="3548063" y="309467"/>
                  </a:cubicBezTo>
                  <a:lnTo>
                    <a:pt x="4079272" y="309467"/>
                  </a:lnTo>
                  <a:cubicBezTo>
                    <a:pt x="4151662" y="309467"/>
                    <a:pt x="4210812" y="356330"/>
                    <a:pt x="4210812" y="413575"/>
                  </a:cubicBezTo>
                  <a:close/>
                  <a:moveTo>
                    <a:pt x="3130677" y="413575"/>
                  </a:moveTo>
                  <a:lnTo>
                    <a:pt x="3130677" y="721043"/>
                  </a:lnTo>
                  <a:cubicBezTo>
                    <a:pt x="3130677" y="778288"/>
                    <a:pt x="3071527" y="825151"/>
                    <a:pt x="2999137" y="825151"/>
                  </a:cubicBezTo>
                  <a:lnTo>
                    <a:pt x="2467928" y="825151"/>
                  </a:lnTo>
                  <a:cubicBezTo>
                    <a:pt x="2395538" y="825151"/>
                    <a:pt x="2336387" y="778288"/>
                    <a:pt x="2336387" y="721043"/>
                  </a:cubicBezTo>
                  <a:lnTo>
                    <a:pt x="2336387" y="413575"/>
                  </a:lnTo>
                  <a:cubicBezTo>
                    <a:pt x="2336387" y="356330"/>
                    <a:pt x="2395538" y="309467"/>
                    <a:pt x="2467928" y="309467"/>
                  </a:cubicBezTo>
                  <a:lnTo>
                    <a:pt x="2999137" y="309467"/>
                  </a:lnTo>
                  <a:cubicBezTo>
                    <a:pt x="3071527" y="309467"/>
                    <a:pt x="3130677" y="356330"/>
                    <a:pt x="3130677" y="413575"/>
                  </a:cubicBezTo>
                  <a:close/>
                  <a:moveTo>
                    <a:pt x="2050542" y="413575"/>
                  </a:moveTo>
                  <a:lnTo>
                    <a:pt x="2050542" y="721043"/>
                  </a:lnTo>
                  <a:cubicBezTo>
                    <a:pt x="2050542" y="778288"/>
                    <a:pt x="1991392" y="825151"/>
                    <a:pt x="1919002" y="825151"/>
                  </a:cubicBezTo>
                  <a:lnTo>
                    <a:pt x="1387793" y="825151"/>
                  </a:lnTo>
                  <a:cubicBezTo>
                    <a:pt x="1315403" y="825151"/>
                    <a:pt x="1256252" y="778288"/>
                    <a:pt x="1256252" y="721043"/>
                  </a:cubicBezTo>
                  <a:lnTo>
                    <a:pt x="1256252" y="413575"/>
                  </a:lnTo>
                  <a:cubicBezTo>
                    <a:pt x="1256252" y="356330"/>
                    <a:pt x="1315403" y="309467"/>
                    <a:pt x="1387793" y="309467"/>
                  </a:cubicBezTo>
                  <a:lnTo>
                    <a:pt x="1919002" y="309467"/>
                  </a:lnTo>
                  <a:cubicBezTo>
                    <a:pt x="1991392" y="309467"/>
                    <a:pt x="2050542" y="356330"/>
                    <a:pt x="2050542" y="413575"/>
                  </a:cubicBezTo>
                  <a:close/>
                  <a:moveTo>
                    <a:pt x="970407" y="413575"/>
                  </a:moveTo>
                  <a:lnTo>
                    <a:pt x="970407" y="721043"/>
                  </a:lnTo>
                  <a:cubicBezTo>
                    <a:pt x="970407" y="778288"/>
                    <a:pt x="911257" y="825151"/>
                    <a:pt x="838867" y="825151"/>
                  </a:cubicBezTo>
                  <a:lnTo>
                    <a:pt x="307658" y="825151"/>
                  </a:lnTo>
                  <a:cubicBezTo>
                    <a:pt x="235268" y="825151"/>
                    <a:pt x="176117" y="778288"/>
                    <a:pt x="176117" y="721043"/>
                  </a:cubicBezTo>
                  <a:lnTo>
                    <a:pt x="176117" y="413575"/>
                  </a:lnTo>
                  <a:cubicBezTo>
                    <a:pt x="176117" y="356330"/>
                    <a:pt x="235268" y="309467"/>
                    <a:pt x="307658" y="309467"/>
                  </a:cubicBezTo>
                  <a:lnTo>
                    <a:pt x="838867" y="309467"/>
                  </a:lnTo>
                  <a:cubicBezTo>
                    <a:pt x="911257" y="309467"/>
                    <a:pt x="970407" y="356330"/>
                    <a:pt x="970407" y="413575"/>
                  </a:cubicBezTo>
                  <a:close/>
                  <a:moveTo>
                    <a:pt x="263081" y="1108615"/>
                  </a:moveTo>
                  <a:cubicBezTo>
                    <a:pt x="263081" y="1122902"/>
                    <a:pt x="248317" y="1134618"/>
                    <a:pt x="230219" y="1134618"/>
                  </a:cubicBezTo>
                  <a:lnTo>
                    <a:pt x="73343" y="1134618"/>
                  </a:lnTo>
                  <a:cubicBezTo>
                    <a:pt x="55245" y="1134618"/>
                    <a:pt x="40481" y="1122902"/>
                    <a:pt x="40481" y="1108615"/>
                  </a:cubicBezTo>
                  <a:lnTo>
                    <a:pt x="40481" y="970788"/>
                  </a:lnTo>
                  <a:cubicBezTo>
                    <a:pt x="40481" y="956501"/>
                    <a:pt x="55245" y="944785"/>
                    <a:pt x="73343" y="944785"/>
                  </a:cubicBezTo>
                  <a:lnTo>
                    <a:pt x="230219" y="944785"/>
                  </a:lnTo>
                  <a:cubicBezTo>
                    <a:pt x="248317" y="944785"/>
                    <a:pt x="263081" y="956501"/>
                    <a:pt x="263081" y="970788"/>
                  </a:cubicBezTo>
                  <a:lnTo>
                    <a:pt x="263081" y="1108615"/>
                  </a:lnTo>
                  <a:close/>
                  <a:moveTo>
                    <a:pt x="548926" y="1108615"/>
                  </a:moveTo>
                  <a:cubicBezTo>
                    <a:pt x="548926" y="1122902"/>
                    <a:pt x="534162" y="1134618"/>
                    <a:pt x="516065" y="1134618"/>
                  </a:cubicBezTo>
                  <a:lnTo>
                    <a:pt x="359188" y="1134618"/>
                  </a:lnTo>
                  <a:cubicBezTo>
                    <a:pt x="341090" y="1134618"/>
                    <a:pt x="326326" y="1122902"/>
                    <a:pt x="326326" y="1108615"/>
                  </a:cubicBezTo>
                  <a:lnTo>
                    <a:pt x="326326" y="970788"/>
                  </a:lnTo>
                  <a:cubicBezTo>
                    <a:pt x="326326" y="956501"/>
                    <a:pt x="341090" y="944785"/>
                    <a:pt x="359188" y="944785"/>
                  </a:cubicBezTo>
                  <a:lnTo>
                    <a:pt x="516065" y="944785"/>
                  </a:lnTo>
                  <a:cubicBezTo>
                    <a:pt x="534162" y="944785"/>
                    <a:pt x="548926" y="956501"/>
                    <a:pt x="548926" y="970788"/>
                  </a:cubicBezTo>
                  <a:lnTo>
                    <a:pt x="548926" y="1108615"/>
                  </a:lnTo>
                  <a:close/>
                  <a:moveTo>
                    <a:pt x="834771" y="1108615"/>
                  </a:moveTo>
                  <a:cubicBezTo>
                    <a:pt x="834771" y="1122902"/>
                    <a:pt x="820007" y="1134618"/>
                    <a:pt x="801910" y="1134618"/>
                  </a:cubicBezTo>
                  <a:lnTo>
                    <a:pt x="645033" y="1134618"/>
                  </a:lnTo>
                  <a:cubicBezTo>
                    <a:pt x="626936" y="1134618"/>
                    <a:pt x="612172" y="1122902"/>
                    <a:pt x="612172" y="1108615"/>
                  </a:cubicBezTo>
                  <a:lnTo>
                    <a:pt x="612172" y="970788"/>
                  </a:lnTo>
                  <a:cubicBezTo>
                    <a:pt x="612172" y="956501"/>
                    <a:pt x="626936" y="944785"/>
                    <a:pt x="645033" y="944785"/>
                  </a:cubicBezTo>
                  <a:lnTo>
                    <a:pt x="801910" y="944785"/>
                  </a:lnTo>
                  <a:cubicBezTo>
                    <a:pt x="820007" y="944785"/>
                    <a:pt x="834771" y="956501"/>
                    <a:pt x="834771" y="970788"/>
                  </a:cubicBezTo>
                  <a:lnTo>
                    <a:pt x="834771" y="1108615"/>
                  </a:lnTo>
                  <a:close/>
                  <a:moveTo>
                    <a:pt x="1120616" y="1108615"/>
                  </a:moveTo>
                  <a:cubicBezTo>
                    <a:pt x="1120616" y="1122902"/>
                    <a:pt x="1105853" y="1134618"/>
                    <a:pt x="1087755" y="1134618"/>
                  </a:cubicBezTo>
                  <a:lnTo>
                    <a:pt x="930878" y="1134618"/>
                  </a:lnTo>
                  <a:cubicBezTo>
                    <a:pt x="912781" y="1134618"/>
                    <a:pt x="898017" y="1122902"/>
                    <a:pt x="898017" y="1108615"/>
                  </a:cubicBezTo>
                  <a:lnTo>
                    <a:pt x="898017" y="970788"/>
                  </a:lnTo>
                  <a:cubicBezTo>
                    <a:pt x="898017" y="956501"/>
                    <a:pt x="912781" y="944785"/>
                    <a:pt x="930878" y="944785"/>
                  </a:cubicBezTo>
                  <a:lnTo>
                    <a:pt x="1087755" y="944785"/>
                  </a:lnTo>
                  <a:cubicBezTo>
                    <a:pt x="1105853" y="944785"/>
                    <a:pt x="1120616" y="956501"/>
                    <a:pt x="1120616" y="970788"/>
                  </a:cubicBezTo>
                  <a:lnTo>
                    <a:pt x="1120616" y="1108615"/>
                  </a:lnTo>
                  <a:close/>
                  <a:moveTo>
                    <a:pt x="1406462" y="1108615"/>
                  </a:moveTo>
                  <a:cubicBezTo>
                    <a:pt x="1406462" y="1122902"/>
                    <a:pt x="1391698" y="1134618"/>
                    <a:pt x="1373600" y="1134618"/>
                  </a:cubicBezTo>
                  <a:lnTo>
                    <a:pt x="1216724" y="1134618"/>
                  </a:lnTo>
                  <a:cubicBezTo>
                    <a:pt x="1198626" y="1134618"/>
                    <a:pt x="1183862" y="1122902"/>
                    <a:pt x="1183862" y="1108615"/>
                  </a:cubicBezTo>
                  <a:lnTo>
                    <a:pt x="1183862" y="970788"/>
                  </a:lnTo>
                  <a:cubicBezTo>
                    <a:pt x="1183862" y="956501"/>
                    <a:pt x="1198626" y="944785"/>
                    <a:pt x="1216724" y="944785"/>
                  </a:cubicBezTo>
                  <a:lnTo>
                    <a:pt x="1373600" y="944785"/>
                  </a:lnTo>
                  <a:cubicBezTo>
                    <a:pt x="1391698" y="944785"/>
                    <a:pt x="1406462" y="956501"/>
                    <a:pt x="1406462" y="970788"/>
                  </a:cubicBezTo>
                  <a:lnTo>
                    <a:pt x="1406462" y="1108615"/>
                  </a:lnTo>
                  <a:close/>
                  <a:moveTo>
                    <a:pt x="1692307" y="1108615"/>
                  </a:moveTo>
                  <a:cubicBezTo>
                    <a:pt x="1692307" y="1122902"/>
                    <a:pt x="1677543" y="1134618"/>
                    <a:pt x="1659446" y="1134618"/>
                  </a:cubicBezTo>
                  <a:lnTo>
                    <a:pt x="1502569" y="1134618"/>
                  </a:lnTo>
                  <a:cubicBezTo>
                    <a:pt x="1484471" y="1134618"/>
                    <a:pt x="1469708" y="1122902"/>
                    <a:pt x="1469708" y="1108615"/>
                  </a:cubicBezTo>
                  <a:lnTo>
                    <a:pt x="1469708" y="970788"/>
                  </a:lnTo>
                  <a:cubicBezTo>
                    <a:pt x="1469708" y="956501"/>
                    <a:pt x="1484471" y="944785"/>
                    <a:pt x="1502569" y="944785"/>
                  </a:cubicBezTo>
                  <a:lnTo>
                    <a:pt x="1659446" y="944785"/>
                  </a:lnTo>
                  <a:cubicBezTo>
                    <a:pt x="1677543" y="944785"/>
                    <a:pt x="1692307" y="956501"/>
                    <a:pt x="1692307" y="970788"/>
                  </a:cubicBezTo>
                  <a:lnTo>
                    <a:pt x="1692307" y="1108615"/>
                  </a:lnTo>
                  <a:close/>
                  <a:moveTo>
                    <a:pt x="1978152" y="1108615"/>
                  </a:moveTo>
                  <a:cubicBezTo>
                    <a:pt x="1978152" y="1122902"/>
                    <a:pt x="1963388" y="1134618"/>
                    <a:pt x="1945291" y="1134618"/>
                  </a:cubicBezTo>
                  <a:lnTo>
                    <a:pt x="1788414" y="1134618"/>
                  </a:lnTo>
                  <a:cubicBezTo>
                    <a:pt x="1770317" y="1134618"/>
                    <a:pt x="1755553" y="1122902"/>
                    <a:pt x="1755553" y="1108615"/>
                  </a:cubicBezTo>
                  <a:lnTo>
                    <a:pt x="1755553" y="970788"/>
                  </a:lnTo>
                  <a:cubicBezTo>
                    <a:pt x="1755553" y="956501"/>
                    <a:pt x="1770317" y="944785"/>
                    <a:pt x="1788414" y="944785"/>
                  </a:cubicBezTo>
                  <a:lnTo>
                    <a:pt x="1945291" y="944785"/>
                  </a:lnTo>
                  <a:cubicBezTo>
                    <a:pt x="1963388" y="944785"/>
                    <a:pt x="1978152" y="956501"/>
                    <a:pt x="1978152" y="970788"/>
                  </a:cubicBezTo>
                  <a:lnTo>
                    <a:pt x="1978152" y="1108615"/>
                  </a:lnTo>
                  <a:close/>
                  <a:moveTo>
                    <a:pt x="2263997" y="1108615"/>
                  </a:moveTo>
                  <a:cubicBezTo>
                    <a:pt x="2263997" y="1122902"/>
                    <a:pt x="2249234" y="1134618"/>
                    <a:pt x="2231136" y="1134618"/>
                  </a:cubicBezTo>
                  <a:lnTo>
                    <a:pt x="2074259" y="1134618"/>
                  </a:lnTo>
                  <a:cubicBezTo>
                    <a:pt x="2056162" y="1134618"/>
                    <a:pt x="2041398" y="1122902"/>
                    <a:pt x="2041398" y="1108615"/>
                  </a:cubicBezTo>
                  <a:lnTo>
                    <a:pt x="2041398" y="970788"/>
                  </a:lnTo>
                  <a:cubicBezTo>
                    <a:pt x="2041398" y="956501"/>
                    <a:pt x="2056162" y="944785"/>
                    <a:pt x="2074259" y="944785"/>
                  </a:cubicBezTo>
                  <a:lnTo>
                    <a:pt x="2231136" y="944785"/>
                  </a:lnTo>
                  <a:cubicBezTo>
                    <a:pt x="2249234" y="944785"/>
                    <a:pt x="2263997" y="956501"/>
                    <a:pt x="2263997" y="970788"/>
                  </a:cubicBezTo>
                  <a:lnTo>
                    <a:pt x="2263997" y="1108615"/>
                  </a:lnTo>
                  <a:close/>
                  <a:moveTo>
                    <a:pt x="2549843" y="1108615"/>
                  </a:moveTo>
                  <a:cubicBezTo>
                    <a:pt x="2549843" y="1122902"/>
                    <a:pt x="2535079" y="1134618"/>
                    <a:pt x="2516981" y="1134618"/>
                  </a:cubicBezTo>
                  <a:lnTo>
                    <a:pt x="2360105" y="1134618"/>
                  </a:lnTo>
                  <a:cubicBezTo>
                    <a:pt x="2342007" y="1134618"/>
                    <a:pt x="2327243" y="1122902"/>
                    <a:pt x="2327243" y="1108615"/>
                  </a:cubicBezTo>
                  <a:lnTo>
                    <a:pt x="2327243" y="970788"/>
                  </a:lnTo>
                  <a:cubicBezTo>
                    <a:pt x="2327243" y="956501"/>
                    <a:pt x="2342007" y="944785"/>
                    <a:pt x="2360105" y="944785"/>
                  </a:cubicBezTo>
                  <a:lnTo>
                    <a:pt x="2516981" y="944785"/>
                  </a:lnTo>
                  <a:cubicBezTo>
                    <a:pt x="2535079" y="944785"/>
                    <a:pt x="2549843" y="956501"/>
                    <a:pt x="2549843" y="970788"/>
                  </a:cubicBezTo>
                  <a:lnTo>
                    <a:pt x="2549843" y="1108615"/>
                  </a:lnTo>
                  <a:close/>
                  <a:moveTo>
                    <a:pt x="2835688" y="1108615"/>
                  </a:moveTo>
                  <a:cubicBezTo>
                    <a:pt x="2835688" y="1122902"/>
                    <a:pt x="2820924" y="1134618"/>
                    <a:pt x="2802827" y="1134618"/>
                  </a:cubicBezTo>
                  <a:lnTo>
                    <a:pt x="2645950" y="1134618"/>
                  </a:lnTo>
                  <a:cubicBezTo>
                    <a:pt x="2627853" y="1134618"/>
                    <a:pt x="2613089" y="1122902"/>
                    <a:pt x="2613089" y="1108615"/>
                  </a:cubicBezTo>
                  <a:lnTo>
                    <a:pt x="2613089" y="970788"/>
                  </a:lnTo>
                  <a:cubicBezTo>
                    <a:pt x="2613089" y="956501"/>
                    <a:pt x="2627853" y="944785"/>
                    <a:pt x="2645950" y="944785"/>
                  </a:cubicBezTo>
                  <a:lnTo>
                    <a:pt x="2802827" y="944785"/>
                  </a:lnTo>
                  <a:cubicBezTo>
                    <a:pt x="2820924" y="944785"/>
                    <a:pt x="2835688" y="956501"/>
                    <a:pt x="2835688" y="970788"/>
                  </a:cubicBezTo>
                  <a:lnTo>
                    <a:pt x="2835688" y="1108615"/>
                  </a:lnTo>
                  <a:close/>
                  <a:moveTo>
                    <a:pt x="3121533" y="1108615"/>
                  </a:moveTo>
                  <a:cubicBezTo>
                    <a:pt x="3121533" y="1122902"/>
                    <a:pt x="3106770" y="1134618"/>
                    <a:pt x="3088672" y="1134618"/>
                  </a:cubicBezTo>
                  <a:lnTo>
                    <a:pt x="2931795" y="1134618"/>
                  </a:lnTo>
                  <a:cubicBezTo>
                    <a:pt x="2913698" y="1134618"/>
                    <a:pt x="2898934" y="1122902"/>
                    <a:pt x="2898934" y="1108615"/>
                  </a:cubicBezTo>
                  <a:lnTo>
                    <a:pt x="2898934" y="970788"/>
                  </a:lnTo>
                  <a:cubicBezTo>
                    <a:pt x="2898934" y="956501"/>
                    <a:pt x="2913698" y="944785"/>
                    <a:pt x="2931795" y="944785"/>
                  </a:cubicBezTo>
                  <a:lnTo>
                    <a:pt x="3088672" y="944785"/>
                  </a:lnTo>
                  <a:cubicBezTo>
                    <a:pt x="3106770" y="944785"/>
                    <a:pt x="3121533" y="956501"/>
                    <a:pt x="3121533" y="970788"/>
                  </a:cubicBezTo>
                  <a:lnTo>
                    <a:pt x="3121533" y="1108615"/>
                  </a:lnTo>
                  <a:close/>
                  <a:moveTo>
                    <a:pt x="3407378" y="1108615"/>
                  </a:moveTo>
                  <a:cubicBezTo>
                    <a:pt x="3407378" y="1122902"/>
                    <a:pt x="3392615" y="1134618"/>
                    <a:pt x="3374517" y="1134618"/>
                  </a:cubicBezTo>
                  <a:lnTo>
                    <a:pt x="3217640" y="1134618"/>
                  </a:lnTo>
                  <a:cubicBezTo>
                    <a:pt x="3199543" y="1134618"/>
                    <a:pt x="3184779" y="1122902"/>
                    <a:pt x="3184779" y="1108615"/>
                  </a:cubicBezTo>
                  <a:lnTo>
                    <a:pt x="3184779" y="970788"/>
                  </a:lnTo>
                  <a:cubicBezTo>
                    <a:pt x="3184779" y="956501"/>
                    <a:pt x="3199543" y="944785"/>
                    <a:pt x="3217640" y="944785"/>
                  </a:cubicBezTo>
                  <a:lnTo>
                    <a:pt x="3374517" y="944785"/>
                  </a:lnTo>
                  <a:cubicBezTo>
                    <a:pt x="3392615" y="944785"/>
                    <a:pt x="3407378" y="956501"/>
                    <a:pt x="3407378" y="970788"/>
                  </a:cubicBezTo>
                  <a:lnTo>
                    <a:pt x="3407378" y="1108615"/>
                  </a:lnTo>
                  <a:close/>
                  <a:moveTo>
                    <a:pt x="3693224" y="1108615"/>
                  </a:moveTo>
                  <a:cubicBezTo>
                    <a:pt x="3693224" y="1122902"/>
                    <a:pt x="3678460" y="1134618"/>
                    <a:pt x="3660362" y="1134618"/>
                  </a:cubicBezTo>
                  <a:lnTo>
                    <a:pt x="3503486" y="1134618"/>
                  </a:lnTo>
                  <a:cubicBezTo>
                    <a:pt x="3485388" y="1134618"/>
                    <a:pt x="3470624" y="1122902"/>
                    <a:pt x="3470624" y="1108615"/>
                  </a:cubicBezTo>
                  <a:lnTo>
                    <a:pt x="3470624" y="970788"/>
                  </a:lnTo>
                  <a:cubicBezTo>
                    <a:pt x="3470624" y="956501"/>
                    <a:pt x="3485388" y="944785"/>
                    <a:pt x="3503486" y="944785"/>
                  </a:cubicBezTo>
                  <a:lnTo>
                    <a:pt x="3660362" y="944785"/>
                  </a:lnTo>
                  <a:cubicBezTo>
                    <a:pt x="3678460" y="944785"/>
                    <a:pt x="3693224" y="956501"/>
                    <a:pt x="3693224" y="970788"/>
                  </a:cubicBezTo>
                  <a:lnTo>
                    <a:pt x="3693224" y="1108615"/>
                  </a:lnTo>
                  <a:close/>
                  <a:moveTo>
                    <a:pt x="3979069" y="1108615"/>
                  </a:moveTo>
                  <a:cubicBezTo>
                    <a:pt x="3979069" y="1122902"/>
                    <a:pt x="3964305" y="1134618"/>
                    <a:pt x="3946208" y="1134618"/>
                  </a:cubicBezTo>
                  <a:lnTo>
                    <a:pt x="3789331" y="1134618"/>
                  </a:lnTo>
                  <a:cubicBezTo>
                    <a:pt x="3771233" y="1134618"/>
                    <a:pt x="3756470" y="1122902"/>
                    <a:pt x="3756470" y="1108615"/>
                  </a:cubicBezTo>
                  <a:lnTo>
                    <a:pt x="3756470" y="970788"/>
                  </a:lnTo>
                  <a:cubicBezTo>
                    <a:pt x="3756470" y="956501"/>
                    <a:pt x="3771233" y="944785"/>
                    <a:pt x="3789331" y="944785"/>
                  </a:cubicBezTo>
                  <a:lnTo>
                    <a:pt x="3946208" y="944785"/>
                  </a:lnTo>
                  <a:cubicBezTo>
                    <a:pt x="3964305" y="944785"/>
                    <a:pt x="3979069" y="956501"/>
                    <a:pt x="3979069" y="970788"/>
                  </a:cubicBezTo>
                  <a:lnTo>
                    <a:pt x="3979069" y="1108615"/>
                  </a:lnTo>
                  <a:close/>
                  <a:moveTo>
                    <a:pt x="4264914" y="1108615"/>
                  </a:moveTo>
                  <a:cubicBezTo>
                    <a:pt x="4264914" y="1122902"/>
                    <a:pt x="4250150" y="1134618"/>
                    <a:pt x="4232053" y="1134618"/>
                  </a:cubicBezTo>
                  <a:lnTo>
                    <a:pt x="4075176" y="1134618"/>
                  </a:lnTo>
                  <a:cubicBezTo>
                    <a:pt x="4057079" y="1134618"/>
                    <a:pt x="4042315" y="1122902"/>
                    <a:pt x="4042315" y="1108615"/>
                  </a:cubicBezTo>
                  <a:lnTo>
                    <a:pt x="4042315" y="970788"/>
                  </a:lnTo>
                  <a:cubicBezTo>
                    <a:pt x="4042315" y="956501"/>
                    <a:pt x="4057079" y="944785"/>
                    <a:pt x="4075176" y="944785"/>
                  </a:cubicBezTo>
                  <a:lnTo>
                    <a:pt x="4232053" y="944785"/>
                  </a:lnTo>
                  <a:cubicBezTo>
                    <a:pt x="4250150" y="944785"/>
                    <a:pt x="4264914" y="956501"/>
                    <a:pt x="4264914" y="970788"/>
                  </a:cubicBezTo>
                  <a:lnTo>
                    <a:pt x="4264914" y="1108615"/>
                  </a:lnTo>
                  <a:close/>
                  <a:moveTo>
                    <a:pt x="4550759" y="1108615"/>
                  </a:moveTo>
                  <a:cubicBezTo>
                    <a:pt x="4550759" y="1122902"/>
                    <a:pt x="4535996" y="1134618"/>
                    <a:pt x="4517898" y="1134618"/>
                  </a:cubicBezTo>
                  <a:lnTo>
                    <a:pt x="4361022" y="1134618"/>
                  </a:lnTo>
                  <a:cubicBezTo>
                    <a:pt x="4342924" y="1134618"/>
                    <a:pt x="4328160" y="1122902"/>
                    <a:pt x="4328160" y="1108615"/>
                  </a:cubicBezTo>
                  <a:lnTo>
                    <a:pt x="4328160" y="970788"/>
                  </a:lnTo>
                  <a:cubicBezTo>
                    <a:pt x="4328160" y="956501"/>
                    <a:pt x="4342924" y="944785"/>
                    <a:pt x="4361022" y="944785"/>
                  </a:cubicBezTo>
                  <a:lnTo>
                    <a:pt x="4517898" y="944785"/>
                  </a:lnTo>
                  <a:cubicBezTo>
                    <a:pt x="4535996" y="944785"/>
                    <a:pt x="4550759" y="956501"/>
                    <a:pt x="4550759" y="970788"/>
                  </a:cubicBezTo>
                  <a:lnTo>
                    <a:pt x="4550759" y="1108615"/>
                  </a:lnTo>
                  <a:close/>
                  <a:moveTo>
                    <a:pt x="4836605" y="1108615"/>
                  </a:moveTo>
                  <a:cubicBezTo>
                    <a:pt x="4836605" y="1122902"/>
                    <a:pt x="4821841" y="1134618"/>
                    <a:pt x="4803743" y="1134618"/>
                  </a:cubicBezTo>
                  <a:lnTo>
                    <a:pt x="4646867" y="1134618"/>
                  </a:lnTo>
                  <a:cubicBezTo>
                    <a:pt x="4628769" y="1134618"/>
                    <a:pt x="4614006" y="1122902"/>
                    <a:pt x="4614006" y="1108615"/>
                  </a:cubicBezTo>
                  <a:lnTo>
                    <a:pt x="4614006" y="970788"/>
                  </a:lnTo>
                  <a:cubicBezTo>
                    <a:pt x="4614006" y="956501"/>
                    <a:pt x="4628769" y="944785"/>
                    <a:pt x="4646867" y="944785"/>
                  </a:cubicBezTo>
                  <a:lnTo>
                    <a:pt x="4803743" y="944785"/>
                  </a:lnTo>
                  <a:cubicBezTo>
                    <a:pt x="4821841" y="944785"/>
                    <a:pt x="4836605" y="956501"/>
                    <a:pt x="4836605" y="970788"/>
                  </a:cubicBezTo>
                  <a:lnTo>
                    <a:pt x="4836605" y="1108615"/>
                  </a:lnTo>
                  <a:close/>
                  <a:moveTo>
                    <a:pt x="5122450" y="1108615"/>
                  </a:moveTo>
                  <a:cubicBezTo>
                    <a:pt x="5122450" y="1122902"/>
                    <a:pt x="5107686" y="1134618"/>
                    <a:pt x="5089589" y="1134618"/>
                  </a:cubicBezTo>
                  <a:lnTo>
                    <a:pt x="4932712" y="1134618"/>
                  </a:lnTo>
                  <a:cubicBezTo>
                    <a:pt x="4914614" y="1134618"/>
                    <a:pt x="4899851" y="1122902"/>
                    <a:pt x="4899851" y="1108615"/>
                  </a:cubicBezTo>
                  <a:lnTo>
                    <a:pt x="4899851" y="970788"/>
                  </a:lnTo>
                  <a:cubicBezTo>
                    <a:pt x="4899851" y="956501"/>
                    <a:pt x="4914614" y="944785"/>
                    <a:pt x="4932712" y="944785"/>
                  </a:cubicBezTo>
                  <a:lnTo>
                    <a:pt x="5089589" y="944785"/>
                  </a:lnTo>
                  <a:cubicBezTo>
                    <a:pt x="5107686" y="944785"/>
                    <a:pt x="5122450" y="956501"/>
                    <a:pt x="5122450" y="970788"/>
                  </a:cubicBezTo>
                  <a:lnTo>
                    <a:pt x="5122450" y="1108615"/>
                  </a:lnTo>
                  <a:close/>
                  <a:moveTo>
                    <a:pt x="5408295" y="1108615"/>
                  </a:moveTo>
                  <a:cubicBezTo>
                    <a:pt x="5408295" y="1122902"/>
                    <a:pt x="5393531" y="1134618"/>
                    <a:pt x="5375434" y="1134618"/>
                  </a:cubicBezTo>
                  <a:lnTo>
                    <a:pt x="5218557" y="1134618"/>
                  </a:lnTo>
                  <a:cubicBezTo>
                    <a:pt x="5200460" y="1134618"/>
                    <a:pt x="5185696" y="1122902"/>
                    <a:pt x="5185696" y="1108615"/>
                  </a:cubicBezTo>
                  <a:lnTo>
                    <a:pt x="5185696" y="970788"/>
                  </a:lnTo>
                  <a:cubicBezTo>
                    <a:pt x="5185696" y="956501"/>
                    <a:pt x="5200460" y="944785"/>
                    <a:pt x="5218557" y="944785"/>
                  </a:cubicBezTo>
                  <a:lnTo>
                    <a:pt x="5375434" y="944785"/>
                  </a:lnTo>
                  <a:cubicBezTo>
                    <a:pt x="5393531" y="944785"/>
                    <a:pt x="5408295" y="956501"/>
                    <a:pt x="5408295" y="970788"/>
                  </a:cubicBezTo>
                  <a:lnTo>
                    <a:pt x="5408295" y="1108615"/>
                  </a:lnTo>
                  <a:close/>
                  <a:moveTo>
                    <a:pt x="5731098" y="1108615"/>
                  </a:moveTo>
                  <a:cubicBezTo>
                    <a:pt x="5731098" y="1122902"/>
                    <a:pt x="5716334" y="1134618"/>
                    <a:pt x="5698236" y="1134618"/>
                  </a:cubicBezTo>
                  <a:lnTo>
                    <a:pt x="5541360" y="1134618"/>
                  </a:lnTo>
                  <a:cubicBezTo>
                    <a:pt x="5523262" y="1134618"/>
                    <a:pt x="5508498" y="1122902"/>
                    <a:pt x="5508498" y="1108615"/>
                  </a:cubicBezTo>
                  <a:lnTo>
                    <a:pt x="5508498" y="970788"/>
                  </a:lnTo>
                  <a:cubicBezTo>
                    <a:pt x="5508498" y="956501"/>
                    <a:pt x="5523262" y="944785"/>
                    <a:pt x="5541360" y="944785"/>
                  </a:cubicBezTo>
                  <a:lnTo>
                    <a:pt x="5698236" y="944785"/>
                  </a:lnTo>
                  <a:cubicBezTo>
                    <a:pt x="5716334" y="944785"/>
                    <a:pt x="5731098" y="956501"/>
                    <a:pt x="5731098" y="970788"/>
                  </a:cubicBezTo>
                  <a:lnTo>
                    <a:pt x="5731098" y="1108615"/>
                  </a:lnTo>
                  <a:close/>
                  <a:moveTo>
                    <a:pt x="6016943" y="1108615"/>
                  </a:moveTo>
                  <a:cubicBezTo>
                    <a:pt x="6016943" y="1122902"/>
                    <a:pt x="6002179" y="1134618"/>
                    <a:pt x="5984081" y="1134618"/>
                  </a:cubicBezTo>
                  <a:lnTo>
                    <a:pt x="5827205" y="1134618"/>
                  </a:lnTo>
                  <a:cubicBezTo>
                    <a:pt x="5809107" y="1134618"/>
                    <a:pt x="5794344" y="1122902"/>
                    <a:pt x="5794344" y="1108615"/>
                  </a:cubicBezTo>
                  <a:lnTo>
                    <a:pt x="5794344" y="970788"/>
                  </a:lnTo>
                  <a:cubicBezTo>
                    <a:pt x="5794344" y="956501"/>
                    <a:pt x="5809107" y="944785"/>
                    <a:pt x="5827205" y="944785"/>
                  </a:cubicBezTo>
                  <a:lnTo>
                    <a:pt x="5984081" y="944785"/>
                  </a:lnTo>
                  <a:cubicBezTo>
                    <a:pt x="6002179" y="944785"/>
                    <a:pt x="6016943" y="956501"/>
                    <a:pt x="6016943" y="970788"/>
                  </a:cubicBezTo>
                  <a:lnTo>
                    <a:pt x="6016943" y="1108615"/>
                  </a:lnTo>
                  <a:close/>
                  <a:moveTo>
                    <a:pt x="6302788" y="1108615"/>
                  </a:moveTo>
                  <a:cubicBezTo>
                    <a:pt x="6302788" y="1122902"/>
                    <a:pt x="6288024" y="1134618"/>
                    <a:pt x="6269927" y="1134618"/>
                  </a:cubicBezTo>
                  <a:lnTo>
                    <a:pt x="6113050" y="1134618"/>
                  </a:lnTo>
                  <a:cubicBezTo>
                    <a:pt x="6094953" y="1134618"/>
                    <a:pt x="6080189" y="1122902"/>
                    <a:pt x="6080189" y="1108615"/>
                  </a:cubicBezTo>
                  <a:lnTo>
                    <a:pt x="6080189" y="970788"/>
                  </a:lnTo>
                  <a:cubicBezTo>
                    <a:pt x="6080189" y="956501"/>
                    <a:pt x="6094953" y="944785"/>
                    <a:pt x="6113050" y="944785"/>
                  </a:cubicBezTo>
                  <a:lnTo>
                    <a:pt x="6269927" y="944785"/>
                  </a:lnTo>
                  <a:cubicBezTo>
                    <a:pt x="6288024" y="944785"/>
                    <a:pt x="6302788" y="956501"/>
                    <a:pt x="6302788" y="970788"/>
                  </a:cubicBezTo>
                  <a:lnTo>
                    <a:pt x="6302788" y="1108615"/>
                  </a:lnTo>
                  <a:close/>
                  <a:moveTo>
                    <a:pt x="6588633" y="1108615"/>
                  </a:moveTo>
                  <a:cubicBezTo>
                    <a:pt x="6588633" y="1122902"/>
                    <a:pt x="6573869" y="1134618"/>
                    <a:pt x="6555772" y="1134618"/>
                  </a:cubicBezTo>
                  <a:lnTo>
                    <a:pt x="6398895" y="1134618"/>
                  </a:lnTo>
                  <a:cubicBezTo>
                    <a:pt x="6380798" y="1134618"/>
                    <a:pt x="6366034" y="1122902"/>
                    <a:pt x="6366034" y="1108615"/>
                  </a:cubicBezTo>
                  <a:lnTo>
                    <a:pt x="6366034" y="970788"/>
                  </a:lnTo>
                  <a:cubicBezTo>
                    <a:pt x="6366034" y="956501"/>
                    <a:pt x="6380798" y="944785"/>
                    <a:pt x="6398895" y="944785"/>
                  </a:cubicBezTo>
                  <a:lnTo>
                    <a:pt x="6555772" y="944785"/>
                  </a:lnTo>
                  <a:cubicBezTo>
                    <a:pt x="6573869" y="944785"/>
                    <a:pt x="6588633" y="956501"/>
                    <a:pt x="6588633" y="970788"/>
                  </a:cubicBezTo>
                  <a:lnTo>
                    <a:pt x="6588633" y="1108615"/>
                  </a:lnTo>
                  <a:close/>
                  <a:moveTo>
                    <a:pt x="6874478" y="1108615"/>
                  </a:moveTo>
                  <a:cubicBezTo>
                    <a:pt x="6874478" y="1122902"/>
                    <a:pt x="6859715" y="1134618"/>
                    <a:pt x="6841618" y="1134618"/>
                  </a:cubicBezTo>
                  <a:lnTo>
                    <a:pt x="6684740" y="1134618"/>
                  </a:lnTo>
                  <a:cubicBezTo>
                    <a:pt x="6666643" y="1134618"/>
                    <a:pt x="6651879" y="1122902"/>
                    <a:pt x="6651879" y="1108615"/>
                  </a:cubicBezTo>
                  <a:lnTo>
                    <a:pt x="6651879" y="970788"/>
                  </a:lnTo>
                  <a:cubicBezTo>
                    <a:pt x="6651879" y="956501"/>
                    <a:pt x="6666643" y="944785"/>
                    <a:pt x="6684740" y="944785"/>
                  </a:cubicBezTo>
                  <a:lnTo>
                    <a:pt x="6841618" y="944785"/>
                  </a:lnTo>
                  <a:cubicBezTo>
                    <a:pt x="6859715" y="944785"/>
                    <a:pt x="6874478" y="956501"/>
                    <a:pt x="6874478" y="970788"/>
                  </a:cubicBezTo>
                  <a:lnTo>
                    <a:pt x="6874478" y="1108615"/>
                  </a:lnTo>
                  <a:close/>
                  <a:moveTo>
                    <a:pt x="7160324" y="1108615"/>
                  </a:moveTo>
                  <a:cubicBezTo>
                    <a:pt x="7160324" y="1122902"/>
                    <a:pt x="7145560" y="1134618"/>
                    <a:pt x="7127462" y="1134618"/>
                  </a:cubicBezTo>
                  <a:lnTo>
                    <a:pt x="6970586" y="1134618"/>
                  </a:lnTo>
                  <a:cubicBezTo>
                    <a:pt x="6952488" y="1134618"/>
                    <a:pt x="6937724" y="1122902"/>
                    <a:pt x="6937724" y="1108615"/>
                  </a:cubicBezTo>
                  <a:lnTo>
                    <a:pt x="6937724" y="970788"/>
                  </a:lnTo>
                  <a:cubicBezTo>
                    <a:pt x="6937724" y="956501"/>
                    <a:pt x="6952488" y="944785"/>
                    <a:pt x="6970586" y="944785"/>
                  </a:cubicBezTo>
                  <a:lnTo>
                    <a:pt x="7127462" y="944785"/>
                  </a:lnTo>
                  <a:cubicBezTo>
                    <a:pt x="7145560" y="944785"/>
                    <a:pt x="7160324" y="956501"/>
                    <a:pt x="7160324" y="970788"/>
                  </a:cubicBezTo>
                  <a:lnTo>
                    <a:pt x="7160324" y="1108615"/>
                  </a:lnTo>
                  <a:close/>
                  <a:moveTo>
                    <a:pt x="7446169" y="1108615"/>
                  </a:moveTo>
                  <a:cubicBezTo>
                    <a:pt x="7446169" y="1122902"/>
                    <a:pt x="7431405" y="1134618"/>
                    <a:pt x="7413308" y="1134618"/>
                  </a:cubicBezTo>
                  <a:lnTo>
                    <a:pt x="7256431" y="1134618"/>
                  </a:lnTo>
                  <a:cubicBezTo>
                    <a:pt x="7238333" y="1134618"/>
                    <a:pt x="7223570" y="1122902"/>
                    <a:pt x="7223570" y="1108615"/>
                  </a:cubicBezTo>
                  <a:lnTo>
                    <a:pt x="7223570" y="970788"/>
                  </a:lnTo>
                  <a:cubicBezTo>
                    <a:pt x="7223570" y="956501"/>
                    <a:pt x="7238333" y="944785"/>
                    <a:pt x="7256431" y="944785"/>
                  </a:cubicBezTo>
                  <a:lnTo>
                    <a:pt x="7413308" y="944785"/>
                  </a:lnTo>
                  <a:cubicBezTo>
                    <a:pt x="7431405" y="944785"/>
                    <a:pt x="7446169" y="956501"/>
                    <a:pt x="7446169" y="970788"/>
                  </a:cubicBezTo>
                  <a:lnTo>
                    <a:pt x="7446169" y="1108615"/>
                  </a:lnTo>
                  <a:close/>
                  <a:moveTo>
                    <a:pt x="7732014" y="1108615"/>
                  </a:moveTo>
                  <a:cubicBezTo>
                    <a:pt x="7732014" y="1122902"/>
                    <a:pt x="7717251" y="1134618"/>
                    <a:pt x="7699153" y="1134618"/>
                  </a:cubicBezTo>
                  <a:lnTo>
                    <a:pt x="7542277" y="1134618"/>
                  </a:lnTo>
                  <a:cubicBezTo>
                    <a:pt x="7524179" y="1134618"/>
                    <a:pt x="7509415" y="1122902"/>
                    <a:pt x="7509415" y="1108615"/>
                  </a:cubicBezTo>
                  <a:lnTo>
                    <a:pt x="7509415" y="970788"/>
                  </a:lnTo>
                  <a:cubicBezTo>
                    <a:pt x="7509415" y="956501"/>
                    <a:pt x="7524179" y="944785"/>
                    <a:pt x="7542277" y="944785"/>
                  </a:cubicBezTo>
                  <a:lnTo>
                    <a:pt x="7699153" y="944785"/>
                  </a:lnTo>
                  <a:cubicBezTo>
                    <a:pt x="7717251" y="944785"/>
                    <a:pt x="7732014" y="956501"/>
                    <a:pt x="7732014" y="970788"/>
                  </a:cubicBezTo>
                  <a:lnTo>
                    <a:pt x="7732014" y="1108615"/>
                  </a:lnTo>
                  <a:close/>
                  <a:moveTo>
                    <a:pt x="8017860" y="1108615"/>
                  </a:moveTo>
                  <a:cubicBezTo>
                    <a:pt x="8017860" y="1122902"/>
                    <a:pt x="8003095" y="1134618"/>
                    <a:pt x="7984998" y="1134618"/>
                  </a:cubicBezTo>
                  <a:lnTo>
                    <a:pt x="7828121" y="1134618"/>
                  </a:lnTo>
                  <a:cubicBezTo>
                    <a:pt x="7810024" y="1134618"/>
                    <a:pt x="7795260" y="1122902"/>
                    <a:pt x="7795260" y="1108615"/>
                  </a:cubicBezTo>
                  <a:lnTo>
                    <a:pt x="7795260" y="970788"/>
                  </a:lnTo>
                  <a:cubicBezTo>
                    <a:pt x="7795260" y="956501"/>
                    <a:pt x="7810024" y="944785"/>
                    <a:pt x="7828121" y="944785"/>
                  </a:cubicBezTo>
                  <a:lnTo>
                    <a:pt x="7984998" y="944785"/>
                  </a:lnTo>
                  <a:cubicBezTo>
                    <a:pt x="8003095" y="944785"/>
                    <a:pt x="8017860" y="956501"/>
                    <a:pt x="8017860" y="970788"/>
                  </a:cubicBezTo>
                  <a:lnTo>
                    <a:pt x="8017860" y="1108615"/>
                  </a:lnTo>
                  <a:close/>
                  <a:moveTo>
                    <a:pt x="8303705" y="1108615"/>
                  </a:moveTo>
                  <a:cubicBezTo>
                    <a:pt x="8303705" y="1122902"/>
                    <a:pt x="8288941" y="1134618"/>
                    <a:pt x="8270844" y="1134618"/>
                  </a:cubicBezTo>
                  <a:lnTo>
                    <a:pt x="8113967" y="1134618"/>
                  </a:lnTo>
                  <a:cubicBezTo>
                    <a:pt x="8095869" y="1134618"/>
                    <a:pt x="8081105" y="1122902"/>
                    <a:pt x="8081105" y="1108615"/>
                  </a:cubicBezTo>
                  <a:lnTo>
                    <a:pt x="8081105" y="970788"/>
                  </a:lnTo>
                  <a:cubicBezTo>
                    <a:pt x="8081105" y="956501"/>
                    <a:pt x="8095869" y="944785"/>
                    <a:pt x="8113967" y="944785"/>
                  </a:cubicBezTo>
                  <a:lnTo>
                    <a:pt x="8270844" y="944785"/>
                  </a:lnTo>
                  <a:cubicBezTo>
                    <a:pt x="8288941" y="944785"/>
                    <a:pt x="8303705" y="956501"/>
                    <a:pt x="8303705" y="970788"/>
                  </a:cubicBezTo>
                  <a:lnTo>
                    <a:pt x="8303705" y="1108615"/>
                  </a:lnTo>
                  <a:close/>
                  <a:moveTo>
                    <a:pt x="8589550" y="1108615"/>
                  </a:moveTo>
                  <a:cubicBezTo>
                    <a:pt x="8589550" y="1122902"/>
                    <a:pt x="8574786" y="1134618"/>
                    <a:pt x="8556689" y="1134618"/>
                  </a:cubicBezTo>
                  <a:lnTo>
                    <a:pt x="8399812" y="1134618"/>
                  </a:lnTo>
                  <a:cubicBezTo>
                    <a:pt x="8381714" y="1134618"/>
                    <a:pt x="8366951" y="1122902"/>
                    <a:pt x="8366951" y="1108615"/>
                  </a:cubicBezTo>
                  <a:lnTo>
                    <a:pt x="8366951" y="970788"/>
                  </a:lnTo>
                  <a:cubicBezTo>
                    <a:pt x="8366951" y="956501"/>
                    <a:pt x="8381714" y="944785"/>
                    <a:pt x="8399812" y="944785"/>
                  </a:cubicBezTo>
                  <a:lnTo>
                    <a:pt x="8556689" y="944785"/>
                  </a:lnTo>
                  <a:cubicBezTo>
                    <a:pt x="8574786" y="944785"/>
                    <a:pt x="8589550" y="956501"/>
                    <a:pt x="8589550" y="970788"/>
                  </a:cubicBezTo>
                  <a:lnTo>
                    <a:pt x="8589550" y="1108615"/>
                  </a:lnTo>
                  <a:close/>
                  <a:moveTo>
                    <a:pt x="8875395" y="1108615"/>
                  </a:moveTo>
                  <a:cubicBezTo>
                    <a:pt x="8875395" y="1122902"/>
                    <a:pt x="8860631" y="1134618"/>
                    <a:pt x="8842534" y="1134618"/>
                  </a:cubicBezTo>
                  <a:lnTo>
                    <a:pt x="8685657" y="1134618"/>
                  </a:lnTo>
                  <a:cubicBezTo>
                    <a:pt x="8667559" y="1134618"/>
                    <a:pt x="8652796" y="1122902"/>
                    <a:pt x="8652796" y="1108615"/>
                  </a:cubicBezTo>
                  <a:lnTo>
                    <a:pt x="8652796" y="970788"/>
                  </a:lnTo>
                  <a:cubicBezTo>
                    <a:pt x="8652796" y="956501"/>
                    <a:pt x="8667559" y="944785"/>
                    <a:pt x="8685657" y="944785"/>
                  </a:cubicBezTo>
                  <a:lnTo>
                    <a:pt x="8842534" y="944785"/>
                  </a:lnTo>
                  <a:cubicBezTo>
                    <a:pt x="8860631" y="944785"/>
                    <a:pt x="8875395" y="956501"/>
                    <a:pt x="8875395" y="970788"/>
                  </a:cubicBezTo>
                  <a:lnTo>
                    <a:pt x="8875395" y="1108615"/>
                  </a:lnTo>
                  <a:close/>
                  <a:moveTo>
                    <a:pt x="9161240" y="1108615"/>
                  </a:moveTo>
                  <a:cubicBezTo>
                    <a:pt x="9161240" y="1122902"/>
                    <a:pt x="9146477" y="1134618"/>
                    <a:pt x="9128379" y="1134618"/>
                  </a:cubicBezTo>
                  <a:lnTo>
                    <a:pt x="8971502" y="1134618"/>
                  </a:lnTo>
                  <a:cubicBezTo>
                    <a:pt x="8953405" y="1134618"/>
                    <a:pt x="8938641" y="1122902"/>
                    <a:pt x="8938641" y="1108615"/>
                  </a:cubicBezTo>
                  <a:lnTo>
                    <a:pt x="8938641" y="970788"/>
                  </a:lnTo>
                  <a:cubicBezTo>
                    <a:pt x="8938641" y="956501"/>
                    <a:pt x="8953405" y="944785"/>
                    <a:pt x="8971502" y="944785"/>
                  </a:cubicBezTo>
                  <a:lnTo>
                    <a:pt x="9128379" y="944785"/>
                  </a:lnTo>
                  <a:cubicBezTo>
                    <a:pt x="9146477" y="944785"/>
                    <a:pt x="9161240" y="956501"/>
                    <a:pt x="9161240" y="970788"/>
                  </a:cubicBezTo>
                  <a:lnTo>
                    <a:pt x="9161240" y="1108615"/>
                  </a:lnTo>
                  <a:close/>
                  <a:moveTo>
                    <a:pt x="9447086" y="1108615"/>
                  </a:moveTo>
                  <a:cubicBezTo>
                    <a:pt x="9447086" y="1122902"/>
                    <a:pt x="9432322" y="1134618"/>
                    <a:pt x="9414224" y="1134618"/>
                  </a:cubicBezTo>
                  <a:lnTo>
                    <a:pt x="9257348" y="1134618"/>
                  </a:lnTo>
                  <a:cubicBezTo>
                    <a:pt x="9239250" y="1134618"/>
                    <a:pt x="9224486" y="1122902"/>
                    <a:pt x="9224486" y="1108615"/>
                  </a:cubicBezTo>
                  <a:lnTo>
                    <a:pt x="9224486" y="970788"/>
                  </a:lnTo>
                  <a:cubicBezTo>
                    <a:pt x="9224486" y="956501"/>
                    <a:pt x="9239250" y="944785"/>
                    <a:pt x="9257348" y="944785"/>
                  </a:cubicBezTo>
                  <a:lnTo>
                    <a:pt x="9414224" y="944785"/>
                  </a:lnTo>
                  <a:cubicBezTo>
                    <a:pt x="9432322" y="944785"/>
                    <a:pt x="9447086" y="956501"/>
                    <a:pt x="9447086" y="970788"/>
                  </a:cubicBezTo>
                  <a:lnTo>
                    <a:pt x="9447086" y="1108615"/>
                  </a:lnTo>
                  <a:close/>
                  <a:moveTo>
                    <a:pt x="9732931" y="1108615"/>
                  </a:moveTo>
                  <a:cubicBezTo>
                    <a:pt x="9732931" y="1122902"/>
                    <a:pt x="9718167" y="1134618"/>
                    <a:pt x="9700070" y="1134618"/>
                  </a:cubicBezTo>
                  <a:lnTo>
                    <a:pt x="9543192" y="1134618"/>
                  </a:lnTo>
                  <a:cubicBezTo>
                    <a:pt x="9525095" y="1134618"/>
                    <a:pt x="9510332" y="1122902"/>
                    <a:pt x="9510332" y="1108615"/>
                  </a:cubicBezTo>
                  <a:lnTo>
                    <a:pt x="9510332" y="970788"/>
                  </a:lnTo>
                  <a:cubicBezTo>
                    <a:pt x="9510332" y="956501"/>
                    <a:pt x="9525095" y="944785"/>
                    <a:pt x="9543192" y="944785"/>
                  </a:cubicBezTo>
                  <a:lnTo>
                    <a:pt x="9700070" y="944785"/>
                  </a:lnTo>
                  <a:cubicBezTo>
                    <a:pt x="9718167" y="944785"/>
                    <a:pt x="9732931" y="956501"/>
                    <a:pt x="9732931" y="970788"/>
                  </a:cubicBezTo>
                  <a:lnTo>
                    <a:pt x="9732931" y="1108615"/>
                  </a:lnTo>
                  <a:close/>
                  <a:moveTo>
                    <a:pt x="10018776" y="1108615"/>
                  </a:moveTo>
                  <a:cubicBezTo>
                    <a:pt x="10018776" y="1122902"/>
                    <a:pt x="10004013" y="1134618"/>
                    <a:pt x="9985915" y="1134618"/>
                  </a:cubicBezTo>
                  <a:lnTo>
                    <a:pt x="9829038" y="1134618"/>
                  </a:lnTo>
                  <a:cubicBezTo>
                    <a:pt x="9810941" y="1134618"/>
                    <a:pt x="9796176" y="1122902"/>
                    <a:pt x="9796176" y="1108615"/>
                  </a:cubicBezTo>
                  <a:lnTo>
                    <a:pt x="9796176" y="970788"/>
                  </a:lnTo>
                  <a:cubicBezTo>
                    <a:pt x="9796176" y="956501"/>
                    <a:pt x="9810941" y="944785"/>
                    <a:pt x="9829038" y="944785"/>
                  </a:cubicBezTo>
                  <a:lnTo>
                    <a:pt x="9985915" y="944785"/>
                  </a:lnTo>
                  <a:cubicBezTo>
                    <a:pt x="10004013" y="944785"/>
                    <a:pt x="10018776" y="956501"/>
                    <a:pt x="10018776" y="970788"/>
                  </a:cubicBezTo>
                  <a:lnTo>
                    <a:pt x="10018776" y="1108615"/>
                  </a:lnTo>
                  <a:close/>
                  <a:moveTo>
                    <a:pt x="10304621" y="1108615"/>
                  </a:moveTo>
                  <a:cubicBezTo>
                    <a:pt x="10304621" y="1122902"/>
                    <a:pt x="10289858" y="1134618"/>
                    <a:pt x="10271760" y="1134618"/>
                  </a:cubicBezTo>
                  <a:lnTo>
                    <a:pt x="10114884" y="1134618"/>
                  </a:lnTo>
                  <a:cubicBezTo>
                    <a:pt x="10096786" y="1134618"/>
                    <a:pt x="10082022" y="1122902"/>
                    <a:pt x="10082022" y="1108615"/>
                  </a:cubicBezTo>
                  <a:lnTo>
                    <a:pt x="10082022" y="970788"/>
                  </a:lnTo>
                  <a:cubicBezTo>
                    <a:pt x="10082022" y="956501"/>
                    <a:pt x="10096786" y="944785"/>
                    <a:pt x="10114884" y="944785"/>
                  </a:cubicBezTo>
                  <a:lnTo>
                    <a:pt x="10271760" y="944785"/>
                  </a:lnTo>
                  <a:cubicBezTo>
                    <a:pt x="10289858" y="944785"/>
                    <a:pt x="10304621" y="956501"/>
                    <a:pt x="10304621" y="970788"/>
                  </a:cubicBezTo>
                  <a:lnTo>
                    <a:pt x="10304621" y="1108615"/>
                  </a:lnTo>
                  <a:close/>
                  <a:moveTo>
                    <a:pt x="10590466" y="1108615"/>
                  </a:moveTo>
                  <a:cubicBezTo>
                    <a:pt x="10590466" y="1122902"/>
                    <a:pt x="10575703" y="1134618"/>
                    <a:pt x="10557606" y="1134618"/>
                  </a:cubicBezTo>
                  <a:lnTo>
                    <a:pt x="10400728" y="1134618"/>
                  </a:lnTo>
                  <a:cubicBezTo>
                    <a:pt x="10382631" y="1134618"/>
                    <a:pt x="10367867" y="1122902"/>
                    <a:pt x="10367867" y="1108615"/>
                  </a:cubicBezTo>
                  <a:lnTo>
                    <a:pt x="10367867" y="970788"/>
                  </a:lnTo>
                  <a:cubicBezTo>
                    <a:pt x="10367867" y="956501"/>
                    <a:pt x="10382631" y="944785"/>
                    <a:pt x="10400728" y="944785"/>
                  </a:cubicBezTo>
                  <a:lnTo>
                    <a:pt x="10557606" y="944785"/>
                  </a:lnTo>
                  <a:cubicBezTo>
                    <a:pt x="10575703" y="944785"/>
                    <a:pt x="10590466" y="956501"/>
                    <a:pt x="10590466" y="970788"/>
                  </a:cubicBezTo>
                  <a:lnTo>
                    <a:pt x="10590466" y="1108615"/>
                  </a:lnTo>
                  <a:close/>
                  <a:moveTo>
                    <a:pt x="10876312" y="1108615"/>
                  </a:moveTo>
                  <a:cubicBezTo>
                    <a:pt x="10876312" y="1122902"/>
                    <a:pt x="10861547" y="1134618"/>
                    <a:pt x="10843451" y="1134618"/>
                  </a:cubicBezTo>
                  <a:lnTo>
                    <a:pt x="10686573" y="1134618"/>
                  </a:lnTo>
                  <a:cubicBezTo>
                    <a:pt x="10668477" y="1134618"/>
                    <a:pt x="10653712" y="1122902"/>
                    <a:pt x="10653712" y="1108615"/>
                  </a:cubicBezTo>
                  <a:lnTo>
                    <a:pt x="10653712" y="970788"/>
                  </a:lnTo>
                  <a:cubicBezTo>
                    <a:pt x="10653712" y="956501"/>
                    <a:pt x="10668477" y="944785"/>
                    <a:pt x="10686573" y="944785"/>
                  </a:cubicBezTo>
                  <a:lnTo>
                    <a:pt x="10843451" y="944785"/>
                  </a:lnTo>
                  <a:cubicBezTo>
                    <a:pt x="10861547" y="944785"/>
                    <a:pt x="10876312" y="956501"/>
                    <a:pt x="10876312" y="970788"/>
                  </a:cubicBezTo>
                  <a:lnTo>
                    <a:pt x="10876312" y="1108615"/>
                  </a:lnTo>
                  <a:close/>
                  <a:moveTo>
                    <a:pt x="5644706" y="721043"/>
                  </a:moveTo>
                  <a:lnTo>
                    <a:pt x="5644706" y="413575"/>
                  </a:lnTo>
                  <a:cubicBezTo>
                    <a:pt x="5644706" y="356330"/>
                    <a:pt x="5703856" y="309467"/>
                    <a:pt x="5776246" y="309467"/>
                  </a:cubicBezTo>
                  <a:lnTo>
                    <a:pt x="6307455" y="309467"/>
                  </a:lnTo>
                  <a:cubicBezTo>
                    <a:pt x="6379845" y="309467"/>
                    <a:pt x="6438996" y="356330"/>
                    <a:pt x="6438996" y="413575"/>
                  </a:cubicBezTo>
                  <a:lnTo>
                    <a:pt x="6438996" y="721043"/>
                  </a:lnTo>
                  <a:cubicBezTo>
                    <a:pt x="6438996" y="778288"/>
                    <a:pt x="6379845" y="825151"/>
                    <a:pt x="6307455" y="825151"/>
                  </a:cubicBezTo>
                  <a:lnTo>
                    <a:pt x="5776246" y="825151"/>
                  </a:lnTo>
                  <a:cubicBezTo>
                    <a:pt x="5703856" y="825151"/>
                    <a:pt x="5644706" y="778288"/>
                    <a:pt x="5644706" y="721043"/>
                  </a:cubicBezTo>
                  <a:close/>
                  <a:moveTo>
                    <a:pt x="6724841" y="721043"/>
                  </a:moveTo>
                  <a:lnTo>
                    <a:pt x="6724841" y="413575"/>
                  </a:lnTo>
                  <a:cubicBezTo>
                    <a:pt x="6724841" y="356330"/>
                    <a:pt x="6783991" y="309467"/>
                    <a:pt x="6856381" y="309467"/>
                  </a:cubicBezTo>
                  <a:lnTo>
                    <a:pt x="7387590" y="309467"/>
                  </a:lnTo>
                  <a:cubicBezTo>
                    <a:pt x="7459980" y="309467"/>
                    <a:pt x="7519130" y="356330"/>
                    <a:pt x="7519130" y="413575"/>
                  </a:cubicBezTo>
                  <a:lnTo>
                    <a:pt x="7519130" y="721043"/>
                  </a:lnTo>
                  <a:cubicBezTo>
                    <a:pt x="7519130" y="778288"/>
                    <a:pt x="7459980" y="825151"/>
                    <a:pt x="7387590" y="825151"/>
                  </a:cubicBezTo>
                  <a:lnTo>
                    <a:pt x="6856381" y="825151"/>
                  </a:lnTo>
                  <a:cubicBezTo>
                    <a:pt x="6783991" y="825151"/>
                    <a:pt x="6724841" y="778288"/>
                    <a:pt x="6724841" y="721043"/>
                  </a:cubicBezTo>
                  <a:close/>
                  <a:moveTo>
                    <a:pt x="7804976" y="721043"/>
                  </a:moveTo>
                  <a:lnTo>
                    <a:pt x="7804976" y="413575"/>
                  </a:lnTo>
                  <a:cubicBezTo>
                    <a:pt x="7804976" y="356330"/>
                    <a:pt x="7864126" y="309467"/>
                    <a:pt x="7936516" y="309467"/>
                  </a:cubicBezTo>
                  <a:lnTo>
                    <a:pt x="8467725" y="309467"/>
                  </a:lnTo>
                  <a:cubicBezTo>
                    <a:pt x="8540115" y="309467"/>
                    <a:pt x="8599265" y="356330"/>
                    <a:pt x="8599265" y="413575"/>
                  </a:cubicBezTo>
                  <a:lnTo>
                    <a:pt x="8599265" y="721043"/>
                  </a:lnTo>
                  <a:cubicBezTo>
                    <a:pt x="8599265" y="778288"/>
                    <a:pt x="8540115" y="825151"/>
                    <a:pt x="8467725" y="825151"/>
                  </a:cubicBezTo>
                  <a:lnTo>
                    <a:pt x="7936516" y="825151"/>
                  </a:lnTo>
                  <a:cubicBezTo>
                    <a:pt x="7864126" y="825151"/>
                    <a:pt x="7804976" y="778288"/>
                    <a:pt x="7804976" y="721043"/>
                  </a:cubicBezTo>
                  <a:close/>
                  <a:moveTo>
                    <a:pt x="8885111" y="721043"/>
                  </a:moveTo>
                  <a:lnTo>
                    <a:pt x="8885111" y="413575"/>
                  </a:lnTo>
                  <a:cubicBezTo>
                    <a:pt x="8885111" y="356330"/>
                    <a:pt x="8944261" y="309467"/>
                    <a:pt x="9016651" y="309467"/>
                  </a:cubicBezTo>
                  <a:lnTo>
                    <a:pt x="9547860" y="309467"/>
                  </a:lnTo>
                  <a:cubicBezTo>
                    <a:pt x="9620250" y="309467"/>
                    <a:pt x="9679400" y="356330"/>
                    <a:pt x="9679400" y="413575"/>
                  </a:cubicBezTo>
                  <a:lnTo>
                    <a:pt x="9679400" y="721043"/>
                  </a:lnTo>
                  <a:cubicBezTo>
                    <a:pt x="9679400" y="778288"/>
                    <a:pt x="9620250" y="825151"/>
                    <a:pt x="9547860" y="825151"/>
                  </a:cubicBezTo>
                  <a:lnTo>
                    <a:pt x="9016651" y="825151"/>
                  </a:lnTo>
                  <a:cubicBezTo>
                    <a:pt x="8944261" y="825151"/>
                    <a:pt x="8885111" y="778288"/>
                    <a:pt x="8885111" y="721043"/>
                  </a:cubicBezTo>
                  <a:close/>
                  <a:moveTo>
                    <a:pt x="9965245" y="721043"/>
                  </a:moveTo>
                  <a:lnTo>
                    <a:pt x="9965245" y="413575"/>
                  </a:lnTo>
                  <a:cubicBezTo>
                    <a:pt x="9965245" y="356330"/>
                    <a:pt x="10024396" y="309467"/>
                    <a:pt x="10096786" y="309467"/>
                  </a:cubicBezTo>
                  <a:lnTo>
                    <a:pt x="10627995" y="309467"/>
                  </a:lnTo>
                  <a:cubicBezTo>
                    <a:pt x="10700385" y="309467"/>
                    <a:pt x="10759535" y="356330"/>
                    <a:pt x="10759535" y="413575"/>
                  </a:cubicBezTo>
                  <a:lnTo>
                    <a:pt x="10759535" y="721043"/>
                  </a:lnTo>
                  <a:cubicBezTo>
                    <a:pt x="10759535" y="778288"/>
                    <a:pt x="10700385" y="825151"/>
                    <a:pt x="10627995" y="825151"/>
                  </a:cubicBezTo>
                  <a:lnTo>
                    <a:pt x="10096786" y="825151"/>
                  </a:lnTo>
                  <a:cubicBezTo>
                    <a:pt x="10024396" y="825151"/>
                    <a:pt x="9965245" y="778288"/>
                    <a:pt x="9965245" y="721043"/>
                  </a:cubicBezTo>
                  <a:close/>
                </a:path>
              </a:pathLst>
            </a:custGeom>
            <a:solidFill>
              <a:srgbClr val="FFFFFF">
                <a:alpha val="352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20" name="Google Shape;220;p24"/>
          <p:cNvSpPr txBox="1"/>
          <p:nvPr>
            <p:ph type="title"/>
          </p:nvPr>
        </p:nvSpPr>
        <p:spPr>
          <a:xfrm>
            <a:off x="3020100" y="648625"/>
            <a:ext cx="3604800" cy="1058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1" name="Google Shape;221;p24"/>
          <p:cNvSpPr txBox="1"/>
          <p:nvPr>
            <p:ph idx="1" type="subTitle"/>
          </p:nvPr>
        </p:nvSpPr>
        <p:spPr>
          <a:xfrm>
            <a:off x="3020100" y="1853626"/>
            <a:ext cx="3604800" cy="105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2" name="Google Shape;222;p24"/>
          <p:cNvSpPr txBox="1"/>
          <p:nvPr/>
        </p:nvSpPr>
        <p:spPr>
          <a:xfrm>
            <a:off x="3020100" y="3644375"/>
            <a:ext cx="3183000" cy="5796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000">
                <a:solidFill>
                  <a:schemeClr val="dk1"/>
                </a:solidFill>
                <a:latin typeface="Archivo"/>
                <a:ea typeface="Archivo"/>
                <a:cs typeface="Archivo"/>
                <a:sym typeface="Archivo"/>
              </a:rPr>
              <a:t>CREDITS:</a:t>
            </a:r>
            <a:r>
              <a:rPr lang="en" sz="1000">
                <a:solidFill>
                  <a:schemeClr val="dk1"/>
                </a:solidFill>
                <a:latin typeface="Archivo"/>
                <a:ea typeface="Archivo"/>
                <a:cs typeface="Archivo"/>
                <a:sym typeface="Archivo"/>
              </a:rPr>
              <a:t> This presentation template was created by </a:t>
            </a:r>
            <a:r>
              <a:rPr b="1" lang="en" sz="1000" u="sng">
                <a:solidFill>
                  <a:schemeClr val="dk1"/>
                </a:solidFill>
                <a:latin typeface="Archivo"/>
                <a:ea typeface="Archivo"/>
                <a:cs typeface="Archivo"/>
                <a:sym typeface="Archivo"/>
                <a:hlinkClick r:id="rId3">
                  <a:extLst>
                    <a:ext uri="{A12FA001-AC4F-418D-AE19-62706E023703}">
                      <ahyp:hlinkClr val="tx"/>
                    </a:ext>
                  </a:extLst>
                </a:hlinkClick>
              </a:rPr>
              <a:t>Slidesgo</a:t>
            </a:r>
            <a:r>
              <a:rPr lang="en" sz="1000">
                <a:solidFill>
                  <a:schemeClr val="dk1"/>
                </a:solidFill>
                <a:latin typeface="Archivo"/>
                <a:ea typeface="Archivo"/>
                <a:cs typeface="Archivo"/>
                <a:sym typeface="Archivo"/>
              </a:rPr>
              <a:t>, and includes icons by </a:t>
            </a:r>
            <a:r>
              <a:rPr b="1" lang="en" sz="1000" u="sng">
                <a:solidFill>
                  <a:schemeClr val="dk1"/>
                </a:solidFill>
                <a:latin typeface="Archivo"/>
                <a:ea typeface="Archivo"/>
                <a:cs typeface="Archivo"/>
                <a:sym typeface="Archivo"/>
                <a:hlinkClick r:id="rId4">
                  <a:extLst>
                    <a:ext uri="{A12FA001-AC4F-418D-AE19-62706E023703}">
                      <ahyp:hlinkClr val="tx"/>
                    </a:ext>
                  </a:extLst>
                </a:hlinkClick>
              </a:rPr>
              <a:t>Flaticon</a:t>
            </a:r>
            <a:r>
              <a:rPr lang="en" sz="1000">
                <a:solidFill>
                  <a:schemeClr val="dk1"/>
                </a:solidFill>
                <a:latin typeface="Archivo"/>
                <a:ea typeface="Archivo"/>
                <a:cs typeface="Archivo"/>
                <a:sym typeface="Archivo"/>
              </a:rPr>
              <a:t>, and infographics &amp; images by </a:t>
            </a:r>
            <a:r>
              <a:rPr b="1" lang="en" sz="1000" u="sng">
                <a:solidFill>
                  <a:schemeClr val="dk1"/>
                </a:solidFill>
                <a:latin typeface="Archivo"/>
                <a:ea typeface="Archivo"/>
                <a:cs typeface="Archivo"/>
                <a:sym typeface="Archivo"/>
                <a:hlinkClick r:id="rId5">
                  <a:extLst>
                    <a:ext uri="{A12FA001-AC4F-418D-AE19-62706E023703}">
                      <ahyp:hlinkClr val="tx"/>
                    </a:ext>
                  </a:extLst>
                </a:hlinkClick>
              </a:rPr>
              <a:t>Freepik</a:t>
            </a:r>
            <a:r>
              <a:rPr lang="en" sz="1000" u="sng">
                <a:solidFill>
                  <a:schemeClr val="dk1"/>
                </a:solidFill>
                <a:latin typeface="Archivo"/>
                <a:ea typeface="Archivo"/>
                <a:cs typeface="Archivo"/>
                <a:sym typeface="Archivo"/>
              </a:rPr>
              <a:t> </a:t>
            </a:r>
            <a:endParaRPr b="1" sz="1000" u="sng">
              <a:solidFill>
                <a:schemeClr val="dk1"/>
              </a:solidFill>
              <a:latin typeface="Archivo"/>
              <a:ea typeface="Archivo"/>
              <a:cs typeface="Archivo"/>
              <a:sym typeface="Archiv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23" name="Shape 223"/>
        <p:cNvGrpSpPr/>
        <p:nvPr/>
      </p:nvGrpSpPr>
      <p:grpSpPr>
        <a:xfrm>
          <a:off x="0" y="0"/>
          <a:ext cx="0" cy="0"/>
          <a:chOff x="0" y="0"/>
          <a:chExt cx="0" cy="0"/>
        </a:xfrm>
      </p:grpSpPr>
      <p:pic>
        <p:nvPicPr>
          <p:cNvPr id="224" name="Google Shape;224;p25"/>
          <p:cNvPicPr preferRelativeResize="0"/>
          <p:nvPr/>
        </p:nvPicPr>
        <p:blipFill rotWithShape="1">
          <a:blip r:embed="rId2">
            <a:alphaModFix amt="29000"/>
          </a:blip>
          <a:srcRect b="0" l="337" r="347" t="0"/>
          <a:stretch/>
        </p:blipFill>
        <p:spPr>
          <a:xfrm>
            <a:off x="0" y="0"/>
            <a:ext cx="9144002" cy="5143502"/>
          </a:xfrm>
          <a:prstGeom prst="rect">
            <a:avLst/>
          </a:prstGeom>
          <a:noFill/>
          <a:ln>
            <a:noFill/>
          </a:ln>
        </p:spPr>
      </p:pic>
      <p:sp>
        <p:nvSpPr>
          <p:cNvPr id="225" name="Google Shape;225;p25"/>
          <p:cNvSpPr/>
          <p:nvPr/>
        </p:nvSpPr>
        <p:spPr>
          <a:xfrm rot="719251">
            <a:off x="-3314458" y="4493587"/>
            <a:ext cx="8161065" cy="873510"/>
          </a:xfrm>
          <a:custGeom>
            <a:rect b="b" l="l" r="r" t="t"/>
            <a:pathLst>
              <a:path extrusionOk="0" h="1165860" w="10935747">
                <a:moveTo>
                  <a:pt x="5467826" y="0"/>
                </a:moveTo>
                <a:lnTo>
                  <a:pt x="0" y="0"/>
                </a:lnTo>
                <a:lnTo>
                  <a:pt x="0" y="1165860"/>
                </a:lnTo>
                <a:lnTo>
                  <a:pt x="10935748" y="1165860"/>
                </a:lnTo>
                <a:lnTo>
                  <a:pt x="10935748" y="0"/>
                </a:lnTo>
                <a:lnTo>
                  <a:pt x="5467922" y="0"/>
                </a:lnTo>
                <a:close/>
                <a:moveTo>
                  <a:pt x="10672572" y="57245"/>
                </a:moveTo>
                <a:cubicBezTo>
                  <a:pt x="10672572" y="42958"/>
                  <a:pt x="10687336" y="31242"/>
                  <a:pt x="10705434" y="31242"/>
                </a:cubicBezTo>
                <a:lnTo>
                  <a:pt x="10862310" y="31242"/>
                </a:lnTo>
                <a:cubicBezTo>
                  <a:pt x="10880408" y="31242"/>
                  <a:pt x="10895171" y="42958"/>
                  <a:pt x="10895171" y="57245"/>
                </a:cubicBezTo>
                <a:lnTo>
                  <a:pt x="10895171" y="195072"/>
                </a:lnTo>
                <a:cubicBezTo>
                  <a:pt x="10895171" y="209360"/>
                  <a:pt x="10880408" y="221075"/>
                  <a:pt x="10862310" y="221075"/>
                </a:cubicBezTo>
                <a:lnTo>
                  <a:pt x="10705434" y="221075"/>
                </a:lnTo>
                <a:cubicBezTo>
                  <a:pt x="10687336" y="221075"/>
                  <a:pt x="10672572" y="209360"/>
                  <a:pt x="10672572" y="195072"/>
                </a:cubicBezTo>
                <a:lnTo>
                  <a:pt x="10672572" y="57245"/>
                </a:lnTo>
                <a:close/>
                <a:moveTo>
                  <a:pt x="10386726" y="57245"/>
                </a:moveTo>
                <a:cubicBezTo>
                  <a:pt x="10386726" y="42958"/>
                  <a:pt x="10401491" y="31242"/>
                  <a:pt x="10419588" y="31242"/>
                </a:cubicBezTo>
                <a:lnTo>
                  <a:pt x="10576465" y="31242"/>
                </a:lnTo>
                <a:cubicBezTo>
                  <a:pt x="10594563" y="31242"/>
                  <a:pt x="10609326" y="42958"/>
                  <a:pt x="10609326" y="57245"/>
                </a:cubicBezTo>
                <a:lnTo>
                  <a:pt x="10609326" y="195072"/>
                </a:lnTo>
                <a:cubicBezTo>
                  <a:pt x="10609326" y="209360"/>
                  <a:pt x="10594563" y="221075"/>
                  <a:pt x="10576465" y="221075"/>
                </a:cubicBezTo>
                <a:lnTo>
                  <a:pt x="10419588" y="221075"/>
                </a:lnTo>
                <a:cubicBezTo>
                  <a:pt x="10401491" y="221075"/>
                  <a:pt x="10386726" y="209360"/>
                  <a:pt x="10386726" y="195072"/>
                </a:cubicBezTo>
                <a:lnTo>
                  <a:pt x="10386726" y="57245"/>
                </a:lnTo>
                <a:close/>
                <a:moveTo>
                  <a:pt x="10100881" y="57245"/>
                </a:moveTo>
                <a:cubicBezTo>
                  <a:pt x="10100881" y="42958"/>
                  <a:pt x="10115645" y="31242"/>
                  <a:pt x="10133743" y="31242"/>
                </a:cubicBezTo>
                <a:lnTo>
                  <a:pt x="10290620" y="31242"/>
                </a:lnTo>
                <a:cubicBezTo>
                  <a:pt x="10308717" y="31242"/>
                  <a:pt x="10323480" y="42958"/>
                  <a:pt x="10323480" y="57245"/>
                </a:cubicBezTo>
                <a:lnTo>
                  <a:pt x="10323480" y="195072"/>
                </a:lnTo>
                <a:cubicBezTo>
                  <a:pt x="10323480" y="209360"/>
                  <a:pt x="10308717" y="221075"/>
                  <a:pt x="10290620" y="221075"/>
                </a:cubicBezTo>
                <a:lnTo>
                  <a:pt x="10133743" y="221075"/>
                </a:lnTo>
                <a:cubicBezTo>
                  <a:pt x="10115645" y="221075"/>
                  <a:pt x="10100881" y="209360"/>
                  <a:pt x="10100881" y="195072"/>
                </a:cubicBezTo>
                <a:lnTo>
                  <a:pt x="10100881" y="57245"/>
                </a:lnTo>
                <a:close/>
                <a:moveTo>
                  <a:pt x="9815036" y="57245"/>
                </a:moveTo>
                <a:cubicBezTo>
                  <a:pt x="9815036" y="42958"/>
                  <a:pt x="9829800" y="31242"/>
                  <a:pt x="9847898" y="31242"/>
                </a:cubicBezTo>
                <a:lnTo>
                  <a:pt x="10004774" y="31242"/>
                </a:lnTo>
                <a:cubicBezTo>
                  <a:pt x="10022872" y="31242"/>
                  <a:pt x="10037635" y="42958"/>
                  <a:pt x="10037635" y="57245"/>
                </a:cubicBezTo>
                <a:lnTo>
                  <a:pt x="10037635" y="195072"/>
                </a:lnTo>
                <a:cubicBezTo>
                  <a:pt x="10037635" y="209360"/>
                  <a:pt x="10022872" y="221075"/>
                  <a:pt x="10004774" y="221075"/>
                </a:cubicBezTo>
                <a:lnTo>
                  <a:pt x="9847898" y="221075"/>
                </a:lnTo>
                <a:cubicBezTo>
                  <a:pt x="9829800" y="221075"/>
                  <a:pt x="9815036" y="209360"/>
                  <a:pt x="9815036" y="195072"/>
                </a:cubicBezTo>
                <a:lnTo>
                  <a:pt x="9815036" y="57245"/>
                </a:lnTo>
                <a:close/>
                <a:moveTo>
                  <a:pt x="9529191" y="57245"/>
                </a:moveTo>
                <a:cubicBezTo>
                  <a:pt x="9529191" y="42958"/>
                  <a:pt x="9543955" y="31242"/>
                  <a:pt x="9562052" y="31242"/>
                </a:cubicBezTo>
                <a:lnTo>
                  <a:pt x="9718929" y="31242"/>
                </a:lnTo>
                <a:cubicBezTo>
                  <a:pt x="9737027" y="31242"/>
                  <a:pt x="9751790" y="42958"/>
                  <a:pt x="9751790" y="57245"/>
                </a:cubicBezTo>
                <a:lnTo>
                  <a:pt x="9751790" y="195072"/>
                </a:lnTo>
                <a:cubicBezTo>
                  <a:pt x="9751790" y="209360"/>
                  <a:pt x="9737027" y="221075"/>
                  <a:pt x="9718929" y="221075"/>
                </a:cubicBezTo>
                <a:lnTo>
                  <a:pt x="9562052" y="221075"/>
                </a:lnTo>
                <a:cubicBezTo>
                  <a:pt x="9543955" y="221075"/>
                  <a:pt x="9529191" y="209360"/>
                  <a:pt x="9529191" y="195072"/>
                </a:cubicBezTo>
                <a:lnTo>
                  <a:pt x="9529191" y="57245"/>
                </a:lnTo>
                <a:close/>
                <a:moveTo>
                  <a:pt x="9243346" y="57245"/>
                </a:moveTo>
                <a:cubicBezTo>
                  <a:pt x="9243346" y="42958"/>
                  <a:pt x="9258109" y="31242"/>
                  <a:pt x="9276207" y="31242"/>
                </a:cubicBezTo>
                <a:lnTo>
                  <a:pt x="9433084" y="31242"/>
                </a:lnTo>
                <a:cubicBezTo>
                  <a:pt x="9451181" y="31242"/>
                  <a:pt x="9465945" y="42958"/>
                  <a:pt x="9465945" y="57245"/>
                </a:cubicBezTo>
                <a:lnTo>
                  <a:pt x="9465945" y="195072"/>
                </a:lnTo>
                <a:cubicBezTo>
                  <a:pt x="9465945" y="209360"/>
                  <a:pt x="9451181" y="221075"/>
                  <a:pt x="9433084" y="221075"/>
                </a:cubicBezTo>
                <a:lnTo>
                  <a:pt x="9276207" y="221075"/>
                </a:lnTo>
                <a:cubicBezTo>
                  <a:pt x="9258109" y="221075"/>
                  <a:pt x="9243346" y="209360"/>
                  <a:pt x="9243346" y="195072"/>
                </a:cubicBezTo>
                <a:lnTo>
                  <a:pt x="9243346" y="57245"/>
                </a:lnTo>
                <a:close/>
                <a:moveTo>
                  <a:pt x="8957500" y="57245"/>
                </a:moveTo>
                <a:cubicBezTo>
                  <a:pt x="8957500" y="42958"/>
                  <a:pt x="8972264" y="31242"/>
                  <a:pt x="8990362" y="31242"/>
                </a:cubicBezTo>
                <a:lnTo>
                  <a:pt x="9147239" y="31242"/>
                </a:lnTo>
                <a:cubicBezTo>
                  <a:pt x="9165336" y="31242"/>
                  <a:pt x="9180100" y="42958"/>
                  <a:pt x="9180100" y="57245"/>
                </a:cubicBezTo>
                <a:lnTo>
                  <a:pt x="9180100" y="195072"/>
                </a:lnTo>
                <a:cubicBezTo>
                  <a:pt x="9180100" y="209360"/>
                  <a:pt x="9165336" y="221075"/>
                  <a:pt x="9147239" y="221075"/>
                </a:cubicBezTo>
                <a:lnTo>
                  <a:pt x="8990362" y="221075"/>
                </a:lnTo>
                <a:cubicBezTo>
                  <a:pt x="8972264" y="221075"/>
                  <a:pt x="8957500" y="209360"/>
                  <a:pt x="8957500" y="195072"/>
                </a:cubicBezTo>
                <a:lnTo>
                  <a:pt x="8957500" y="57245"/>
                </a:lnTo>
                <a:close/>
                <a:moveTo>
                  <a:pt x="8671655" y="57245"/>
                </a:moveTo>
                <a:cubicBezTo>
                  <a:pt x="8671655" y="42958"/>
                  <a:pt x="8686419" y="31242"/>
                  <a:pt x="8704516" y="31242"/>
                </a:cubicBezTo>
                <a:lnTo>
                  <a:pt x="8861393" y="31242"/>
                </a:lnTo>
                <a:cubicBezTo>
                  <a:pt x="8879491" y="31242"/>
                  <a:pt x="8894255" y="42958"/>
                  <a:pt x="8894255" y="57245"/>
                </a:cubicBezTo>
                <a:lnTo>
                  <a:pt x="8894255" y="195072"/>
                </a:lnTo>
                <a:cubicBezTo>
                  <a:pt x="8894255" y="209360"/>
                  <a:pt x="8879491" y="221075"/>
                  <a:pt x="8861393" y="221075"/>
                </a:cubicBezTo>
                <a:lnTo>
                  <a:pt x="8704516" y="221075"/>
                </a:lnTo>
                <a:cubicBezTo>
                  <a:pt x="8686419" y="221075"/>
                  <a:pt x="8671655" y="209360"/>
                  <a:pt x="8671655" y="195072"/>
                </a:cubicBezTo>
                <a:lnTo>
                  <a:pt x="8671655" y="57245"/>
                </a:lnTo>
                <a:close/>
                <a:moveTo>
                  <a:pt x="8385810" y="57245"/>
                </a:moveTo>
                <a:cubicBezTo>
                  <a:pt x="8385810" y="42958"/>
                  <a:pt x="8400574" y="31242"/>
                  <a:pt x="8418671" y="31242"/>
                </a:cubicBezTo>
                <a:lnTo>
                  <a:pt x="8575548" y="31242"/>
                </a:lnTo>
                <a:cubicBezTo>
                  <a:pt x="8593645" y="31242"/>
                  <a:pt x="8608409" y="42958"/>
                  <a:pt x="8608409" y="57245"/>
                </a:cubicBezTo>
                <a:lnTo>
                  <a:pt x="8608409" y="195072"/>
                </a:lnTo>
                <a:cubicBezTo>
                  <a:pt x="8608409" y="209360"/>
                  <a:pt x="8593645" y="221075"/>
                  <a:pt x="8575548" y="221075"/>
                </a:cubicBezTo>
                <a:lnTo>
                  <a:pt x="8418671" y="221075"/>
                </a:lnTo>
                <a:cubicBezTo>
                  <a:pt x="8400574" y="221075"/>
                  <a:pt x="8385810" y="209360"/>
                  <a:pt x="8385810" y="195072"/>
                </a:cubicBezTo>
                <a:lnTo>
                  <a:pt x="8385810" y="57245"/>
                </a:lnTo>
                <a:close/>
                <a:moveTo>
                  <a:pt x="8099965" y="57245"/>
                </a:moveTo>
                <a:cubicBezTo>
                  <a:pt x="8099965" y="42958"/>
                  <a:pt x="8114729" y="31242"/>
                  <a:pt x="8132827" y="31242"/>
                </a:cubicBezTo>
                <a:lnTo>
                  <a:pt x="8289703" y="31242"/>
                </a:lnTo>
                <a:cubicBezTo>
                  <a:pt x="8307801" y="31242"/>
                  <a:pt x="8322564" y="42958"/>
                  <a:pt x="8322564" y="57245"/>
                </a:cubicBezTo>
                <a:lnTo>
                  <a:pt x="8322564" y="195072"/>
                </a:lnTo>
                <a:cubicBezTo>
                  <a:pt x="8322564" y="209360"/>
                  <a:pt x="8307801" y="221075"/>
                  <a:pt x="8289703" y="221075"/>
                </a:cubicBezTo>
                <a:lnTo>
                  <a:pt x="8132827" y="221075"/>
                </a:lnTo>
                <a:cubicBezTo>
                  <a:pt x="8114729" y="221075"/>
                  <a:pt x="8099965" y="209360"/>
                  <a:pt x="8099965" y="195072"/>
                </a:cubicBezTo>
                <a:lnTo>
                  <a:pt x="8099965" y="57245"/>
                </a:lnTo>
                <a:close/>
                <a:moveTo>
                  <a:pt x="7814120" y="57245"/>
                </a:moveTo>
                <a:cubicBezTo>
                  <a:pt x="7814120" y="42958"/>
                  <a:pt x="7828883" y="31242"/>
                  <a:pt x="7846981" y="31242"/>
                </a:cubicBezTo>
                <a:lnTo>
                  <a:pt x="8003858" y="31242"/>
                </a:lnTo>
                <a:cubicBezTo>
                  <a:pt x="8021955" y="31242"/>
                  <a:pt x="8036719" y="42958"/>
                  <a:pt x="8036719" y="57245"/>
                </a:cubicBezTo>
                <a:lnTo>
                  <a:pt x="8036719" y="195072"/>
                </a:lnTo>
                <a:cubicBezTo>
                  <a:pt x="8036719" y="209360"/>
                  <a:pt x="8021955" y="221075"/>
                  <a:pt x="8003858" y="221075"/>
                </a:cubicBezTo>
                <a:lnTo>
                  <a:pt x="7846981" y="221075"/>
                </a:lnTo>
                <a:cubicBezTo>
                  <a:pt x="7828883" y="221075"/>
                  <a:pt x="7814120" y="209360"/>
                  <a:pt x="7814120" y="195072"/>
                </a:cubicBezTo>
                <a:lnTo>
                  <a:pt x="7814120" y="57245"/>
                </a:lnTo>
                <a:close/>
                <a:moveTo>
                  <a:pt x="7528274" y="57245"/>
                </a:moveTo>
                <a:cubicBezTo>
                  <a:pt x="7528274" y="42958"/>
                  <a:pt x="7543038" y="31242"/>
                  <a:pt x="7561136" y="31242"/>
                </a:cubicBezTo>
                <a:lnTo>
                  <a:pt x="7718012" y="31242"/>
                </a:lnTo>
                <a:cubicBezTo>
                  <a:pt x="7736110" y="31242"/>
                  <a:pt x="7750874" y="42958"/>
                  <a:pt x="7750874" y="57245"/>
                </a:cubicBezTo>
                <a:lnTo>
                  <a:pt x="7750874" y="195072"/>
                </a:lnTo>
                <a:cubicBezTo>
                  <a:pt x="7750874" y="209360"/>
                  <a:pt x="7736110" y="221075"/>
                  <a:pt x="7718012" y="221075"/>
                </a:cubicBezTo>
                <a:lnTo>
                  <a:pt x="7561136" y="221075"/>
                </a:lnTo>
                <a:cubicBezTo>
                  <a:pt x="7543038" y="221075"/>
                  <a:pt x="7528274" y="209360"/>
                  <a:pt x="7528274" y="195072"/>
                </a:cubicBezTo>
                <a:lnTo>
                  <a:pt x="7528274" y="57245"/>
                </a:lnTo>
                <a:close/>
                <a:moveTo>
                  <a:pt x="7242429" y="57245"/>
                </a:moveTo>
                <a:cubicBezTo>
                  <a:pt x="7242429" y="42958"/>
                  <a:pt x="7257193" y="31242"/>
                  <a:pt x="7275290" y="31242"/>
                </a:cubicBezTo>
                <a:lnTo>
                  <a:pt x="7432168" y="31242"/>
                </a:lnTo>
                <a:cubicBezTo>
                  <a:pt x="7450265" y="31242"/>
                  <a:pt x="7465028" y="42958"/>
                  <a:pt x="7465028" y="57245"/>
                </a:cubicBezTo>
                <a:lnTo>
                  <a:pt x="7465028" y="195072"/>
                </a:lnTo>
                <a:cubicBezTo>
                  <a:pt x="7465028" y="209360"/>
                  <a:pt x="7450265" y="221075"/>
                  <a:pt x="7432168" y="221075"/>
                </a:cubicBezTo>
                <a:lnTo>
                  <a:pt x="7275290" y="221075"/>
                </a:lnTo>
                <a:cubicBezTo>
                  <a:pt x="7257193" y="221075"/>
                  <a:pt x="7242429" y="209360"/>
                  <a:pt x="7242429" y="195072"/>
                </a:cubicBezTo>
                <a:lnTo>
                  <a:pt x="7242429" y="57245"/>
                </a:lnTo>
                <a:close/>
                <a:moveTo>
                  <a:pt x="6956584" y="57245"/>
                </a:moveTo>
                <a:cubicBezTo>
                  <a:pt x="6956584" y="42958"/>
                  <a:pt x="6971348" y="31242"/>
                  <a:pt x="6989445" y="31242"/>
                </a:cubicBezTo>
                <a:lnTo>
                  <a:pt x="7146322" y="31242"/>
                </a:lnTo>
                <a:cubicBezTo>
                  <a:pt x="7164419" y="31242"/>
                  <a:pt x="7179183" y="42958"/>
                  <a:pt x="7179183" y="57245"/>
                </a:cubicBezTo>
                <a:lnTo>
                  <a:pt x="7179183" y="195072"/>
                </a:lnTo>
                <a:cubicBezTo>
                  <a:pt x="7179183" y="209360"/>
                  <a:pt x="7164419" y="221075"/>
                  <a:pt x="7146322" y="221075"/>
                </a:cubicBezTo>
                <a:lnTo>
                  <a:pt x="6989445" y="221075"/>
                </a:lnTo>
                <a:cubicBezTo>
                  <a:pt x="6971348" y="221075"/>
                  <a:pt x="6956584" y="209360"/>
                  <a:pt x="6956584" y="195072"/>
                </a:cubicBezTo>
                <a:lnTo>
                  <a:pt x="6956584" y="57245"/>
                </a:lnTo>
                <a:close/>
                <a:moveTo>
                  <a:pt x="6670739" y="57245"/>
                </a:moveTo>
                <a:cubicBezTo>
                  <a:pt x="6670739" y="42958"/>
                  <a:pt x="6685503" y="31242"/>
                  <a:pt x="6703600" y="31242"/>
                </a:cubicBezTo>
                <a:lnTo>
                  <a:pt x="6860477" y="31242"/>
                </a:lnTo>
                <a:cubicBezTo>
                  <a:pt x="6878574" y="31242"/>
                  <a:pt x="6893338" y="42958"/>
                  <a:pt x="6893338" y="57245"/>
                </a:cubicBezTo>
                <a:lnTo>
                  <a:pt x="6893338" y="195072"/>
                </a:lnTo>
                <a:cubicBezTo>
                  <a:pt x="6893338" y="209360"/>
                  <a:pt x="6878574" y="221075"/>
                  <a:pt x="6860477" y="221075"/>
                </a:cubicBezTo>
                <a:lnTo>
                  <a:pt x="6703600" y="221075"/>
                </a:lnTo>
                <a:cubicBezTo>
                  <a:pt x="6685503" y="221075"/>
                  <a:pt x="6670739" y="209360"/>
                  <a:pt x="6670739" y="195072"/>
                </a:cubicBezTo>
                <a:lnTo>
                  <a:pt x="6670739" y="57245"/>
                </a:lnTo>
                <a:close/>
                <a:moveTo>
                  <a:pt x="6384894" y="57245"/>
                </a:moveTo>
                <a:cubicBezTo>
                  <a:pt x="6384894" y="42958"/>
                  <a:pt x="6399657" y="31242"/>
                  <a:pt x="6417755" y="31242"/>
                </a:cubicBezTo>
                <a:lnTo>
                  <a:pt x="6574631" y="31242"/>
                </a:lnTo>
                <a:cubicBezTo>
                  <a:pt x="6592729" y="31242"/>
                  <a:pt x="6607493" y="42958"/>
                  <a:pt x="6607493" y="57245"/>
                </a:cubicBezTo>
                <a:lnTo>
                  <a:pt x="6607493" y="195072"/>
                </a:lnTo>
                <a:cubicBezTo>
                  <a:pt x="6607493" y="209360"/>
                  <a:pt x="6592729" y="221075"/>
                  <a:pt x="6574631" y="221075"/>
                </a:cubicBezTo>
                <a:lnTo>
                  <a:pt x="6417755" y="221075"/>
                </a:lnTo>
                <a:cubicBezTo>
                  <a:pt x="6399657" y="221075"/>
                  <a:pt x="6384894" y="209360"/>
                  <a:pt x="6384894" y="195072"/>
                </a:cubicBezTo>
                <a:lnTo>
                  <a:pt x="6384894" y="57245"/>
                </a:lnTo>
                <a:close/>
                <a:moveTo>
                  <a:pt x="6099048" y="57245"/>
                </a:moveTo>
                <a:cubicBezTo>
                  <a:pt x="6099048" y="42958"/>
                  <a:pt x="6113812" y="31242"/>
                  <a:pt x="6131910" y="31242"/>
                </a:cubicBezTo>
                <a:lnTo>
                  <a:pt x="6288786" y="31242"/>
                </a:lnTo>
                <a:cubicBezTo>
                  <a:pt x="6306884" y="31242"/>
                  <a:pt x="6321648" y="42958"/>
                  <a:pt x="6321648" y="57245"/>
                </a:cubicBezTo>
                <a:lnTo>
                  <a:pt x="6321648" y="195072"/>
                </a:lnTo>
                <a:cubicBezTo>
                  <a:pt x="6321648" y="209360"/>
                  <a:pt x="6306884" y="221075"/>
                  <a:pt x="6288786" y="221075"/>
                </a:cubicBezTo>
                <a:lnTo>
                  <a:pt x="6131910" y="221075"/>
                </a:lnTo>
                <a:cubicBezTo>
                  <a:pt x="6113812" y="221075"/>
                  <a:pt x="6099048" y="209360"/>
                  <a:pt x="6099048" y="195072"/>
                </a:cubicBezTo>
                <a:lnTo>
                  <a:pt x="6099048" y="57245"/>
                </a:lnTo>
                <a:close/>
                <a:moveTo>
                  <a:pt x="5813203" y="57245"/>
                </a:moveTo>
                <a:cubicBezTo>
                  <a:pt x="5813203" y="42958"/>
                  <a:pt x="5827967" y="31242"/>
                  <a:pt x="5846064" y="31242"/>
                </a:cubicBezTo>
                <a:lnTo>
                  <a:pt x="6002941" y="31242"/>
                </a:lnTo>
                <a:cubicBezTo>
                  <a:pt x="6021039" y="31242"/>
                  <a:pt x="6035802" y="42958"/>
                  <a:pt x="6035802" y="57245"/>
                </a:cubicBezTo>
                <a:lnTo>
                  <a:pt x="6035802" y="195072"/>
                </a:lnTo>
                <a:cubicBezTo>
                  <a:pt x="6035802" y="209360"/>
                  <a:pt x="6021039" y="221075"/>
                  <a:pt x="6002941" y="221075"/>
                </a:cubicBezTo>
                <a:lnTo>
                  <a:pt x="5846064" y="221075"/>
                </a:lnTo>
                <a:cubicBezTo>
                  <a:pt x="5827967" y="221075"/>
                  <a:pt x="5813203" y="209360"/>
                  <a:pt x="5813203" y="195072"/>
                </a:cubicBezTo>
                <a:lnTo>
                  <a:pt x="5813203" y="57245"/>
                </a:lnTo>
                <a:close/>
                <a:moveTo>
                  <a:pt x="5527358" y="57245"/>
                </a:moveTo>
                <a:cubicBezTo>
                  <a:pt x="5527358" y="42958"/>
                  <a:pt x="5542121" y="31242"/>
                  <a:pt x="5560219" y="31242"/>
                </a:cubicBezTo>
                <a:lnTo>
                  <a:pt x="5717095" y="31242"/>
                </a:lnTo>
                <a:cubicBezTo>
                  <a:pt x="5735193" y="31242"/>
                  <a:pt x="5749957" y="42958"/>
                  <a:pt x="5749957" y="57245"/>
                </a:cubicBezTo>
                <a:lnTo>
                  <a:pt x="5749957" y="195072"/>
                </a:lnTo>
                <a:cubicBezTo>
                  <a:pt x="5749957" y="209360"/>
                  <a:pt x="5735193" y="221075"/>
                  <a:pt x="5717095" y="221075"/>
                </a:cubicBezTo>
                <a:lnTo>
                  <a:pt x="5560219" y="221075"/>
                </a:lnTo>
                <a:cubicBezTo>
                  <a:pt x="5542121" y="221075"/>
                  <a:pt x="5527358" y="209360"/>
                  <a:pt x="5527358" y="195072"/>
                </a:cubicBezTo>
                <a:lnTo>
                  <a:pt x="5527358" y="57245"/>
                </a:lnTo>
                <a:close/>
                <a:moveTo>
                  <a:pt x="5204555" y="57245"/>
                </a:moveTo>
                <a:cubicBezTo>
                  <a:pt x="5204555" y="42958"/>
                  <a:pt x="5219319" y="31242"/>
                  <a:pt x="5237417" y="31242"/>
                </a:cubicBezTo>
                <a:lnTo>
                  <a:pt x="5394294" y="31242"/>
                </a:lnTo>
                <a:cubicBezTo>
                  <a:pt x="5412391" y="31242"/>
                  <a:pt x="5427155" y="42958"/>
                  <a:pt x="5427155" y="57245"/>
                </a:cubicBezTo>
                <a:lnTo>
                  <a:pt x="5427155" y="195072"/>
                </a:lnTo>
                <a:cubicBezTo>
                  <a:pt x="5427155" y="209360"/>
                  <a:pt x="5412391" y="221075"/>
                  <a:pt x="5394294" y="221075"/>
                </a:cubicBezTo>
                <a:lnTo>
                  <a:pt x="5237417" y="221075"/>
                </a:lnTo>
                <a:cubicBezTo>
                  <a:pt x="5219319" y="221075"/>
                  <a:pt x="5204555" y="209360"/>
                  <a:pt x="5204555" y="195072"/>
                </a:cubicBezTo>
                <a:lnTo>
                  <a:pt x="5204555" y="57245"/>
                </a:lnTo>
                <a:close/>
                <a:moveTo>
                  <a:pt x="4918710" y="57245"/>
                </a:moveTo>
                <a:cubicBezTo>
                  <a:pt x="4918710" y="42958"/>
                  <a:pt x="4933474" y="31242"/>
                  <a:pt x="4951571" y="31242"/>
                </a:cubicBezTo>
                <a:lnTo>
                  <a:pt x="5108448" y="31242"/>
                </a:lnTo>
                <a:cubicBezTo>
                  <a:pt x="5126545" y="31242"/>
                  <a:pt x="5141310" y="42958"/>
                  <a:pt x="5141310" y="57245"/>
                </a:cubicBezTo>
                <a:lnTo>
                  <a:pt x="5141310" y="195072"/>
                </a:lnTo>
                <a:cubicBezTo>
                  <a:pt x="5141310" y="209360"/>
                  <a:pt x="5126545" y="221075"/>
                  <a:pt x="5108448" y="221075"/>
                </a:cubicBezTo>
                <a:lnTo>
                  <a:pt x="4951571" y="221075"/>
                </a:lnTo>
                <a:cubicBezTo>
                  <a:pt x="4933474" y="221075"/>
                  <a:pt x="4918710" y="209360"/>
                  <a:pt x="4918710" y="195072"/>
                </a:cubicBezTo>
                <a:lnTo>
                  <a:pt x="4918710" y="57245"/>
                </a:lnTo>
                <a:close/>
                <a:moveTo>
                  <a:pt x="4632865" y="57245"/>
                </a:moveTo>
                <a:cubicBezTo>
                  <a:pt x="4632865" y="42958"/>
                  <a:pt x="4647629" y="31242"/>
                  <a:pt x="4665726" y="31242"/>
                </a:cubicBezTo>
                <a:lnTo>
                  <a:pt x="4822603" y="31242"/>
                </a:lnTo>
                <a:cubicBezTo>
                  <a:pt x="4840700" y="31242"/>
                  <a:pt x="4855464" y="42958"/>
                  <a:pt x="4855464" y="57245"/>
                </a:cubicBezTo>
                <a:lnTo>
                  <a:pt x="4855464" y="195072"/>
                </a:lnTo>
                <a:cubicBezTo>
                  <a:pt x="4855464" y="209360"/>
                  <a:pt x="4840700" y="221075"/>
                  <a:pt x="4822603" y="221075"/>
                </a:cubicBezTo>
                <a:lnTo>
                  <a:pt x="4665726" y="221075"/>
                </a:lnTo>
                <a:cubicBezTo>
                  <a:pt x="4647629" y="221075"/>
                  <a:pt x="4632865" y="209360"/>
                  <a:pt x="4632865" y="195072"/>
                </a:cubicBezTo>
                <a:lnTo>
                  <a:pt x="4632865" y="57245"/>
                </a:lnTo>
                <a:close/>
                <a:moveTo>
                  <a:pt x="4347020" y="57245"/>
                </a:moveTo>
                <a:cubicBezTo>
                  <a:pt x="4347020" y="42958"/>
                  <a:pt x="4361783" y="31242"/>
                  <a:pt x="4379881" y="31242"/>
                </a:cubicBezTo>
                <a:lnTo>
                  <a:pt x="4536758" y="31242"/>
                </a:lnTo>
                <a:cubicBezTo>
                  <a:pt x="4554855" y="31242"/>
                  <a:pt x="4569619" y="42958"/>
                  <a:pt x="4569619" y="57245"/>
                </a:cubicBezTo>
                <a:lnTo>
                  <a:pt x="4569619" y="195072"/>
                </a:lnTo>
                <a:cubicBezTo>
                  <a:pt x="4569619" y="209360"/>
                  <a:pt x="4554855" y="221075"/>
                  <a:pt x="4536758" y="221075"/>
                </a:cubicBezTo>
                <a:lnTo>
                  <a:pt x="4379881" y="221075"/>
                </a:lnTo>
                <a:cubicBezTo>
                  <a:pt x="4361783" y="221075"/>
                  <a:pt x="4347020" y="209360"/>
                  <a:pt x="4347020" y="195072"/>
                </a:cubicBezTo>
                <a:lnTo>
                  <a:pt x="4347020" y="57245"/>
                </a:lnTo>
                <a:close/>
                <a:moveTo>
                  <a:pt x="4061174" y="57245"/>
                </a:moveTo>
                <a:cubicBezTo>
                  <a:pt x="4061174" y="42958"/>
                  <a:pt x="4075938" y="31242"/>
                  <a:pt x="4094036" y="31242"/>
                </a:cubicBezTo>
                <a:lnTo>
                  <a:pt x="4250913" y="31242"/>
                </a:lnTo>
                <a:cubicBezTo>
                  <a:pt x="4269010" y="31242"/>
                  <a:pt x="4283774" y="42958"/>
                  <a:pt x="4283774" y="57245"/>
                </a:cubicBezTo>
                <a:lnTo>
                  <a:pt x="4283774" y="195072"/>
                </a:lnTo>
                <a:cubicBezTo>
                  <a:pt x="4283774" y="209360"/>
                  <a:pt x="4269010" y="221075"/>
                  <a:pt x="4250913" y="221075"/>
                </a:cubicBezTo>
                <a:lnTo>
                  <a:pt x="4094036" y="221075"/>
                </a:lnTo>
                <a:cubicBezTo>
                  <a:pt x="4075938" y="221075"/>
                  <a:pt x="4061174" y="209360"/>
                  <a:pt x="4061174" y="195072"/>
                </a:cubicBezTo>
                <a:lnTo>
                  <a:pt x="4061174" y="57245"/>
                </a:lnTo>
                <a:close/>
                <a:moveTo>
                  <a:pt x="3775329" y="57245"/>
                </a:moveTo>
                <a:cubicBezTo>
                  <a:pt x="3775329" y="42958"/>
                  <a:pt x="3790093" y="31242"/>
                  <a:pt x="3808190" y="31242"/>
                </a:cubicBezTo>
                <a:lnTo>
                  <a:pt x="3965067" y="31242"/>
                </a:lnTo>
                <a:cubicBezTo>
                  <a:pt x="3983165" y="31242"/>
                  <a:pt x="3997928" y="42958"/>
                  <a:pt x="3997928" y="57245"/>
                </a:cubicBezTo>
                <a:lnTo>
                  <a:pt x="3997928" y="195072"/>
                </a:lnTo>
                <a:cubicBezTo>
                  <a:pt x="3997928" y="209360"/>
                  <a:pt x="3983165" y="221075"/>
                  <a:pt x="3965067" y="221075"/>
                </a:cubicBezTo>
                <a:lnTo>
                  <a:pt x="3808190" y="221075"/>
                </a:lnTo>
                <a:cubicBezTo>
                  <a:pt x="3790093" y="221075"/>
                  <a:pt x="3775329" y="209360"/>
                  <a:pt x="3775329" y="195072"/>
                </a:cubicBezTo>
                <a:lnTo>
                  <a:pt x="3775329" y="57245"/>
                </a:lnTo>
                <a:close/>
                <a:moveTo>
                  <a:pt x="3489484" y="57245"/>
                </a:moveTo>
                <a:cubicBezTo>
                  <a:pt x="3489484" y="42958"/>
                  <a:pt x="3504248" y="31242"/>
                  <a:pt x="3522345" y="31242"/>
                </a:cubicBezTo>
                <a:lnTo>
                  <a:pt x="3679222" y="31242"/>
                </a:lnTo>
                <a:cubicBezTo>
                  <a:pt x="3697320" y="31242"/>
                  <a:pt x="3712083" y="42958"/>
                  <a:pt x="3712083" y="57245"/>
                </a:cubicBezTo>
                <a:lnTo>
                  <a:pt x="3712083" y="195072"/>
                </a:lnTo>
                <a:cubicBezTo>
                  <a:pt x="3712083" y="209360"/>
                  <a:pt x="3697320" y="221075"/>
                  <a:pt x="3679222" y="221075"/>
                </a:cubicBezTo>
                <a:lnTo>
                  <a:pt x="3522345" y="221075"/>
                </a:lnTo>
                <a:cubicBezTo>
                  <a:pt x="3504248" y="221075"/>
                  <a:pt x="3489484" y="209360"/>
                  <a:pt x="3489484" y="195072"/>
                </a:cubicBezTo>
                <a:lnTo>
                  <a:pt x="3489484" y="57245"/>
                </a:lnTo>
                <a:close/>
                <a:moveTo>
                  <a:pt x="3203639" y="57245"/>
                </a:moveTo>
                <a:cubicBezTo>
                  <a:pt x="3203639" y="42958"/>
                  <a:pt x="3218403" y="31242"/>
                  <a:pt x="3236500" y="31242"/>
                </a:cubicBezTo>
                <a:lnTo>
                  <a:pt x="3393377" y="31242"/>
                </a:lnTo>
                <a:cubicBezTo>
                  <a:pt x="3411474" y="31242"/>
                  <a:pt x="3426238" y="42958"/>
                  <a:pt x="3426238" y="57245"/>
                </a:cubicBezTo>
                <a:lnTo>
                  <a:pt x="3426238" y="195072"/>
                </a:lnTo>
                <a:cubicBezTo>
                  <a:pt x="3426238" y="209360"/>
                  <a:pt x="3411474" y="221075"/>
                  <a:pt x="3393377" y="221075"/>
                </a:cubicBezTo>
                <a:lnTo>
                  <a:pt x="3236500" y="221075"/>
                </a:lnTo>
                <a:cubicBezTo>
                  <a:pt x="3218403" y="221075"/>
                  <a:pt x="3203639" y="209360"/>
                  <a:pt x="3203639" y="195072"/>
                </a:cubicBezTo>
                <a:lnTo>
                  <a:pt x="3203639" y="57245"/>
                </a:lnTo>
                <a:close/>
                <a:moveTo>
                  <a:pt x="2917793" y="57245"/>
                </a:moveTo>
                <a:cubicBezTo>
                  <a:pt x="2917793" y="42958"/>
                  <a:pt x="2932557" y="31242"/>
                  <a:pt x="2950655" y="31242"/>
                </a:cubicBezTo>
                <a:lnTo>
                  <a:pt x="3107531" y="31242"/>
                </a:lnTo>
                <a:cubicBezTo>
                  <a:pt x="3125629" y="31242"/>
                  <a:pt x="3140393" y="42958"/>
                  <a:pt x="3140393" y="57245"/>
                </a:cubicBezTo>
                <a:lnTo>
                  <a:pt x="3140393" y="195072"/>
                </a:lnTo>
                <a:cubicBezTo>
                  <a:pt x="3140393" y="209360"/>
                  <a:pt x="3125629" y="221075"/>
                  <a:pt x="3107531" y="221075"/>
                </a:cubicBezTo>
                <a:lnTo>
                  <a:pt x="2950655" y="221075"/>
                </a:lnTo>
                <a:cubicBezTo>
                  <a:pt x="2932557" y="221075"/>
                  <a:pt x="2917793" y="209360"/>
                  <a:pt x="2917793" y="195072"/>
                </a:cubicBezTo>
                <a:lnTo>
                  <a:pt x="2917793" y="57245"/>
                </a:lnTo>
                <a:close/>
                <a:moveTo>
                  <a:pt x="2631948" y="57245"/>
                </a:moveTo>
                <a:cubicBezTo>
                  <a:pt x="2631948" y="42958"/>
                  <a:pt x="2646712" y="31242"/>
                  <a:pt x="2664809" y="31242"/>
                </a:cubicBezTo>
                <a:lnTo>
                  <a:pt x="2821686" y="31242"/>
                </a:lnTo>
                <a:cubicBezTo>
                  <a:pt x="2839784" y="31242"/>
                  <a:pt x="2854547" y="42958"/>
                  <a:pt x="2854547" y="57245"/>
                </a:cubicBezTo>
                <a:lnTo>
                  <a:pt x="2854547" y="195072"/>
                </a:lnTo>
                <a:cubicBezTo>
                  <a:pt x="2854547" y="209360"/>
                  <a:pt x="2839784" y="221075"/>
                  <a:pt x="2821686" y="221075"/>
                </a:cubicBezTo>
                <a:lnTo>
                  <a:pt x="2664809" y="221075"/>
                </a:lnTo>
                <a:cubicBezTo>
                  <a:pt x="2646712" y="221075"/>
                  <a:pt x="2631948" y="209360"/>
                  <a:pt x="2631948" y="195072"/>
                </a:cubicBezTo>
                <a:lnTo>
                  <a:pt x="2631948" y="57245"/>
                </a:lnTo>
                <a:close/>
                <a:moveTo>
                  <a:pt x="2346103" y="57245"/>
                </a:moveTo>
                <a:cubicBezTo>
                  <a:pt x="2346103" y="42958"/>
                  <a:pt x="2360867" y="31242"/>
                  <a:pt x="2378964" y="31242"/>
                </a:cubicBezTo>
                <a:lnTo>
                  <a:pt x="2535841" y="31242"/>
                </a:lnTo>
                <a:cubicBezTo>
                  <a:pt x="2553938" y="31242"/>
                  <a:pt x="2568702" y="42958"/>
                  <a:pt x="2568702" y="57245"/>
                </a:cubicBezTo>
                <a:lnTo>
                  <a:pt x="2568702" y="195072"/>
                </a:lnTo>
                <a:cubicBezTo>
                  <a:pt x="2568702" y="209360"/>
                  <a:pt x="2553938" y="221075"/>
                  <a:pt x="2535841" y="221075"/>
                </a:cubicBezTo>
                <a:lnTo>
                  <a:pt x="2378964" y="221075"/>
                </a:lnTo>
                <a:cubicBezTo>
                  <a:pt x="2360867" y="221075"/>
                  <a:pt x="2346103" y="209360"/>
                  <a:pt x="2346103" y="195072"/>
                </a:cubicBezTo>
                <a:lnTo>
                  <a:pt x="2346103" y="57245"/>
                </a:lnTo>
                <a:close/>
                <a:moveTo>
                  <a:pt x="2060258" y="57245"/>
                </a:moveTo>
                <a:cubicBezTo>
                  <a:pt x="2060258" y="42958"/>
                  <a:pt x="2075021" y="31242"/>
                  <a:pt x="2093119" y="31242"/>
                </a:cubicBezTo>
                <a:lnTo>
                  <a:pt x="2249996" y="31242"/>
                </a:lnTo>
                <a:cubicBezTo>
                  <a:pt x="2268093" y="31242"/>
                  <a:pt x="2282857" y="42958"/>
                  <a:pt x="2282857" y="57245"/>
                </a:cubicBezTo>
                <a:lnTo>
                  <a:pt x="2282857" y="195072"/>
                </a:lnTo>
                <a:cubicBezTo>
                  <a:pt x="2282857" y="209360"/>
                  <a:pt x="2268093" y="221075"/>
                  <a:pt x="2249996" y="221075"/>
                </a:cubicBezTo>
                <a:lnTo>
                  <a:pt x="2093119" y="221075"/>
                </a:lnTo>
                <a:cubicBezTo>
                  <a:pt x="2075021" y="221075"/>
                  <a:pt x="2060258" y="209360"/>
                  <a:pt x="2060258" y="195072"/>
                </a:cubicBezTo>
                <a:lnTo>
                  <a:pt x="2060258" y="57245"/>
                </a:lnTo>
                <a:close/>
                <a:moveTo>
                  <a:pt x="1774412" y="57245"/>
                </a:moveTo>
                <a:cubicBezTo>
                  <a:pt x="1774412" y="42958"/>
                  <a:pt x="1789176" y="31242"/>
                  <a:pt x="1807274" y="31242"/>
                </a:cubicBezTo>
                <a:lnTo>
                  <a:pt x="1964150" y="31242"/>
                </a:lnTo>
                <a:cubicBezTo>
                  <a:pt x="1982248" y="31242"/>
                  <a:pt x="1997012" y="42958"/>
                  <a:pt x="1997012" y="57245"/>
                </a:cubicBezTo>
                <a:lnTo>
                  <a:pt x="1997012" y="195072"/>
                </a:lnTo>
                <a:cubicBezTo>
                  <a:pt x="1997012" y="209360"/>
                  <a:pt x="1982248" y="221075"/>
                  <a:pt x="1964150" y="221075"/>
                </a:cubicBezTo>
                <a:lnTo>
                  <a:pt x="1807274" y="221075"/>
                </a:lnTo>
                <a:cubicBezTo>
                  <a:pt x="1789176" y="221075"/>
                  <a:pt x="1774412" y="209360"/>
                  <a:pt x="1774412" y="195072"/>
                </a:cubicBezTo>
                <a:lnTo>
                  <a:pt x="1774412" y="57245"/>
                </a:lnTo>
                <a:close/>
                <a:moveTo>
                  <a:pt x="1488567" y="57245"/>
                </a:moveTo>
                <a:cubicBezTo>
                  <a:pt x="1488567" y="42958"/>
                  <a:pt x="1503331" y="31242"/>
                  <a:pt x="1521428" y="31242"/>
                </a:cubicBezTo>
                <a:lnTo>
                  <a:pt x="1678305" y="31242"/>
                </a:lnTo>
                <a:cubicBezTo>
                  <a:pt x="1696403" y="31242"/>
                  <a:pt x="1711166" y="42958"/>
                  <a:pt x="1711166" y="57245"/>
                </a:cubicBezTo>
                <a:lnTo>
                  <a:pt x="1711166" y="195072"/>
                </a:lnTo>
                <a:cubicBezTo>
                  <a:pt x="1711166" y="209360"/>
                  <a:pt x="1696403" y="221075"/>
                  <a:pt x="1678305" y="221075"/>
                </a:cubicBezTo>
                <a:lnTo>
                  <a:pt x="1521428" y="221075"/>
                </a:lnTo>
                <a:cubicBezTo>
                  <a:pt x="1503331" y="221075"/>
                  <a:pt x="1488567" y="209360"/>
                  <a:pt x="1488567" y="195072"/>
                </a:cubicBezTo>
                <a:lnTo>
                  <a:pt x="1488567" y="57245"/>
                </a:lnTo>
                <a:close/>
                <a:moveTo>
                  <a:pt x="1202722" y="57245"/>
                </a:moveTo>
                <a:cubicBezTo>
                  <a:pt x="1202722" y="42958"/>
                  <a:pt x="1217486" y="31242"/>
                  <a:pt x="1235583" y="31242"/>
                </a:cubicBezTo>
                <a:lnTo>
                  <a:pt x="1392460" y="31242"/>
                </a:lnTo>
                <a:cubicBezTo>
                  <a:pt x="1410557" y="31242"/>
                  <a:pt x="1425321" y="42958"/>
                  <a:pt x="1425321" y="57245"/>
                </a:cubicBezTo>
                <a:lnTo>
                  <a:pt x="1425321" y="195072"/>
                </a:lnTo>
                <a:cubicBezTo>
                  <a:pt x="1425321" y="209360"/>
                  <a:pt x="1410557" y="221075"/>
                  <a:pt x="1392460" y="221075"/>
                </a:cubicBezTo>
                <a:lnTo>
                  <a:pt x="1235583" y="221075"/>
                </a:lnTo>
                <a:cubicBezTo>
                  <a:pt x="1217486" y="221075"/>
                  <a:pt x="1202722" y="209360"/>
                  <a:pt x="1202722" y="195072"/>
                </a:cubicBezTo>
                <a:lnTo>
                  <a:pt x="1202722" y="57245"/>
                </a:lnTo>
                <a:close/>
                <a:moveTo>
                  <a:pt x="916877" y="57245"/>
                </a:moveTo>
                <a:cubicBezTo>
                  <a:pt x="916877" y="42958"/>
                  <a:pt x="931640" y="31242"/>
                  <a:pt x="949738" y="31242"/>
                </a:cubicBezTo>
                <a:lnTo>
                  <a:pt x="1106615" y="31242"/>
                </a:lnTo>
                <a:cubicBezTo>
                  <a:pt x="1124712" y="31242"/>
                  <a:pt x="1139476" y="42958"/>
                  <a:pt x="1139476" y="57245"/>
                </a:cubicBezTo>
                <a:lnTo>
                  <a:pt x="1139476" y="195072"/>
                </a:lnTo>
                <a:cubicBezTo>
                  <a:pt x="1139476" y="209360"/>
                  <a:pt x="1124712" y="221075"/>
                  <a:pt x="1106615" y="221075"/>
                </a:cubicBezTo>
                <a:lnTo>
                  <a:pt x="949738" y="221075"/>
                </a:lnTo>
                <a:cubicBezTo>
                  <a:pt x="931640" y="221075"/>
                  <a:pt x="916877" y="209360"/>
                  <a:pt x="916877" y="195072"/>
                </a:cubicBezTo>
                <a:lnTo>
                  <a:pt x="916877" y="57245"/>
                </a:lnTo>
                <a:close/>
                <a:moveTo>
                  <a:pt x="631031" y="57245"/>
                </a:moveTo>
                <a:cubicBezTo>
                  <a:pt x="631031" y="42958"/>
                  <a:pt x="645795" y="31242"/>
                  <a:pt x="663893" y="31242"/>
                </a:cubicBezTo>
                <a:lnTo>
                  <a:pt x="820769" y="31242"/>
                </a:lnTo>
                <a:cubicBezTo>
                  <a:pt x="838867" y="31242"/>
                  <a:pt x="853631" y="42958"/>
                  <a:pt x="853631" y="57245"/>
                </a:cubicBezTo>
                <a:lnTo>
                  <a:pt x="853631" y="195072"/>
                </a:lnTo>
                <a:cubicBezTo>
                  <a:pt x="853631" y="209360"/>
                  <a:pt x="838867" y="221075"/>
                  <a:pt x="820769" y="221075"/>
                </a:cubicBezTo>
                <a:lnTo>
                  <a:pt x="663893" y="221075"/>
                </a:lnTo>
                <a:cubicBezTo>
                  <a:pt x="645795" y="221075"/>
                  <a:pt x="631031" y="209360"/>
                  <a:pt x="631031" y="195072"/>
                </a:cubicBezTo>
                <a:lnTo>
                  <a:pt x="631031" y="57245"/>
                </a:lnTo>
                <a:close/>
                <a:moveTo>
                  <a:pt x="345186" y="57245"/>
                </a:moveTo>
                <a:cubicBezTo>
                  <a:pt x="345186" y="42958"/>
                  <a:pt x="359950" y="31242"/>
                  <a:pt x="378047" y="31242"/>
                </a:cubicBezTo>
                <a:lnTo>
                  <a:pt x="534924" y="31242"/>
                </a:lnTo>
                <a:cubicBezTo>
                  <a:pt x="553022" y="31242"/>
                  <a:pt x="567785" y="42958"/>
                  <a:pt x="567785" y="57245"/>
                </a:cubicBezTo>
                <a:lnTo>
                  <a:pt x="567785" y="195072"/>
                </a:lnTo>
                <a:cubicBezTo>
                  <a:pt x="567785" y="209360"/>
                  <a:pt x="553022" y="221075"/>
                  <a:pt x="534924" y="221075"/>
                </a:cubicBezTo>
                <a:lnTo>
                  <a:pt x="378047" y="221075"/>
                </a:lnTo>
                <a:cubicBezTo>
                  <a:pt x="359950" y="221075"/>
                  <a:pt x="345186" y="209360"/>
                  <a:pt x="345186" y="195072"/>
                </a:cubicBezTo>
                <a:lnTo>
                  <a:pt x="345186" y="57245"/>
                </a:lnTo>
                <a:close/>
                <a:moveTo>
                  <a:pt x="59341" y="57245"/>
                </a:moveTo>
                <a:cubicBezTo>
                  <a:pt x="59341" y="42958"/>
                  <a:pt x="74105" y="31242"/>
                  <a:pt x="92202" y="31242"/>
                </a:cubicBezTo>
                <a:lnTo>
                  <a:pt x="249079" y="31242"/>
                </a:lnTo>
                <a:cubicBezTo>
                  <a:pt x="267176" y="31242"/>
                  <a:pt x="281940" y="42958"/>
                  <a:pt x="281940" y="57245"/>
                </a:cubicBezTo>
                <a:lnTo>
                  <a:pt x="281940" y="195072"/>
                </a:lnTo>
                <a:cubicBezTo>
                  <a:pt x="281940" y="209360"/>
                  <a:pt x="267176" y="221075"/>
                  <a:pt x="249079" y="221075"/>
                </a:cubicBezTo>
                <a:lnTo>
                  <a:pt x="92583" y="221075"/>
                </a:lnTo>
                <a:cubicBezTo>
                  <a:pt x="74486" y="221075"/>
                  <a:pt x="59722" y="209360"/>
                  <a:pt x="59722" y="195072"/>
                </a:cubicBezTo>
                <a:lnTo>
                  <a:pt x="59722" y="57245"/>
                </a:lnTo>
                <a:close/>
                <a:moveTo>
                  <a:pt x="5290947" y="413575"/>
                </a:moveTo>
                <a:lnTo>
                  <a:pt x="5290947" y="721043"/>
                </a:lnTo>
                <a:cubicBezTo>
                  <a:pt x="5290947" y="778288"/>
                  <a:pt x="5231797" y="825151"/>
                  <a:pt x="5159407" y="825151"/>
                </a:cubicBezTo>
                <a:lnTo>
                  <a:pt x="4628198" y="825151"/>
                </a:lnTo>
                <a:cubicBezTo>
                  <a:pt x="4555808" y="825151"/>
                  <a:pt x="4496657" y="778288"/>
                  <a:pt x="4496657" y="721043"/>
                </a:cubicBezTo>
                <a:lnTo>
                  <a:pt x="4496657" y="413575"/>
                </a:lnTo>
                <a:cubicBezTo>
                  <a:pt x="4496657" y="356330"/>
                  <a:pt x="4555808" y="309467"/>
                  <a:pt x="4628198" y="309467"/>
                </a:cubicBezTo>
                <a:lnTo>
                  <a:pt x="5159407" y="309467"/>
                </a:lnTo>
                <a:cubicBezTo>
                  <a:pt x="5231797" y="309467"/>
                  <a:pt x="5290947" y="356330"/>
                  <a:pt x="5290947" y="413575"/>
                </a:cubicBezTo>
                <a:close/>
                <a:moveTo>
                  <a:pt x="4210812" y="413575"/>
                </a:moveTo>
                <a:lnTo>
                  <a:pt x="4210812" y="721043"/>
                </a:lnTo>
                <a:cubicBezTo>
                  <a:pt x="4210812" y="778288"/>
                  <a:pt x="4151662" y="825151"/>
                  <a:pt x="4079272" y="825151"/>
                </a:cubicBezTo>
                <a:lnTo>
                  <a:pt x="3548063" y="825151"/>
                </a:lnTo>
                <a:cubicBezTo>
                  <a:pt x="3475673" y="825151"/>
                  <a:pt x="3416522" y="778288"/>
                  <a:pt x="3416522" y="721043"/>
                </a:cubicBezTo>
                <a:lnTo>
                  <a:pt x="3416522" y="413575"/>
                </a:lnTo>
                <a:cubicBezTo>
                  <a:pt x="3416522" y="356330"/>
                  <a:pt x="3475673" y="309467"/>
                  <a:pt x="3548063" y="309467"/>
                </a:cubicBezTo>
                <a:lnTo>
                  <a:pt x="4079272" y="309467"/>
                </a:lnTo>
                <a:cubicBezTo>
                  <a:pt x="4151662" y="309467"/>
                  <a:pt x="4210812" y="356330"/>
                  <a:pt x="4210812" y="413575"/>
                </a:cubicBezTo>
                <a:close/>
                <a:moveTo>
                  <a:pt x="3130677" y="413575"/>
                </a:moveTo>
                <a:lnTo>
                  <a:pt x="3130677" y="721043"/>
                </a:lnTo>
                <a:cubicBezTo>
                  <a:pt x="3130677" y="778288"/>
                  <a:pt x="3071527" y="825151"/>
                  <a:pt x="2999137" y="825151"/>
                </a:cubicBezTo>
                <a:lnTo>
                  <a:pt x="2467928" y="825151"/>
                </a:lnTo>
                <a:cubicBezTo>
                  <a:pt x="2395538" y="825151"/>
                  <a:pt x="2336387" y="778288"/>
                  <a:pt x="2336387" y="721043"/>
                </a:cubicBezTo>
                <a:lnTo>
                  <a:pt x="2336387" y="413575"/>
                </a:lnTo>
                <a:cubicBezTo>
                  <a:pt x="2336387" y="356330"/>
                  <a:pt x="2395538" y="309467"/>
                  <a:pt x="2467928" y="309467"/>
                </a:cubicBezTo>
                <a:lnTo>
                  <a:pt x="2999137" y="309467"/>
                </a:lnTo>
                <a:cubicBezTo>
                  <a:pt x="3071527" y="309467"/>
                  <a:pt x="3130677" y="356330"/>
                  <a:pt x="3130677" y="413575"/>
                </a:cubicBezTo>
                <a:close/>
                <a:moveTo>
                  <a:pt x="2050542" y="413575"/>
                </a:moveTo>
                <a:lnTo>
                  <a:pt x="2050542" y="721043"/>
                </a:lnTo>
                <a:cubicBezTo>
                  <a:pt x="2050542" y="778288"/>
                  <a:pt x="1991392" y="825151"/>
                  <a:pt x="1919002" y="825151"/>
                </a:cubicBezTo>
                <a:lnTo>
                  <a:pt x="1387793" y="825151"/>
                </a:lnTo>
                <a:cubicBezTo>
                  <a:pt x="1315403" y="825151"/>
                  <a:pt x="1256252" y="778288"/>
                  <a:pt x="1256252" y="721043"/>
                </a:cubicBezTo>
                <a:lnTo>
                  <a:pt x="1256252" y="413575"/>
                </a:lnTo>
                <a:cubicBezTo>
                  <a:pt x="1256252" y="356330"/>
                  <a:pt x="1315403" y="309467"/>
                  <a:pt x="1387793" y="309467"/>
                </a:cubicBezTo>
                <a:lnTo>
                  <a:pt x="1919002" y="309467"/>
                </a:lnTo>
                <a:cubicBezTo>
                  <a:pt x="1991392" y="309467"/>
                  <a:pt x="2050542" y="356330"/>
                  <a:pt x="2050542" y="413575"/>
                </a:cubicBezTo>
                <a:close/>
                <a:moveTo>
                  <a:pt x="970407" y="413575"/>
                </a:moveTo>
                <a:lnTo>
                  <a:pt x="970407" y="721043"/>
                </a:lnTo>
                <a:cubicBezTo>
                  <a:pt x="970407" y="778288"/>
                  <a:pt x="911257" y="825151"/>
                  <a:pt x="838867" y="825151"/>
                </a:cubicBezTo>
                <a:lnTo>
                  <a:pt x="307658" y="825151"/>
                </a:lnTo>
                <a:cubicBezTo>
                  <a:pt x="235268" y="825151"/>
                  <a:pt x="176117" y="778288"/>
                  <a:pt x="176117" y="721043"/>
                </a:cubicBezTo>
                <a:lnTo>
                  <a:pt x="176117" y="413575"/>
                </a:lnTo>
                <a:cubicBezTo>
                  <a:pt x="176117" y="356330"/>
                  <a:pt x="235268" y="309467"/>
                  <a:pt x="307658" y="309467"/>
                </a:cubicBezTo>
                <a:lnTo>
                  <a:pt x="838867" y="309467"/>
                </a:lnTo>
                <a:cubicBezTo>
                  <a:pt x="911257" y="309467"/>
                  <a:pt x="970407" y="356330"/>
                  <a:pt x="970407" y="413575"/>
                </a:cubicBezTo>
                <a:close/>
                <a:moveTo>
                  <a:pt x="263081" y="1108615"/>
                </a:moveTo>
                <a:cubicBezTo>
                  <a:pt x="263081" y="1122902"/>
                  <a:pt x="248317" y="1134618"/>
                  <a:pt x="230219" y="1134618"/>
                </a:cubicBezTo>
                <a:lnTo>
                  <a:pt x="73343" y="1134618"/>
                </a:lnTo>
                <a:cubicBezTo>
                  <a:pt x="55245" y="1134618"/>
                  <a:pt x="40481" y="1122902"/>
                  <a:pt x="40481" y="1108615"/>
                </a:cubicBezTo>
                <a:lnTo>
                  <a:pt x="40481" y="970788"/>
                </a:lnTo>
                <a:cubicBezTo>
                  <a:pt x="40481" y="956501"/>
                  <a:pt x="55245" y="944785"/>
                  <a:pt x="73343" y="944785"/>
                </a:cubicBezTo>
                <a:lnTo>
                  <a:pt x="230219" y="944785"/>
                </a:lnTo>
                <a:cubicBezTo>
                  <a:pt x="248317" y="944785"/>
                  <a:pt x="263081" y="956501"/>
                  <a:pt x="263081" y="970788"/>
                </a:cubicBezTo>
                <a:lnTo>
                  <a:pt x="263081" y="1108615"/>
                </a:lnTo>
                <a:close/>
                <a:moveTo>
                  <a:pt x="548926" y="1108615"/>
                </a:moveTo>
                <a:cubicBezTo>
                  <a:pt x="548926" y="1122902"/>
                  <a:pt x="534162" y="1134618"/>
                  <a:pt x="516065" y="1134618"/>
                </a:cubicBezTo>
                <a:lnTo>
                  <a:pt x="359188" y="1134618"/>
                </a:lnTo>
                <a:cubicBezTo>
                  <a:pt x="341090" y="1134618"/>
                  <a:pt x="326326" y="1122902"/>
                  <a:pt x="326326" y="1108615"/>
                </a:cubicBezTo>
                <a:lnTo>
                  <a:pt x="326326" y="970788"/>
                </a:lnTo>
                <a:cubicBezTo>
                  <a:pt x="326326" y="956501"/>
                  <a:pt x="341090" y="944785"/>
                  <a:pt x="359188" y="944785"/>
                </a:cubicBezTo>
                <a:lnTo>
                  <a:pt x="516065" y="944785"/>
                </a:lnTo>
                <a:cubicBezTo>
                  <a:pt x="534162" y="944785"/>
                  <a:pt x="548926" y="956501"/>
                  <a:pt x="548926" y="970788"/>
                </a:cubicBezTo>
                <a:lnTo>
                  <a:pt x="548926" y="1108615"/>
                </a:lnTo>
                <a:close/>
                <a:moveTo>
                  <a:pt x="834771" y="1108615"/>
                </a:moveTo>
                <a:cubicBezTo>
                  <a:pt x="834771" y="1122902"/>
                  <a:pt x="820007" y="1134618"/>
                  <a:pt x="801910" y="1134618"/>
                </a:cubicBezTo>
                <a:lnTo>
                  <a:pt x="645033" y="1134618"/>
                </a:lnTo>
                <a:cubicBezTo>
                  <a:pt x="626936" y="1134618"/>
                  <a:pt x="612172" y="1122902"/>
                  <a:pt x="612172" y="1108615"/>
                </a:cubicBezTo>
                <a:lnTo>
                  <a:pt x="612172" y="970788"/>
                </a:lnTo>
                <a:cubicBezTo>
                  <a:pt x="612172" y="956501"/>
                  <a:pt x="626936" y="944785"/>
                  <a:pt x="645033" y="944785"/>
                </a:cubicBezTo>
                <a:lnTo>
                  <a:pt x="801910" y="944785"/>
                </a:lnTo>
                <a:cubicBezTo>
                  <a:pt x="820007" y="944785"/>
                  <a:pt x="834771" y="956501"/>
                  <a:pt x="834771" y="970788"/>
                </a:cubicBezTo>
                <a:lnTo>
                  <a:pt x="834771" y="1108615"/>
                </a:lnTo>
                <a:close/>
                <a:moveTo>
                  <a:pt x="1120616" y="1108615"/>
                </a:moveTo>
                <a:cubicBezTo>
                  <a:pt x="1120616" y="1122902"/>
                  <a:pt x="1105853" y="1134618"/>
                  <a:pt x="1087755" y="1134618"/>
                </a:cubicBezTo>
                <a:lnTo>
                  <a:pt x="930878" y="1134618"/>
                </a:lnTo>
                <a:cubicBezTo>
                  <a:pt x="912781" y="1134618"/>
                  <a:pt x="898017" y="1122902"/>
                  <a:pt x="898017" y="1108615"/>
                </a:cubicBezTo>
                <a:lnTo>
                  <a:pt x="898017" y="970788"/>
                </a:lnTo>
                <a:cubicBezTo>
                  <a:pt x="898017" y="956501"/>
                  <a:pt x="912781" y="944785"/>
                  <a:pt x="930878" y="944785"/>
                </a:cubicBezTo>
                <a:lnTo>
                  <a:pt x="1087755" y="944785"/>
                </a:lnTo>
                <a:cubicBezTo>
                  <a:pt x="1105853" y="944785"/>
                  <a:pt x="1120616" y="956501"/>
                  <a:pt x="1120616" y="970788"/>
                </a:cubicBezTo>
                <a:lnTo>
                  <a:pt x="1120616" y="1108615"/>
                </a:lnTo>
                <a:close/>
                <a:moveTo>
                  <a:pt x="1406462" y="1108615"/>
                </a:moveTo>
                <a:cubicBezTo>
                  <a:pt x="1406462" y="1122902"/>
                  <a:pt x="1391698" y="1134618"/>
                  <a:pt x="1373600" y="1134618"/>
                </a:cubicBezTo>
                <a:lnTo>
                  <a:pt x="1216724" y="1134618"/>
                </a:lnTo>
                <a:cubicBezTo>
                  <a:pt x="1198626" y="1134618"/>
                  <a:pt x="1183862" y="1122902"/>
                  <a:pt x="1183862" y="1108615"/>
                </a:cubicBezTo>
                <a:lnTo>
                  <a:pt x="1183862" y="970788"/>
                </a:lnTo>
                <a:cubicBezTo>
                  <a:pt x="1183862" y="956501"/>
                  <a:pt x="1198626" y="944785"/>
                  <a:pt x="1216724" y="944785"/>
                </a:cubicBezTo>
                <a:lnTo>
                  <a:pt x="1373600" y="944785"/>
                </a:lnTo>
                <a:cubicBezTo>
                  <a:pt x="1391698" y="944785"/>
                  <a:pt x="1406462" y="956501"/>
                  <a:pt x="1406462" y="970788"/>
                </a:cubicBezTo>
                <a:lnTo>
                  <a:pt x="1406462" y="1108615"/>
                </a:lnTo>
                <a:close/>
                <a:moveTo>
                  <a:pt x="1692307" y="1108615"/>
                </a:moveTo>
                <a:cubicBezTo>
                  <a:pt x="1692307" y="1122902"/>
                  <a:pt x="1677543" y="1134618"/>
                  <a:pt x="1659446" y="1134618"/>
                </a:cubicBezTo>
                <a:lnTo>
                  <a:pt x="1502569" y="1134618"/>
                </a:lnTo>
                <a:cubicBezTo>
                  <a:pt x="1484471" y="1134618"/>
                  <a:pt x="1469708" y="1122902"/>
                  <a:pt x="1469708" y="1108615"/>
                </a:cubicBezTo>
                <a:lnTo>
                  <a:pt x="1469708" y="970788"/>
                </a:lnTo>
                <a:cubicBezTo>
                  <a:pt x="1469708" y="956501"/>
                  <a:pt x="1484471" y="944785"/>
                  <a:pt x="1502569" y="944785"/>
                </a:cubicBezTo>
                <a:lnTo>
                  <a:pt x="1659446" y="944785"/>
                </a:lnTo>
                <a:cubicBezTo>
                  <a:pt x="1677543" y="944785"/>
                  <a:pt x="1692307" y="956501"/>
                  <a:pt x="1692307" y="970788"/>
                </a:cubicBezTo>
                <a:lnTo>
                  <a:pt x="1692307" y="1108615"/>
                </a:lnTo>
                <a:close/>
                <a:moveTo>
                  <a:pt x="1978152" y="1108615"/>
                </a:moveTo>
                <a:cubicBezTo>
                  <a:pt x="1978152" y="1122902"/>
                  <a:pt x="1963388" y="1134618"/>
                  <a:pt x="1945291" y="1134618"/>
                </a:cubicBezTo>
                <a:lnTo>
                  <a:pt x="1788414" y="1134618"/>
                </a:lnTo>
                <a:cubicBezTo>
                  <a:pt x="1770317" y="1134618"/>
                  <a:pt x="1755553" y="1122902"/>
                  <a:pt x="1755553" y="1108615"/>
                </a:cubicBezTo>
                <a:lnTo>
                  <a:pt x="1755553" y="970788"/>
                </a:lnTo>
                <a:cubicBezTo>
                  <a:pt x="1755553" y="956501"/>
                  <a:pt x="1770317" y="944785"/>
                  <a:pt x="1788414" y="944785"/>
                </a:cubicBezTo>
                <a:lnTo>
                  <a:pt x="1945291" y="944785"/>
                </a:lnTo>
                <a:cubicBezTo>
                  <a:pt x="1963388" y="944785"/>
                  <a:pt x="1978152" y="956501"/>
                  <a:pt x="1978152" y="970788"/>
                </a:cubicBezTo>
                <a:lnTo>
                  <a:pt x="1978152" y="1108615"/>
                </a:lnTo>
                <a:close/>
                <a:moveTo>
                  <a:pt x="2263997" y="1108615"/>
                </a:moveTo>
                <a:cubicBezTo>
                  <a:pt x="2263997" y="1122902"/>
                  <a:pt x="2249234" y="1134618"/>
                  <a:pt x="2231136" y="1134618"/>
                </a:cubicBezTo>
                <a:lnTo>
                  <a:pt x="2074259" y="1134618"/>
                </a:lnTo>
                <a:cubicBezTo>
                  <a:pt x="2056162" y="1134618"/>
                  <a:pt x="2041398" y="1122902"/>
                  <a:pt x="2041398" y="1108615"/>
                </a:cubicBezTo>
                <a:lnTo>
                  <a:pt x="2041398" y="970788"/>
                </a:lnTo>
                <a:cubicBezTo>
                  <a:pt x="2041398" y="956501"/>
                  <a:pt x="2056162" y="944785"/>
                  <a:pt x="2074259" y="944785"/>
                </a:cubicBezTo>
                <a:lnTo>
                  <a:pt x="2231136" y="944785"/>
                </a:lnTo>
                <a:cubicBezTo>
                  <a:pt x="2249234" y="944785"/>
                  <a:pt x="2263997" y="956501"/>
                  <a:pt x="2263997" y="970788"/>
                </a:cubicBezTo>
                <a:lnTo>
                  <a:pt x="2263997" y="1108615"/>
                </a:lnTo>
                <a:close/>
                <a:moveTo>
                  <a:pt x="2549843" y="1108615"/>
                </a:moveTo>
                <a:cubicBezTo>
                  <a:pt x="2549843" y="1122902"/>
                  <a:pt x="2535079" y="1134618"/>
                  <a:pt x="2516981" y="1134618"/>
                </a:cubicBezTo>
                <a:lnTo>
                  <a:pt x="2360105" y="1134618"/>
                </a:lnTo>
                <a:cubicBezTo>
                  <a:pt x="2342007" y="1134618"/>
                  <a:pt x="2327243" y="1122902"/>
                  <a:pt x="2327243" y="1108615"/>
                </a:cubicBezTo>
                <a:lnTo>
                  <a:pt x="2327243" y="970788"/>
                </a:lnTo>
                <a:cubicBezTo>
                  <a:pt x="2327243" y="956501"/>
                  <a:pt x="2342007" y="944785"/>
                  <a:pt x="2360105" y="944785"/>
                </a:cubicBezTo>
                <a:lnTo>
                  <a:pt x="2516981" y="944785"/>
                </a:lnTo>
                <a:cubicBezTo>
                  <a:pt x="2535079" y="944785"/>
                  <a:pt x="2549843" y="956501"/>
                  <a:pt x="2549843" y="970788"/>
                </a:cubicBezTo>
                <a:lnTo>
                  <a:pt x="2549843" y="1108615"/>
                </a:lnTo>
                <a:close/>
                <a:moveTo>
                  <a:pt x="2835688" y="1108615"/>
                </a:moveTo>
                <a:cubicBezTo>
                  <a:pt x="2835688" y="1122902"/>
                  <a:pt x="2820924" y="1134618"/>
                  <a:pt x="2802827" y="1134618"/>
                </a:cubicBezTo>
                <a:lnTo>
                  <a:pt x="2645950" y="1134618"/>
                </a:lnTo>
                <a:cubicBezTo>
                  <a:pt x="2627853" y="1134618"/>
                  <a:pt x="2613089" y="1122902"/>
                  <a:pt x="2613089" y="1108615"/>
                </a:cubicBezTo>
                <a:lnTo>
                  <a:pt x="2613089" y="970788"/>
                </a:lnTo>
                <a:cubicBezTo>
                  <a:pt x="2613089" y="956501"/>
                  <a:pt x="2627853" y="944785"/>
                  <a:pt x="2645950" y="944785"/>
                </a:cubicBezTo>
                <a:lnTo>
                  <a:pt x="2802827" y="944785"/>
                </a:lnTo>
                <a:cubicBezTo>
                  <a:pt x="2820924" y="944785"/>
                  <a:pt x="2835688" y="956501"/>
                  <a:pt x="2835688" y="970788"/>
                </a:cubicBezTo>
                <a:lnTo>
                  <a:pt x="2835688" y="1108615"/>
                </a:lnTo>
                <a:close/>
                <a:moveTo>
                  <a:pt x="3121533" y="1108615"/>
                </a:moveTo>
                <a:cubicBezTo>
                  <a:pt x="3121533" y="1122902"/>
                  <a:pt x="3106770" y="1134618"/>
                  <a:pt x="3088672" y="1134618"/>
                </a:cubicBezTo>
                <a:lnTo>
                  <a:pt x="2931795" y="1134618"/>
                </a:lnTo>
                <a:cubicBezTo>
                  <a:pt x="2913698" y="1134618"/>
                  <a:pt x="2898934" y="1122902"/>
                  <a:pt x="2898934" y="1108615"/>
                </a:cubicBezTo>
                <a:lnTo>
                  <a:pt x="2898934" y="970788"/>
                </a:lnTo>
                <a:cubicBezTo>
                  <a:pt x="2898934" y="956501"/>
                  <a:pt x="2913698" y="944785"/>
                  <a:pt x="2931795" y="944785"/>
                </a:cubicBezTo>
                <a:lnTo>
                  <a:pt x="3088672" y="944785"/>
                </a:lnTo>
                <a:cubicBezTo>
                  <a:pt x="3106770" y="944785"/>
                  <a:pt x="3121533" y="956501"/>
                  <a:pt x="3121533" y="970788"/>
                </a:cubicBezTo>
                <a:lnTo>
                  <a:pt x="3121533" y="1108615"/>
                </a:lnTo>
                <a:close/>
                <a:moveTo>
                  <a:pt x="3407378" y="1108615"/>
                </a:moveTo>
                <a:cubicBezTo>
                  <a:pt x="3407378" y="1122902"/>
                  <a:pt x="3392615" y="1134618"/>
                  <a:pt x="3374517" y="1134618"/>
                </a:cubicBezTo>
                <a:lnTo>
                  <a:pt x="3217640" y="1134618"/>
                </a:lnTo>
                <a:cubicBezTo>
                  <a:pt x="3199543" y="1134618"/>
                  <a:pt x="3184779" y="1122902"/>
                  <a:pt x="3184779" y="1108615"/>
                </a:cubicBezTo>
                <a:lnTo>
                  <a:pt x="3184779" y="970788"/>
                </a:lnTo>
                <a:cubicBezTo>
                  <a:pt x="3184779" y="956501"/>
                  <a:pt x="3199543" y="944785"/>
                  <a:pt x="3217640" y="944785"/>
                </a:cubicBezTo>
                <a:lnTo>
                  <a:pt x="3374517" y="944785"/>
                </a:lnTo>
                <a:cubicBezTo>
                  <a:pt x="3392615" y="944785"/>
                  <a:pt x="3407378" y="956501"/>
                  <a:pt x="3407378" y="970788"/>
                </a:cubicBezTo>
                <a:lnTo>
                  <a:pt x="3407378" y="1108615"/>
                </a:lnTo>
                <a:close/>
                <a:moveTo>
                  <a:pt x="3693224" y="1108615"/>
                </a:moveTo>
                <a:cubicBezTo>
                  <a:pt x="3693224" y="1122902"/>
                  <a:pt x="3678460" y="1134618"/>
                  <a:pt x="3660362" y="1134618"/>
                </a:cubicBezTo>
                <a:lnTo>
                  <a:pt x="3503486" y="1134618"/>
                </a:lnTo>
                <a:cubicBezTo>
                  <a:pt x="3485388" y="1134618"/>
                  <a:pt x="3470624" y="1122902"/>
                  <a:pt x="3470624" y="1108615"/>
                </a:cubicBezTo>
                <a:lnTo>
                  <a:pt x="3470624" y="970788"/>
                </a:lnTo>
                <a:cubicBezTo>
                  <a:pt x="3470624" y="956501"/>
                  <a:pt x="3485388" y="944785"/>
                  <a:pt x="3503486" y="944785"/>
                </a:cubicBezTo>
                <a:lnTo>
                  <a:pt x="3660362" y="944785"/>
                </a:lnTo>
                <a:cubicBezTo>
                  <a:pt x="3678460" y="944785"/>
                  <a:pt x="3693224" y="956501"/>
                  <a:pt x="3693224" y="970788"/>
                </a:cubicBezTo>
                <a:lnTo>
                  <a:pt x="3693224" y="1108615"/>
                </a:lnTo>
                <a:close/>
                <a:moveTo>
                  <a:pt x="3979069" y="1108615"/>
                </a:moveTo>
                <a:cubicBezTo>
                  <a:pt x="3979069" y="1122902"/>
                  <a:pt x="3964305" y="1134618"/>
                  <a:pt x="3946208" y="1134618"/>
                </a:cubicBezTo>
                <a:lnTo>
                  <a:pt x="3789331" y="1134618"/>
                </a:lnTo>
                <a:cubicBezTo>
                  <a:pt x="3771233" y="1134618"/>
                  <a:pt x="3756470" y="1122902"/>
                  <a:pt x="3756470" y="1108615"/>
                </a:cubicBezTo>
                <a:lnTo>
                  <a:pt x="3756470" y="970788"/>
                </a:lnTo>
                <a:cubicBezTo>
                  <a:pt x="3756470" y="956501"/>
                  <a:pt x="3771233" y="944785"/>
                  <a:pt x="3789331" y="944785"/>
                </a:cubicBezTo>
                <a:lnTo>
                  <a:pt x="3946208" y="944785"/>
                </a:lnTo>
                <a:cubicBezTo>
                  <a:pt x="3964305" y="944785"/>
                  <a:pt x="3979069" y="956501"/>
                  <a:pt x="3979069" y="970788"/>
                </a:cubicBezTo>
                <a:lnTo>
                  <a:pt x="3979069" y="1108615"/>
                </a:lnTo>
                <a:close/>
                <a:moveTo>
                  <a:pt x="4264914" y="1108615"/>
                </a:moveTo>
                <a:cubicBezTo>
                  <a:pt x="4264914" y="1122902"/>
                  <a:pt x="4250150" y="1134618"/>
                  <a:pt x="4232053" y="1134618"/>
                </a:cubicBezTo>
                <a:lnTo>
                  <a:pt x="4075176" y="1134618"/>
                </a:lnTo>
                <a:cubicBezTo>
                  <a:pt x="4057079" y="1134618"/>
                  <a:pt x="4042315" y="1122902"/>
                  <a:pt x="4042315" y="1108615"/>
                </a:cubicBezTo>
                <a:lnTo>
                  <a:pt x="4042315" y="970788"/>
                </a:lnTo>
                <a:cubicBezTo>
                  <a:pt x="4042315" y="956501"/>
                  <a:pt x="4057079" y="944785"/>
                  <a:pt x="4075176" y="944785"/>
                </a:cubicBezTo>
                <a:lnTo>
                  <a:pt x="4232053" y="944785"/>
                </a:lnTo>
                <a:cubicBezTo>
                  <a:pt x="4250150" y="944785"/>
                  <a:pt x="4264914" y="956501"/>
                  <a:pt x="4264914" y="970788"/>
                </a:cubicBezTo>
                <a:lnTo>
                  <a:pt x="4264914" y="1108615"/>
                </a:lnTo>
                <a:close/>
                <a:moveTo>
                  <a:pt x="4550759" y="1108615"/>
                </a:moveTo>
                <a:cubicBezTo>
                  <a:pt x="4550759" y="1122902"/>
                  <a:pt x="4535996" y="1134618"/>
                  <a:pt x="4517898" y="1134618"/>
                </a:cubicBezTo>
                <a:lnTo>
                  <a:pt x="4361022" y="1134618"/>
                </a:lnTo>
                <a:cubicBezTo>
                  <a:pt x="4342924" y="1134618"/>
                  <a:pt x="4328160" y="1122902"/>
                  <a:pt x="4328160" y="1108615"/>
                </a:cubicBezTo>
                <a:lnTo>
                  <a:pt x="4328160" y="970788"/>
                </a:lnTo>
                <a:cubicBezTo>
                  <a:pt x="4328160" y="956501"/>
                  <a:pt x="4342924" y="944785"/>
                  <a:pt x="4361022" y="944785"/>
                </a:cubicBezTo>
                <a:lnTo>
                  <a:pt x="4517898" y="944785"/>
                </a:lnTo>
                <a:cubicBezTo>
                  <a:pt x="4535996" y="944785"/>
                  <a:pt x="4550759" y="956501"/>
                  <a:pt x="4550759" y="970788"/>
                </a:cubicBezTo>
                <a:lnTo>
                  <a:pt x="4550759" y="1108615"/>
                </a:lnTo>
                <a:close/>
                <a:moveTo>
                  <a:pt x="4836605" y="1108615"/>
                </a:moveTo>
                <a:cubicBezTo>
                  <a:pt x="4836605" y="1122902"/>
                  <a:pt x="4821841" y="1134618"/>
                  <a:pt x="4803743" y="1134618"/>
                </a:cubicBezTo>
                <a:lnTo>
                  <a:pt x="4646867" y="1134618"/>
                </a:lnTo>
                <a:cubicBezTo>
                  <a:pt x="4628769" y="1134618"/>
                  <a:pt x="4614006" y="1122902"/>
                  <a:pt x="4614006" y="1108615"/>
                </a:cubicBezTo>
                <a:lnTo>
                  <a:pt x="4614006" y="970788"/>
                </a:lnTo>
                <a:cubicBezTo>
                  <a:pt x="4614006" y="956501"/>
                  <a:pt x="4628769" y="944785"/>
                  <a:pt x="4646867" y="944785"/>
                </a:cubicBezTo>
                <a:lnTo>
                  <a:pt x="4803743" y="944785"/>
                </a:lnTo>
                <a:cubicBezTo>
                  <a:pt x="4821841" y="944785"/>
                  <a:pt x="4836605" y="956501"/>
                  <a:pt x="4836605" y="970788"/>
                </a:cubicBezTo>
                <a:lnTo>
                  <a:pt x="4836605" y="1108615"/>
                </a:lnTo>
                <a:close/>
                <a:moveTo>
                  <a:pt x="5122450" y="1108615"/>
                </a:moveTo>
                <a:cubicBezTo>
                  <a:pt x="5122450" y="1122902"/>
                  <a:pt x="5107686" y="1134618"/>
                  <a:pt x="5089589" y="1134618"/>
                </a:cubicBezTo>
                <a:lnTo>
                  <a:pt x="4932712" y="1134618"/>
                </a:lnTo>
                <a:cubicBezTo>
                  <a:pt x="4914614" y="1134618"/>
                  <a:pt x="4899851" y="1122902"/>
                  <a:pt x="4899851" y="1108615"/>
                </a:cubicBezTo>
                <a:lnTo>
                  <a:pt x="4899851" y="970788"/>
                </a:lnTo>
                <a:cubicBezTo>
                  <a:pt x="4899851" y="956501"/>
                  <a:pt x="4914614" y="944785"/>
                  <a:pt x="4932712" y="944785"/>
                </a:cubicBezTo>
                <a:lnTo>
                  <a:pt x="5089589" y="944785"/>
                </a:lnTo>
                <a:cubicBezTo>
                  <a:pt x="5107686" y="944785"/>
                  <a:pt x="5122450" y="956501"/>
                  <a:pt x="5122450" y="970788"/>
                </a:cubicBezTo>
                <a:lnTo>
                  <a:pt x="5122450" y="1108615"/>
                </a:lnTo>
                <a:close/>
                <a:moveTo>
                  <a:pt x="5408295" y="1108615"/>
                </a:moveTo>
                <a:cubicBezTo>
                  <a:pt x="5408295" y="1122902"/>
                  <a:pt x="5393531" y="1134618"/>
                  <a:pt x="5375434" y="1134618"/>
                </a:cubicBezTo>
                <a:lnTo>
                  <a:pt x="5218557" y="1134618"/>
                </a:lnTo>
                <a:cubicBezTo>
                  <a:pt x="5200460" y="1134618"/>
                  <a:pt x="5185696" y="1122902"/>
                  <a:pt x="5185696" y="1108615"/>
                </a:cubicBezTo>
                <a:lnTo>
                  <a:pt x="5185696" y="970788"/>
                </a:lnTo>
                <a:cubicBezTo>
                  <a:pt x="5185696" y="956501"/>
                  <a:pt x="5200460" y="944785"/>
                  <a:pt x="5218557" y="944785"/>
                </a:cubicBezTo>
                <a:lnTo>
                  <a:pt x="5375434" y="944785"/>
                </a:lnTo>
                <a:cubicBezTo>
                  <a:pt x="5393531" y="944785"/>
                  <a:pt x="5408295" y="956501"/>
                  <a:pt x="5408295" y="970788"/>
                </a:cubicBezTo>
                <a:lnTo>
                  <a:pt x="5408295" y="1108615"/>
                </a:lnTo>
                <a:close/>
                <a:moveTo>
                  <a:pt x="5731098" y="1108615"/>
                </a:moveTo>
                <a:cubicBezTo>
                  <a:pt x="5731098" y="1122902"/>
                  <a:pt x="5716334" y="1134618"/>
                  <a:pt x="5698236" y="1134618"/>
                </a:cubicBezTo>
                <a:lnTo>
                  <a:pt x="5541360" y="1134618"/>
                </a:lnTo>
                <a:cubicBezTo>
                  <a:pt x="5523262" y="1134618"/>
                  <a:pt x="5508498" y="1122902"/>
                  <a:pt x="5508498" y="1108615"/>
                </a:cubicBezTo>
                <a:lnTo>
                  <a:pt x="5508498" y="970788"/>
                </a:lnTo>
                <a:cubicBezTo>
                  <a:pt x="5508498" y="956501"/>
                  <a:pt x="5523262" y="944785"/>
                  <a:pt x="5541360" y="944785"/>
                </a:cubicBezTo>
                <a:lnTo>
                  <a:pt x="5698236" y="944785"/>
                </a:lnTo>
                <a:cubicBezTo>
                  <a:pt x="5716334" y="944785"/>
                  <a:pt x="5731098" y="956501"/>
                  <a:pt x="5731098" y="970788"/>
                </a:cubicBezTo>
                <a:lnTo>
                  <a:pt x="5731098" y="1108615"/>
                </a:lnTo>
                <a:close/>
                <a:moveTo>
                  <a:pt x="6016943" y="1108615"/>
                </a:moveTo>
                <a:cubicBezTo>
                  <a:pt x="6016943" y="1122902"/>
                  <a:pt x="6002179" y="1134618"/>
                  <a:pt x="5984081" y="1134618"/>
                </a:cubicBezTo>
                <a:lnTo>
                  <a:pt x="5827205" y="1134618"/>
                </a:lnTo>
                <a:cubicBezTo>
                  <a:pt x="5809107" y="1134618"/>
                  <a:pt x="5794344" y="1122902"/>
                  <a:pt x="5794344" y="1108615"/>
                </a:cubicBezTo>
                <a:lnTo>
                  <a:pt x="5794344" y="970788"/>
                </a:lnTo>
                <a:cubicBezTo>
                  <a:pt x="5794344" y="956501"/>
                  <a:pt x="5809107" y="944785"/>
                  <a:pt x="5827205" y="944785"/>
                </a:cubicBezTo>
                <a:lnTo>
                  <a:pt x="5984081" y="944785"/>
                </a:lnTo>
                <a:cubicBezTo>
                  <a:pt x="6002179" y="944785"/>
                  <a:pt x="6016943" y="956501"/>
                  <a:pt x="6016943" y="970788"/>
                </a:cubicBezTo>
                <a:lnTo>
                  <a:pt x="6016943" y="1108615"/>
                </a:lnTo>
                <a:close/>
                <a:moveTo>
                  <a:pt x="6302788" y="1108615"/>
                </a:moveTo>
                <a:cubicBezTo>
                  <a:pt x="6302788" y="1122902"/>
                  <a:pt x="6288024" y="1134618"/>
                  <a:pt x="6269927" y="1134618"/>
                </a:cubicBezTo>
                <a:lnTo>
                  <a:pt x="6113050" y="1134618"/>
                </a:lnTo>
                <a:cubicBezTo>
                  <a:pt x="6094953" y="1134618"/>
                  <a:pt x="6080189" y="1122902"/>
                  <a:pt x="6080189" y="1108615"/>
                </a:cubicBezTo>
                <a:lnTo>
                  <a:pt x="6080189" y="970788"/>
                </a:lnTo>
                <a:cubicBezTo>
                  <a:pt x="6080189" y="956501"/>
                  <a:pt x="6094953" y="944785"/>
                  <a:pt x="6113050" y="944785"/>
                </a:cubicBezTo>
                <a:lnTo>
                  <a:pt x="6269927" y="944785"/>
                </a:lnTo>
                <a:cubicBezTo>
                  <a:pt x="6288024" y="944785"/>
                  <a:pt x="6302788" y="956501"/>
                  <a:pt x="6302788" y="970788"/>
                </a:cubicBezTo>
                <a:lnTo>
                  <a:pt x="6302788" y="1108615"/>
                </a:lnTo>
                <a:close/>
                <a:moveTo>
                  <a:pt x="6588633" y="1108615"/>
                </a:moveTo>
                <a:cubicBezTo>
                  <a:pt x="6588633" y="1122902"/>
                  <a:pt x="6573869" y="1134618"/>
                  <a:pt x="6555772" y="1134618"/>
                </a:cubicBezTo>
                <a:lnTo>
                  <a:pt x="6398895" y="1134618"/>
                </a:lnTo>
                <a:cubicBezTo>
                  <a:pt x="6380798" y="1134618"/>
                  <a:pt x="6366034" y="1122902"/>
                  <a:pt x="6366034" y="1108615"/>
                </a:cubicBezTo>
                <a:lnTo>
                  <a:pt x="6366034" y="970788"/>
                </a:lnTo>
                <a:cubicBezTo>
                  <a:pt x="6366034" y="956501"/>
                  <a:pt x="6380798" y="944785"/>
                  <a:pt x="6398895" y="944785"/>
                </a:cubicBezTo>
                <a:lnTo>
                  <a:pt x="6555772" y="944785"/>
                </a:lnTo>
                <a:cubicBezTo>
                  <a:pt x="6573869" y="944785"/>
                  <a:pt x="6588633" y="956501"/>
                  <a:pt x="6588633" y="970788"/>
                </a:cubicBezTo>
                <a:lnTo>
                  <a:pt x="6588633" y="1108615"/>
                </a:lnTo>
                <a:close/>
                <a:moveTo>
                  <a:pt x="6874478" y="1108615"/>
                </a:moveTo>
                <a:cubicBezTo>
                  <a:pt x="6874478" y="1122902"/>
                  <a:pt x="6859715" y="1134618"/>
                  <a:pt x="6841618" y="1134618"/>
                </a:cubicBezTo>
                <a:lnTo>
                  <a:pt x="6684740" y="1134618"/>
                </a:lnTo>
                <a:cubicBezTo>
                  <a:pt x="6666643" y="1134618"/>
                  <a:pt x="6651879" y="1122902"/>
                  <a:pt x="6651879" y="1108615"/>
                </a:cubicBezTo>
                <a:lnTo>
                  <a:pt x="6651879" y="970788"/>
                </a:lnTo>
                <a:cubicBezTo>
                  <a:pt x="6651879" y="956501"/>
                  <a:pt x="6666643" y="944785"/>
                  <a:pt x="6684740" y="944785"/>
                </a:cubicBezTo>
                <a:lnTo>
                  <a:pt x="6841618" y="944785"/>
                </a:lnTo>
                <a:cubicBezTo>
                  <a:pt x="6859715" y="944785"/>
                  <a:pt x="6874478" y="956501"/>
                  <a:pt x="6874478" y="970788"/>
                </a:cubicBezTo>
                <a:lnTo>
                  <a:pt x="6874478" y="1108615"/>
                </a:lnTo>
                <a:close/>
                <a:moveTo>
                  <a:pt x="7160324" y="1108615"/>
                </a:moveTo>
                <a:cubicBezTo>
                  <a:pt x="7160324" y="1122902"/>
                  <a:pt x="7145560" y="1134618"/>
                  <a:pt x="7127462" y="1134618"/>
                </a:cubicBezTo>
                <a:lnTo>
                  <a:pt x="6970586" y="1134618"/>
                </a:lnTo>
                <a:cubicBezTo>
                  <a:pt x="6952488" y="1134618"/>
                  <a:pt x="6937724" y="1122902"/>
                  <a:pt x="6937724" y="1108615"/>
                </a:cubicBezTo>
                <a:lnTo>
                  <a:pt x="6937724" y="970788"/>
                </a:lnTo>
                <a:cubicBezTo>
                  <a:pt x="6937724" y="956501"/>
                  <a:pt x="6952488" y="944785"/>
                  <a:pt x="6970586" y="944785"/>
                </a:cubicBezTo>
                <a:lnTo>
                  <a:pt x="7127462" y="944785"/>
                </a:lnTo>
                <a:cubicBezTo>
                  <a:pt x="7145560" y="944785"/>
                  <a:pt x="7160324" y="956501"/>
                  <a:pt x="7160324" y="970788"/>
                </a:cubicBezTo>
                <a:lnTo>
                  <a:pt x="7160324" y="1108615"/>
                </a:lnTo>
                <a:close/>
                <a:moveTo>
                  <a:pt x="7446169" y="1108615"/>
                </a:moveTo>
                <a:cubicBezTo>
                  <a:pt x="7446169" y="1122902"/>
                  <a:pt x="7431405" y="1134618"/>
                  <a:pt x="7413308" y="1134618"/>
                </a:cubicBezTo>
                <a:lnTo>
                  <a:pt x="7256431" y="1134618"/>
                </a:lnTo>
                <a:cubicBezTo>
                  <a:pt x="7238333" y="1134618"/>
                  <a:pt x="7223570" y="1122902"/>
                  <a:pt x="7223570" y="1108615"/>
                </a:cubicBezTo>
                <a:lnTo>
                  <a:pt x="7223570" y="970788"/>
                </a:lnTo>
                <a:cubicBezTo>
                  <a:pt x="7223570" y="956501"/>
                  <a:pt x="7238333" y="944785"/>
                  <a:pt x="7256431" y="944785"/>
                </a:cubicBezTo>
                <a:lnTo>
                  <a:pt x="7413308" y="944785"/>
                </a:lnTo>
                <a:cubicBezTo>
                  <a:pt x="7431405" y="944785"/>
                  <a:pt x="7446169" y="956501"/>
                  <a:pt x="7446169" y="970788"/>
                </a:cubicBezTo>
                <a:lnTo>
                  <a:pt x="7446169" y="1108615"/>
                </a:lnTo>
                <a:close/>
                <a:moveTo>
                  <a:pt x="7732014" y="1108615"/>
                </a:moveTo>
                <a:cubicBezTo>
                  <a:pt x="7732014" y="1122902"/>
                  <a:pt x="7717251" y="1134618"/>
                  <a:pt x="7699153" y="1134618"/>
                </a:cubicBezTo>
                <a:lnTo>
                  <a:pt x="7542277" y="1134618"/>
                </a:lnTo>
                <a:cubicBezTo>
                  <a:pt x="7524179" y="1134618"/>
                  <a:pt x="7509415" y="1122902"/>
                  <a:pt x="7509415" y="1108615"/>
                </a:cubicBezTo>
                <a:lnTo>
                  <a:pt x="7509415" y="970788"/>
                </a:lnTo>
                <a:cubicBezTo>
                  <a:pt x="7509415" y="956501"/>
                  <a:pt x="7524179" y="944785"/>
                  <a:pt x="7542277" y="944785"/>
                </a:cubicBezTo>
                <a:lnTo>
                  <a:pt x="7699153" y="944785"/>
                </a:lnTo>
                <a:cubicBezTo>
                  <a:pt x="7717251" y="944785"/>
                  <a:pt x="7732014" y="956501"/>
                  <a:pt x="7732014" y="970788"/>
                </a:cubicBezTo>
                <a:lnTo>
                  <a:pt x="7732014" y="1108615"/>
                </a:lnTo>
                <a:close/>
                <a:moveTo>
                  <a:pt x="8017860" y="1108615"/>
                </a:moveTo>
                <a:cubicBezTo>
                  <a:pt x="8017860" y="1122902"/>
                  <a:pt x="8003095" y="1134618"/>
                  <a:pt x="7984998" y="1134618"/>
                </a:cubicBezTo>
                <a:lnTo>
                  <a:pt x="7828121" y="1134618"/>
                </a:lnTo>
                <a:cubicBezTo>
                  <a:pt x="7810024" y="1134618"/>
                  <a:pt x="7795260" y="1122902"/>
                  <a:pt x="7795260" y="1108615"/>
                </a:cubicBezTo>
                <a:lnTo>
                  <a:pt x="7795260" y="970788"/>
                </a:lnTo>
                <a:cubicBezTo>
                  <a:pt x="7795260" y="956501"/>
                  <a:pt x="7810024" y="944785"/>
                  <a:pt x="7828121" y="944785"/>
                </a:cubicBezTo>
                <a:lnTo>
                  <a:pt x="7984998" y="944785"/>
                </a:lnTo>
                <a:cubicBezTo>
                  <a:pt x="8003095" y="944785"/>
                  <a:pt x="8017860" y="956501"/>
                  <a:pt x="8017860" y="970788"/>
                </a:cubicBezTo>
                <a:lnTo>
                  <a:pt x="8017860" y="1108615"/>
                </a:lnTo>
                <a:close/>
                <a:moveTo>
                  <a:pt x="8303705" y="1108615"/>
                </a:moveTo>
                <a:cubicBezTo>
                  <a:pt x="8303705" y="1122902"/>
                  <a:pt x="8288941" y="1134618"/>
                  <a:pt x="8270844" y="1134618"/>
                </a:cubicBezTo>
                <a:lnTo>
                  <a:pt x="8113967" y="1134618"/>
                </a:lnTo>
                <a:cubicBezTo>
                  <a:pt x="8095869" y="1134618"/>
                  <a:pt x="8081105" y="1122902"/>
                  <a:pt x="8081105" y="1108615"/>
                </a:cubicBezTo>
                <a:lnTo>
                  <a:pt x="8081105" y="970788"/>
                </a:lnTo>
                <a:cubicBezTo>
                  <a:pt x="8081105" y="956501"/>
                  <a:pt x="8095869" y="944785"/>
                  <a:pt x="8113967" y="944785"/>
                </a:cubicBezTo>
                <a:lnTo>
                  <a:pt x="8270844" y="944785"/>
                </a:lnTo>
                <a:cubicBezTo>
                  <a:pt x="8288941" y="944785"/>
                  <a:pt x="8303705" y="956501"/>
                  <a:pt x="8303705" y="970788"/>
                </a:cubicBezTo>
                <a:lnTo>
                  <a:pt x="8303705" y="1108615"/>
                </a:lnTo>
                <a:close/>
                <a:moveTo>
                  <a:pt x="8589550" y="1108615"/>
                </a:moveTo>
                <a:cubicBezTo>
                  <a:pt x="8589550" y="1122902"/>
                  <a:pt x="8574786" y="1134618"/>
                  <a:pt x="8556689" y="1134618"/>
                </a:cubicBezTo>
                <a:lnTo>
                  <a:pt x="8399812" y="1134618"/>
                </a:lnTo>
                <a:cubicBezTo>
                  <a:pt x="8381714" y="1134618"/>
                  <a:pt x="8366951" y="1122902"/>
                  <a:pt x="8366951" y="1108615"/>
                </a:cubicBezTo>
                <a:lnTo>
                  <a:pt x="8366951" y="970788"/>
                </a:lnTo>
                <a:cubicBezTo>
                  <a:pt x="8366951" y="956501"/>
                  <a:pt x="8381714" y="944785"/>
                  <a:pt x="8399812" y="944785"/>
                </a:cubicBezTo>
                <a:lnTo>
                  <a:pt x="8556689" y="944785"/>
                </a:lnTo>
                <a:cubicBezTo>
                  <a:pt x="8574786" y="944785"/>
                  <a:pt x="8589550" y="956501"/>
                  <a:pt x="8589550" y="970788"/>
                </a:cubicBezTo>
                <a:lnTo>
                  <a:pt x="8589550" y="1108615"/>
                </a:lnTo>
                <a:close/>
                <a:moveTo>
                  <a:pt x="8875395" y="1108615"/>
                </a:moveTo>
                <a:cubicBezTo>
                  <a:pt x="8875395" y="1122902"/>
                  <a:pt x="8860631" y="1134618"/>
                  <a:pt x="8842534" y="1134618"/>
                </a:cubicBezTo>
                <a:lnTo>
                  <a:pt x="8685657" y="1134618"/>
                </a:lnTo>
                <a:cubicBezTo>
                  <a:pt x="8667559" y="1134618"/>
                  <a:pt x="8652796" y="1122902"/>
                  <a:pt x="8652796" y="1108615"/>
                </a:cubicBezTo>
                <a:lnTo>
                  <a:pt x="8652796" y="970788"/>
                </a:lnTo>
                <a:cubicBezTo>
                  <a:pt x="8652796" y="956501"/>
                  <a:pt x="8667559" y="944785"/>
                  <a:pt x="8685657" y="944785"/>
                </a:cubicBezTo>
                <a:lnTo>
                  <a:pt x="8842534" y="944785"/>
                </a:lnTo>
                <a:cubicBezTo>
                  <a:pt x="8860631" y="944785"/>
                  <a:pt x="8875395" y="956501"/>
                  <a:pt x="8875395" y="970788"/>
                </a:cubicBezTo>
                <a:lnTo>
                  <a:pt x="8875395" y="1108615"/>
                </a:lnTo>
                <a:close/>
                <a:moveTo>
                  <a:pt x="9161240" y="1108615"/>
                </a:moveTo>
                <a:cubicBezTo>
                  <a:pt x="9161240" y="1122902"/>
                  <a:pt x="9146477" y="1134618"/>
                  <a:pt x="9128379" y="1134618"/>
                </a:cubicBezTo>
                <a:lnTo>
                  <a:pt x="8971502" y="1134618"/>
                </a:lnTo>
                <a:cubicBezTo>
                  <a:pt x="8953405" y="1134618"/>
                  <a:pt x="8938641" y="1122902"/>
                  <a:pt x="8938641" y="1108615"/>
                </a:cubicBezTo>
                <a:lnTo>
                  <a:pt x="8938641" y="970788"/>
                </a:lnTo>
                <a:cubicBezTo>
                  <a:pt x="8938641" y="956501"/>
                  <a:pt x="8953405" y="944785"/>
                  <a:pt x="8971502" y="944785"/>
                </a:cubicBezTo>
                <a:lnTo>
                  <a:pt x="9128379" y="944785"/>
                </a:lnTo>
                <a:cubicBezTo>
                  <a:pt x="9146477" y="944785"/>
                  <a:pt x="9161240" y="956501"/>
                  <a:pt x="9161240" y="970788"/>
                </a:cubicBezTo>
                <a:lnTo>
                  <a:pt x="9161240" y="1108615"/>
                </a:lnTo>
                <a:close/>
                <a:moveTo>
                  <a:pt x="9447086" y="1108615"/>
                </a:moveTo>
                <a:cubicBezTo>
                  <a:pt x="9447086" y="1122902"/>
                  <a:pt x="9432322" y="1134618"/>
                  <a:pt x="9414224" y="1134618"/>
                </a:cubicBezTo>
                <a:lnTo>
                  <a:pt x="9257348" y="1134618"/>
                </a:lnTo>
                <a:cubicBezTo>
                  <a:pt x="9239250" y="1134618"/>
                  <a:pt x="9224486" y="1122902"/>
                  <a:pt x="9224486" y="1108615"/>
                </a:cubicBezTo>
                <a:lnTo>
                  <a:pt x="9224486" y="970788"/>
                </a:lnTo>
                <a:cubicBezTo>
                  <a:pt x="9224486" y="956501"/>
                  <a:pt x="9239250" y="944785"/>
                  <a:pt x="9257348" y="944785"/>
                </a:cubicBezTo>
                <a:lnTo>
                  <a:pt x="9414224" y="944785"/>
                </a:lnTo>
                <a:cubicBezTo>
                  <a:pt x="9432322" y="944785"/>
                  <a:pt x="9447086" y="956501"/>
                  <a:pt x="9447086" y="970788"/>
                </a:cubicBezTo>
                <a:lnTo>
                  <a:pt x="9447086" y="1108615"/>
                </a:lnTo>
                <a:close/>
                <a:moveTo>
                  <a:pt x="9732931" y="1108615"/>
                </a:moveTo>
                <a:cubicBezTo>
                  <a:pt x="9732931" y="1122902"/>
                  <a:pt x="9718167" y="1134618"/>
                  <a:pt x="9700070" y="1134618"/>
                </a:cubicBezTo>
                <a:lnTo>
                  <a:pt x="9543192" y="1134618"/>
                </a:lnTo>
                <a:cubicBezTo>
                  <a:pt x="9525095" y="1134618"/>
                  <a:pt x="9510332" y="1122902"/>
                  <a:pt x="9510332" y="1108615"/>
                </a:cubicBezTo>
                <a:lnTo>
                  <a:pt x="9510332" y="970788"/>
                </a:lnTo>
                <a:cubicBezTo>
                  <a:pt x="9510332" y="956501"/>
                  <a:pt x="9525095" y="944785"/>
                  <a:pt x="9543192" y="944785"/>
                </a:cubicBezTo>
                <a:lnTo>
                  <a:pt x="9700070" y="944785"/>
                </a:lnTo>
                <a:cubicBezTo>
                  <a:pt x="9718167" y="944785"/>
                  <a:pt x="9732931" y="956501"/>
                  <a:pt x="9732931" y="970788"/>
                </a:cubicBezTo>
                <a:lnTo>
                  <a:pt x="9732931" y="1108615"/>
                </a:lnTo>
                <a:close/>
                <a:moveTo>
                  <a:pt x="10018776" y="1108615"/>
                </a:moveTo>
                <a:cubicBezTo>
                  <a:pt x="10018776" y="1122902"/>
                  <a:pt x="10004013" y="1134618"/>
                  <a:pt x="9985915" y="1134618"/>
                </a:cubicBezTo>
                <a:lnTo>
                  <a:pt x="9829038" y="1134618"/>
                </a:lnTo>
                <a:cubicBezTo>
                  <a:pt x="9810941" y="1134618"/>
                  <a:pt x="9796176" y="1122902"/>
                  <a:pt x="9796176" y="1108615"/>
                </a:cubicBezTo>
                <a:lnTo>
                  <a:pt x="9796176" y="970788"/>
                </a:lnTo>
                <a:cubicBezTo>
                  <a:pt x="9796176" y="956501"/>
                  <a:pt x="9810941" y="944785"/>
                  <a:pt x="9829038" y="944785"/>
                </a:cubicBezTo>
                <a:lnTo>
                  <a:pt x="9985915" y="944785"/>
                </a:lnTo>
                <a:cubicBezTo>
                  <a:pt x="10004013" y="944785"/>
                  <a:pt x="10018776" y="956501"/>
                  <a:pt x="10018776" y="970788"/>
                </a:cubicBezTo>
                <a:lnTo>
                  <a:pt x="10018776" y="1108615"/>
                </a:lnTo>
                <a:close/>
                <a:moveTo>
                  <a:pt x="10304621" y="1108615"/>
                </a:moveTo>
                <a:cubicBezTo>
                  <a:pt x="10304621" y="1122902"/>
                  <a:pt x="10289858" y="1134618"/>
                  <a:pt x="10271760" y="1134618"/>
                </a:cubicBezTo>
                <a:lnTo>
                  <a:pt x="10114884" y="1134618"/>
                </a:lnTo>
                <a:cubicBezTo>
                  <a:pt x="10096786" y="1134618"/>
                  <a:pt x="10082022" y="1122902"/>
                  <a:pt x="10082022" y="1108615"/>
                </a:cubicBezTo>
                <a:lnTo>
                  <a:pt x="10082022" y="970788"/>
                </a:lnTo>
                <a:cubicBezTo>
                  <a:pt x="10082022" y="956501"/>
                  <a:pt x="10096786" y="944785"/>
                  <a:pt x="10114884" y="944785"/>
                </a:cubicBezTo>
                <a:lnTo>
                  <a:pt x="10271760" y="944785"/>
                </a:lnTo>
                <a:cubicBezTo>
                  <a:pt x="10289858" y="944785"/>
                  <a:pt x="10304621" y="956501"/>
                  <a:pt x="10304621" y="970788"/>
                </a:cubicBezTo>
                <a:lnTo>
                  <a:pt x="10304621" y="1108615"/>
                </a:lnTo>
                <a:close/>
                <a:moveTo>
                  <a:pt x="10590466" y="1108615"/>
                </a:moveTo>
                <a:cubicBezTo>
                  <a:pt x="10590466" y="1122902"/>
                  <a:pt x="10575703" y="1134618"/>
                  <a:pt x="10557606" y="1134618"/>
                </a:cubicBezTo>
                <a:lnTo>
                  <a:pt x="10400728" y="1134618"/>
                </a:lnTo>
                <a:cubicBezTo>
                  <a:pt x="10382631" y="1134618"/>
                  <a:pt x="10367867" y="1122902"/>
                  <a:pt x="10367867" y="1108615"/>
                </a:cubicBezTo>
                <a:lnTo>
                  <a:pt x="10367867" y="970788"/>
                </a:lnTo>
                <a:cubicBezTo>
                  <a:pt x="10367867" y="956501"/>
                  <a:pt x="10382631" y="944785"/>
                  <a:pt x="10400728" y="944785"/>
                </a:cubicBezTo>
                <a:lnTo>
                  <a:pt x="10557606" y="944785"/>
                </a:lnTo>
                <a:cubicBezTo>
                  <a:pt x="10575703" y="944785"/>
                  <a:pt x="10590466" y="956501"/>
                  <a:pt x="10590466" y="970788"/>
                </a:cubicBezTo>
                <a:lnTo>
                  <a:pt x="10590466" y="1108615"/>
                </a:lnTo>
                <a:close/>
                <a:moveTo>
                  <a:pt x="10876312" y="1108615"/>
                </a:moveTo>
                <a:cubicBezTo>
                  <a:pt x="10876312" y="1122902"/>
                  <a:pt x="10861547" y="1134618"/>
                  <a:pt x="10843451" y="1134618"/>
                </a:cubicBezTo>
                <a:lnTo>
                  <a:pt x="10686573" y="1134618"/>
                </a:lnTo>
                <a:cubicBezTo>
                  <a:pt x="10668477" y="1134618"/>
                  <a:pt x="10653712" y="1122902"/>
                  <a:pt x="10653712" y="1108615"/>
                </a:cubicBezTo>
                <a:lnTo>
                  <a:pt x="10653712" y="970788"/>
                </a:lnTo>
                <a:cubicBezTo>
                  <a:pt x="10653712" y="956501"/>
                  <a:pt x="10668477" y="944785"/>
                  <a:pt x="10686573" y="944785"/>
                </a:cubicBezTo>
                <a:lnTo>
                  <a:pt x="10843451" y="944785"/>
                </a:lnTo>
                <a:cubicBezTo>
                  <a:pt x="10861547" y="944785"/>
                  <a:pt x="10876312" y="956501"/>
                  <a:pt x="10876312" y="970788"/>
                </a:cubicBezTo>
                <a:lnTo>
                  <a:pt x="10876312" y="1108615"/>
                </a:lnTo>
                <a:close/>
                <a:moveTo>
                  <a:pt x="5644706" y="721043"/>
                </a:moveTo>
                <a:lnTo>
                  <a:pt x="5644706" y="413575"/>
                </a:lnTo>
                <a:cubicBezTo>
                  <a:pt x="5644706" y="356330"/>
                  <a:pt x="5703856" y="309467"/>
                  <a:pt x="5776246" y="309467"/>
                </a:cubicBezTo>
                <a:lnTo>
                  <a:pt x="6307455" y="309467"/>
                </a:lnTo>
                <a:cubicBezTo>
                  <a:pt x="6379845" y="309467"/>
                  <a:pt x="6438996" y="356330"/>
                  <a:pt x="6438996" y="413575"/>
                </a:cubicBezTo>
                <a:lnTo>
                  <a:pt x="6438996" y="721043"/>
                </a:lnTo>
                <a:cubicBezTo>
                  <a:pt x="6438996" y="778288"/>
                  <a:pt x="6379845" y="825151"/>
                  <a:pt x="6307455" y="825151"/>
                </a:cubicBezTo>
                <a:lnTo>
                  <a:pt x="5776246" y="825151"/>
                </a:lnTo>
                <a:cubicBezTo>
                  <a:pt x="5703856" y="825151"/>
                  <a:pt x="5644706" y="778288"/>
                  <a:pt x="5644706" y="721043"/>
                </a:cubicBezTo>
                <a:close/>
                <a:moveTo>
                  <a:pt x="6724841" y="721043"/>
                </a:moveTo>
                <a:lnTo>
                  <a:pt x="6724841" y="413575"/>
                </a:lnTo>
                <a:cubicBezTo>
                  <a:pt x="6724841" y="356330"/>
                  <a:pt x="6783991" y="309467"/>
                  <a:pt x="6856381" y="309467"/>
                </a:cubicBezTo>
                <a:lnTo>
                  <a:pt x="7387590" y="309467"/>
                </a:lnTo>
                <a:cubicBezTo>
                  <a:pt x="7459980" y="309467"/>
                  <a:pt x="7519130" y="356330"/>
                  <a:pt x="7519130" y="413575"/>
                </a:cubicBezTo>
                <a:lnTo>
                  <a:pt x="7519130" y="721043"/>
                </a:lnTo>
                <a:cubicBezTo>
                  <a:pt x="7519130" y="778288"/>
                  <a:pt x="7459980" y="825151"/>
                  <a:pt x="7387590" y="825151"/>
                </a:cubicBezTo>
                <a:lnTo>
                  <a:pt x="6856381" y="825151"/>
                </a:lnTo>
                <a:cubicBezTo>
                  <a:pt x="6783991" y="825151"/>
                  <a:pt x="6724841" y="778288"/>
                  <a:pt x="6724841" y="721043"/>
                </a:cubicBezTo>
                <a:close/>
                <a:moveTo>
                  <a:pt x="7804976" y="721043"/>
                </a:moveTo>
                <a:lnTo>
                  <a:pt x="7804976" y="413575"/>
                </a:lnTo>
                <a:cubicBezTo>
                  <a:pt x="7804976" y="356330"/>
                  <a:pt x="7864126" y="309467"/>
                  <a:pt x="7936516" y="309467"/>
                </a:cubicBezTo>
                <a:lnTo>
                  <a:pt x="8467725" y="309467"/>
                </a:lnTo>
                <a:cubicBezTo>
                  <a:pt x="8540115" y="309467"/>
                  <a:pt x="8599265" y="356330"/>
                  <a:pt x="8599265" y="413575"/>
                </a:cubicBezTo>
                <a:lnTo>
                  <a:pt x="8599265" y="721043"/>
                </a:lnTo>
                <a:cubicBezTo>
                  <a:pt x="8599265" y="778288"/>
                  <a:pt x="8540115" y="825151"/>
                  <a:pt x="8467725" y="825151"/>
                </a:cubicBezTo>
                <a:lnTo>
                  <a:pt x="7936516" y="825151"/>
                </a:lnTo>
                <a:cubicBezTo>
                  <a:pt x="7864126" y="825151"/>
                  <a:pt x="7804976" y="778288"/>
                  <a:pt x="7804976" y="721043"/>
                </a:cubicBezTo>
                <a:close/>
                <a:moveTo>
                  <a:pt x="8885111" y="721043"/>
                </a:moveTo>
                <a:lnTo>
                  <a:pt x="8885111" y="413575"/>
                </a:lnTo>
                <a:cubicBezTo>
                  <a:pt x="8885111" y="356330"/>
                  <a:pt x="8944261" y="309467"/>
                  <a:pt x="9016651" y="309467"/>
                </a:cubicBezTo>
                <a:lnTo>
                  <a:pt x="9547860" y="309467"/>
                </a:lnTo>
                <a:cubicBezTo>
                  <a:pt x="9620250" y="309467"/>
                  <a:pt x="9679400" y="356330"/>
                  <a:pt x="9679400" y="413575"/>
                </a:cubicBezTo>
                <a:lnTo>
                  <a:pt x="9679400" y="721043"/>
                </a:lnTo>
                <a:cubicBezTo>
                  <a:pt x="9679400" y="778288"/>
                  <a:pt x="9620250" y="825151"/>
                  <a:pt x="9547860" y="825151"/>
                </a:cubicBezTo>
                <a:lnTo>
                  <a:pt x="9016651" y="825151"/>
                </a:lnTo>
                <a:cubicBezTo>
                  <a:pt x="8944261" y="825151"/>
                  <a:pt x="8885111" y="778288"/>
                  <a:pt x="8885111" y="721043"/>
                </a:cubicBezTo>
                <a:close/>
                <a:moveTo>
                  <a:pt x="9965245" y="721043"/>
                </a:moveTo>
                <a:lnTo>
                  <a:pt x="9965245" y="413575"/>
                </a:lnTo>
                <a:cubicBezTo>
                  <a:pt x="9965245" y="356330"/>
                  <a:pt x="10024396" y="309467"/>
                  <a:pt x="10096786" y="309467"/>
                </a:cubicBezTo>
                <a:lnTo>
                  <a:pt x="10627995" y="309467"/>
                </a:lnTo>
                <a:cubicBezTo>
                  <a:pt x="10700385" y="309467"/>
                  <a:pt x="10759535" y="356330"/>
                  <a:pt x="10759535" y="413575"/>
                </a:cubicBezTo>
                <a:lnTo>
                  <a:pt x="10759535" y="721043"/>
                </a:lnTo>
                <a:cubicBezTo>
                  <a:pt x="10759535" y="778288"/>
                  <a:pt x="10700385" y="825151"/>
                  <a:pt x="10627995" y="825151"/>
                </a:cubicBezTo>
                <a:lnTo>
                  <a:pt x="10096786" y="825151"/>
                </a:lnTo>
                <a:cubicBezTo>
                  <a:pt x="10024396" y="825151"/>
                  <a:pt x="9965245" y="778288"/>
                  <a:pt x="9965245" y="721043"/>
                </a:cubicBezTo>
                <a:close/>
              </a:path>
            </a:pathLst>
          </a:custGeom>
          <a:solidFill>
            <a:srgbClr val="FFFFFF">
              <a:alpha val="352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26" name="Google Shape;226;p25"/>
          <p:cNvGrpSpPr/>
          <p:nvPr/>
        </p:nvGrpSpPr>
        <p:grpSpPr>
          <a:xfrm>
            <a:off x="302987" y="288516"/>
            <a:ext cx="8538026" cy="4566468"/>
            <a:chOff x="5802027" y="1564324"/>
            <a:chExt cx="3636452" cy="1944916"/>
          </a:xfrm>
        </p:grpSpPr>
        <p:sp>
          <p:nvSpPr>
            <p:cNvPr id="227" name="Google Shape;227;p25"/>
            <p:cNvSpPr/>
            <p:nvPr/>
          </p:nvSpPr>
          <p:spPr>
            <a:xfrm>
              <a:off x="5802027" y="1564324"/>
              <a:ext cx="379245" cy="1944916"/>
            </a:xfrm>
            <a:custGeom>
              <a:rect b="b" l="l" r="r" t="t"/>
              <a:pathLst>
                <a:path extrusionOk="0" h="1944916" w="379245">
                  <a:moveTo>
                    <a:pt x="379246" y="0"/>
                  </a:moveTo>
                  <a:lnTo>
                    <a:pt x="0" y="0"/>
                  </a:lnTo>
                  <a:lnTo>
                    <a:pt x="0" y="1944917"/>
                  </a:lnTo>
                  <a:lnTo>
                    <a:pt x="379246" y="1944917"/>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 name="Google Shape;228;p25"/>
            <p:cNvSpPr/>
            <p:nvPr/>
          </p:nvSpPr>
          <p:spPr>
            <a:xfrm>
              <a:off x="9059234" y="1564324"/>
              <a:ext cx="379245" cy="1944916"/>
            </a:xfrm>
            <a:custGeom>
              <a:rect b="b" l="l" r="r" t="t"/>
              <a:pathLst>
                <a:path extrusionOk="0" h="1944916" w="379245">
                  <a:moveTo>
                    <a:pt x="0" y="1944917"/>
                  </a:moveTo>
                  <a:lnTo>
                    <a:pt x="379245" y="1944917"/>
                  </a:lnTo>
                  <a:lnTo>
                    <a:pt x="379245" y="0"/>
                  </a:ln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29" name="Google Shape;229;p25"/>
          <p:cNvSpPr/>
          <p:nvPr/>
        </p:nvSpPr>
        <p:spPr>
          <a:xfrm>
            <a:off x="8566974" y="414360"/>
            <a:ext cx="159300" cy="159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30" name="Shape 230"/>
        <p:cNvGrpSpPr/>
        <p:nvPr/>
      </p:nvGrpSpPr>
      <p:grpSpPr>
        <a:xfrm>
          <a:off x="0" y="0"/>
          <a:ext cx="0" cy="0"/>
          <a:chOff x="0" y="0"/>
          <a:chExt cx="0" cy="0"/>
        </a:xfrm>
      </p:grpSpPr>
      <p:pic>
        <p:nvPicPr>
          <p:cNvPr id="231" name="Google Shape;231;p26"/>
          <p:cNvPicPr preferRelativeResize="0"/>
          <p:nvPr/>
        </p:nvPicPr>
        <p:blipFill rotWithShape="1">
          <a:blip r:embed="rId2">
            <a:alphaModFix amt="30000"/>
          </a:blip>
          <a:srcRect b="19" l="0" r="0" t="9"/>
          <a:stretch/>
        </p:blipFill>
        <p:spPr>
          <a:xfrm>
            <a:off x="0" y="0"/>
            <a:ext cx="9144002" cy="5143502"/>
          </a:xfrm>
          <a:prstGeom prst="rect">
            <a:avLst/>
          </a:prstGeom>
          <a:noFill/>
          <a:ln>
            <a:noFill/>
          </a:ln>
        </p:spPr>
      </p:pic>
      <p:grpSp>
        <p:nvGrpSpPr>
          <p:cNvPr id="232" name="Google Shape;232;p26"/>
          <p:cNvGrpSpPr/>
          <p:nvPr/>
        </p:nvGrpSpPr>
        <p:grpSpPr>
          <a:xfrm>
            <a:off x="-183080" y="-571645"/>
            <a:ext cx="9510160" cy="6286790"/>
            <a:chOff x="-183080" y="-608350"/>
            <a:chExt cx="9510160" cy="6286790"/>
          </a:xfrm>
        </p:grpSpPr>
        <p:sp>
          <p:nvSpPr>
            <p:cNvPr id="233" name="Google Shape;233;p26"/>
            <p:cNvSpPr/>
            <p:nvPr/>
          </p:nvSpPr>
          <p:spPr>
            <a:xfrm>
              <a:off x="-183080" y="4523725"/>
              <a:ext cx="9510160" cy="1154715"/>
            </a:xfrm>
            <a:custGeom>
              <a:rect b="b" l="l" r="r" t="t"/>
              <a:pathLst>
                <a:path extrusionOk="0" h="1283017" w="10566844">
                  <a:moveTo>
                    <a:pt x="5283423" y="0"/>
                  </a:moveTo>
                  <a:lnTo>
                    <a:pt x="0" y="0"/>
                  </a:lnTo>
                  <a:lnTo>
                    <a:pt x="0" y="1283018"/>
                  </a:lnTo>
                  <a:lnTo>
                    <a:pt x="10566845" y="1283018"/>
                  </a:lnTo>
                  <a:lnTo>
                    <a:pt x="10566845" y="0"/>
                  </a:lnTo>
                  <a:lnTo>
                    <a:pt x="5283423" y="0"/>
                  </a:lnTo>
                  <a:close/>
                  <a:moveTo>
                    <a:pt x="254222" y="1220057"/>
                  </a:moveTo>
                  <a:cubicBezTo>
                    <a:pt x="254222" y="1235774"/>
                    <a:pt x="239935" y="1248728"/>
                    <a:pt x="222409" y="1248728"/>
                  </a:cubicBezTo>
                  <a:lnTo>
                    <a:pt x="70866" y="1248728"/>
                  </a:lnTo>
                  <a:cubicBezTo>
                    <a:pt x="53435" y="1248728"/>
                    <a:pt x="39053" y="1235869"/>
                    <a:pt x="39053" y="1220057"/>
                  </a:cubicBezTo>
                  <a:lnTo>
                    <a:pt x="39053" y="1068324"/>
                  </a:lnTo>
                  <a:cubicBezTo>
                    <a:pt x="39053" y="1052608"/>
                    <a:pt x="53340" y="1039654"/>
                    <a:pt x="70866" y="1039654"/>
                  </a:cubicBezTo>
                  <a:lnTo>
                    <a:pt x="222409" y="1039654"/>
                  </a:lnTo>
                  <a:cubicBezTo>
                    <a:pt x="239840" y="1039654"/>
                    <a:pt x="254222" y="1052513"/>
                    <a:pt x="254222" y="1068324"/>
                  </a:cubicBezTo>
                  <a:lnTo>
                    <a:pt x="254222" y="1220057"/>
                  </a:lnTo>
                  <a:close/>
                  <a:moveTo>
                    <a:pt x="530447" y="1220057"/>
                  </a:moveTo>
                  <a:cubicBezTo>
                    <a:pt x="530447" y="1235774"/>
                    <a:pt x="516160" y="1248728"/>
                    <a:pt x="498634" y="1248728"/>
                  </a:cubicBezTo>
                  <a:lnTo>
                    <a:pt x="347091" y="1248728"/>
                  </a:lnTo>
                  <a:cubicBezTo>
                    <a:pt x="329660" y="1248728"/>
                    <a:pt x="315278" y="1235869"/>
                    <a:pt x="315278" y="1220057"/>
                  </a:cubicBezTo>
                  <a:lnTo>
                    <a:pt x="315278" y="1068324"/>
                  </a:lnTo>
                  <a:cubicBezTo>
                    <a:pt x="315278" y="1052608"/>
                    <a:pt x="329565" y="1039654"/>
                    <a:pt x="347091" y="1039654"/>
                  </a:cubicBezTo>
                  <a:lnTo>
                    <a:pt x="498634" y="1039654"/>
                  </a:lnTo>
                  <a:cubicBezTo>
                    <a:pt x="516065" y="1039654"/>
                    <a:pt x="530447" y="1052513"/>
                    <a:pt x="530447" y="1068324"/>
                  </a:cubicBezTo>
                  <a:lnTo>
                    <a:pt x="530447" y="1220057"/>
                  </a:lnTo>
                  <a:close/>
                  <a:moveTo>
                    <a:pt x="806672" y="1220057"/>
                  </a:moveTo>
                  <a:cubicBezTo>
                    <a:pt x="806672" y="1235774"/>
                    <a:pt x="792385" y="1248728"/>
                    <a:pt x="774859" y="1248728"/>
                  </a:cubicBezTo>
                  <a:lnTo>
                    <a:pt x="623316" y="1248728"/>
                  </a:lnTo>
                  <a:cubicBezTo>
                    <a:pt x="605885" y="1248728"/>
                    <a:pt x="591503" y="1235869"/>
                    <a:pt x="591503" y="1220057"/>
                  </a:cubicBezTo>
                  <a:lnTo>
                    <a:pt x="591503" y="1068324"/>
                  </a:lnTo>
                  <a:cubicBezTo>
                    <a:pt x="591503" y="1052608"/>
                    <a:pt x="605790" y="1039654"/>
                    <a:pt x="623316" y="1039654"/>
                  </a:cubicBezTo>
                  <a:lnTo>
                    <a:pt x="774859" y="1039654"/>
                  </a:lnTo>
                  <a:cubicBezTo>
                    <a:pt x="792290" y="1039654"/>
                    <a:pt x="806672" y="1052513"/>
                    <a:pt x="806672" y="1068324"/>
                  </a:cubicBezTo>
                  <a:lnTo>
                    <a:pt x="806672" y="1220057"/>
                  </a:lnTo>
                  <a:close/>
                  <a:moveTo>
                    <a:pt x="1082897" y="1220057"/>
                  </a:moveTo>
                  <a:cubicBezTo>
                    <a:pt x="1082897" y="1235774"/>
                    <a:pt x="1068610" y="1248728"/>
                    <a:pt x="1051084" y="1248728"/>
                  </a:cubicBezTo>
                  <a:lnTo>
                    <a:pt x="899541" y="1248728"/>
                  </a:lnTo>
                  <a:cubicBezTo>
                    <a:pt x="882110" y="1248728"/>
                    <a:pt x="867728" y="1235869"/>
                    <a:pt x="867728" y="1220057"/>
                  </a:cubicBezTo>
                  <a:lnTo>
                    <a:pt x="867728" y="1068324"/>
                  </a:lnTo>
                  <a:cubicBezTo>
                    <a:pt x="867728" y="1052608"/>
                    <a:pt x="882015" y="1039654"/>
                    <a:pt x="899541" y="1039654"/>
                  </a:cubicBezTo>
                  <a:lnTo>
                    <a:pt x="1051084" y="1039654"/>
                  </a:lnTo>
                  <a:cubicBezTo>
                    <a:pt x="1068515" y="1039654"/>
                    <a:pt x="1082897" y="1052513"/>
                    <a:pt x="1082897" y="1068324"/>
                  </a:cubicBezTo>
                  <a:lnTo>
                    <a:pt x="1082897" y="1220057"/>
                  </a:lnTo>
                  <a:close/>
                  <a:moveTo>
                    <a:pt x="1359122" y="1220057"/>
                  </a:moveTo>
                  <a:cubicBezTo>
                    <a:pt x="1359122" y="1235774"/>
                    <a:pt x="1344835" y="1248728"/>
                    <a:pt x="1327309" y="1248728"/>
                  </a:cubicBezTo>
                  <a:lnTo>
                    <a:pt x="1175766" y="1248728"/>
                  </a:lnTo>
                  <a:cubicBezTo>
                    <a:pt x="1158335" y="1248728"/>
                    <a:pt x="1143953" y="1235869"/>
                    <a:pt x="1143953" y="1220057"/>
                  </a:cubicBezTo>
                  <a:lnTo>
                    <a:pt x="1143953" y="1068324"/>
                  </a:lnTo>
                  <a:cubicBezTo>
                    <a:pt x="1143953" y="1052608"/>
                    <a:pt x="1158240" y="1039654"/>
                    <a:pt x="1175766" y="1039654"/>
                  </a:cubicBezTo>
                  <a:lnTo>
                    <a:pt x="1327309" y="1039654"/>
                  </a:lnTo>
                  <a:cubicBezTo>
                    <a:pt x="1344739" y="1039654"/>
                    <a:pt x="1359122" y="1052513"/>
                    <a:pt x="1359122" y="1068324"/>
                  </a:cubicBezTo>
                  <a:lnTo>
                    <a:pt x="1359122" y="1220057"/>
                  </a:lnTo>
                  <a:close/>
                  <a:moveTo>
                    <a:pt x="1635347" y="1220057"/>
                  </a:moveTo>
                  <a:cubicBezTo>
                    <a:pt x="1635347" y="1235774"/>
                    <a:pt x="1621060" y="1248728"/>
                    <a:pt x="1603534" y="1248728"/>
                  </a:cubicBezTo>
                  <a:lnTo>
                    <a:pt x="1451991" y="1248728"/>
                  </a:lnTo>
                  <a:cubicBezTo>
                    <a:pt x="1434560" y="1248728"/>
                    <a:pt x="1420178" y="1235869"/>
                    <a:pt x="1420178" y="1220057"/>
                  </a:cubicBezTo>
                  <a:lnTo>
                    <a:pt x="1420178" y="1068324"/>
                  </a:lnTo>
                  <a:cubicBezTo>
                    <a:pt x="1420178" y="1052608"/>
                    <a:pt x="1434465" y="1039654"/>
                    <a:pt x="1451991" y="1039654"/>
                  </a:cubicBezTo>
                  <a:lnTo>
                    <a:pt x="1603534" y="1039654"/>
                  </a:lnTo>
                  <a:cubicBezTo>
                    <a:pt x="1620964" y="1039654"/>
                    <a:pt x="1635347" y="1052513"/>
                    <a:pt x="1635347" y="1068324"/>
                  </a:cubicBezTo>
                  <a:lnTo>
                    <a:pt x="1635347" y="1220057"/>
                  </a:lnTo>
                  <a:close/>
                  <a:moveTo>
                    <a:pt x="1911572" y="1220057"/>
                  </a:moveTo>
                  <a:cubicBezTo>
                    <a:pt x="1911572" y="1235774"/>
                    <a:pt x="1897285" y="1248728"/>
                    <a:pt x="1879759" y="1248728"/>
                  </a:cubicBezTo>
                  <a:lnTo>
                    <a:pt x="1728216" y="1248728"/>
                  </a:lnTo>
                  <a:cubicBezTo>
                    <a:pt x="1710785" y="1248728"/>
                    <a:pt x="1696403" y="1235869"/>
                    <a:pt x="1696403" y="1220057"/>
                  </a:cubicBezTo>
                  <a:lnTo>
                    <a:pt x="1696403" y="1068324"/>
                  </a:lnTo>
                  <a:cubicBezTo>
                    <a:pt x="1696403" y="1052608"/>
                    <a:pt x="1710690" y="1039654"/>
                    <a:pt x="1728216" y="1039654"/>
                  </a:cubicBezTo>
                  <a:lnTo>
                    <a:pt x="1879759" y="1039654"/>
                  </a:lnTo>
                  <a:cubicBezTo>
                    <a:pt x="1897189" y="1039654"/>
                    <a:pt x="1911572" y="1052513"/>
                    <a:pt x="1911572" y="1068324"/>
                  </a:cubicBezTo>
                  <a:lnTo>
                    <a:pt x="1911572" y="1220057"/>
                  </a:lnTo>
                  <a:close/>
                  <a:moveTo>
                    <a:pt x="2187797" y="1220057"/>
                  </a:moveTo>
                  <a:cubicBezTo>
                    <a:pt x="2187797" y="1235774"/>
                    <a:pt x="2173510" y="1248728"/>
                    <a:pt x="2155984" y="1248728"/>
                  </a:cubicBezTo>
                  <a:lnTo>
                    <a:pt x="2004441" y="1248728"/>
                  </a:lnTo>
                  <a:cubicBezTo>
                    <a:pt x="1987010" y="1248728"/>
                    <a:pt x="1972628" y="1235869"/>
                    <a:pt x="1972628" y="1220057"/>
                  </a:cubicBezTo>
                  <a:lnTo>
                    <a:pt x="1972628" y="1068324"/>
                  </a:lnTo>
                  <a:cubicBezTo>
                    <a:pt x="1972628" y="1052608"/>
                    <a:pt x="1986915" y="1039654"/>
                    <a:pt x="2004441" y="1039654"/>
                  </a:cubicBezTo>
                  <a:lnTo>
                    <a:pt x="2155984" y="1039654"/>
                  </a:lnTo>
                  <a:cubicBezTo>
                    <a:pt x="2173415" y="1039654"/>
                    <a:pt x="2187797" y="1052513"/>
                    <a:pt x="2187797" y="1068324"/>
                  </a:cubicBezTo>
                  <a:lnTo>
                    <a:pt x="2187797" y="1220057"/>
                  </a:lnTo>
                  <a:close/>
                  <a:moveTo>
                    <a:pt x="2464022" y="1220057"/>
                  </a:moveTo>
                  <a:cubicBezTo>
                    <a:pt x="2464022" y="1235774"/>
                    <a:pt x="2449735" y="1248728"/>
                    <a:pt x="2432209" y="1248728"/>
                  </a:cubicBezTo>
                  <a:lnTo>
                    <a:pt x="2280666" y="1248728"/>
                  </a:lnTo>
                  <a:cubicBezTo>
                    <a:pt x="2263235" y="1248728"/>
                    <a:pt x="2248853" y="1235869"/>
                    <a:pt x="2248853" y="1220057"/>
                  </a:cubicBezTo>
                  <a:lnTo>
                    <a:pt x="2248853" y="1068324"/>
                  </a:lnTo>
                  <a:cubicBezTo>
                    <a:pt x="2248853" y="1052608"/>
                    <a:pt x="2263140" y="1039654"/>
                    <a:pt x="2280666" y="1039654"/>
                  </a:cubicBezTo>
                  <a:lnTo>
                    <a:pt x="2432209" y="1039654"/>
                  </a:lnTo>
                  <a:cubicBezTo>
                    <a:pt x="2449640" y="1039654"/>
                    <a:pt x="2464022" y="1052513"/>
                    <a:pt x="2464022" y="1068324"/>
                  </a:cubicBezTo>
                  <a:lnTo>
                    <a:pt x="2464022" y="1220057"/>
                  </a:lnTo>
                  <a:close/>
                  <a:moveTo>
                    <a:pt x="2740247" y="1220057"/>
                  </a:moveTo>
                  <a:cubicBezTo>
                    <a:pt x="2740247" y="1235774"/>
                    <a:pt x="2725960" y="1248728"/>
                    <a:pt x="2708434" y="1248728"/>
                  </a:cubicBezTo>
                  <a:lnTo>
                    <a:pt x="2556891" y="1248728"/>
                  </a:lnTo>
                  <a:cubicBezTo>
                    <a:pt x="2539460" y="1248728"/>
                    <a:pt x="2525078" y="1235869"/>
                    <a:pt x="2525078" y="1220057"/>
                  </a:cubicBezTo>
                  <a:lnTo>
                    <a:pt x="2525078" y="1068324"/>
                  </a:lnTo>
                  <a:cubicBezTo>
                    <a:pt x="2525078" y="1052608"/>
                    <a:pt x="2539365" y="1039654"/>
                    <a:pt x="2556891" y="1039654"/>
                  </a:cubicBezTo>
                  <a:lnTo>
                    <a:pt x="2708434" y="1039654"/>
                  </a:lnTo>
                  <a:cubicBezTo>
                    <a:pt x="2725865" y="1039654"/>
                    <a:pt x="2740247" y="1052513"/>
                    <a:pt x="2740247" y="1068324"/>
                  </a:cubicBezTo>
                  <a:lnTo>
                    <a:pt x="2740247" y="1220057"/>
                  </a:lnTo>
                  <a:close/>
                  <a:moveTo>
                    <a:pt x="3016472" y="1220057"/>
                  </a:moveTo>
                  <a:cubicBezTo>
                    <a:pt x="3016472" y="1235774"/>
                    <a:pt x="3002185" y="1248728"/>
                    <a:pt x="2984659" y="1248728"/>
                  </a:cubicBezTo>
                  <a:lnTo>
                    <a:pt x="2833116" y="1248728"/>
                  </a:lnTo>
                  <a:cubicBezTo>
                    <a:pt x="2815685" y="1248728"/>
                    <a:pt x="2801303" y="1235869"/>
                    <a:pt x="2801303" y="1220057"/>
                  </a:cubicBezTo>
                  <a:lnTo>
                    <a:pt x="2801303" y="1068324"/>
                  </a:lnTo>
                  <a:cubicBezTo>
                    <a:pt x="2801303" y="1052608"/>
                    <a:pt x="2815590" y="1039654"/>
                    <a:pt x="2833116" y="1039654"/>
                  </a:cubicBezTo>
                  <a:lnTo>
                    <a:pt x="2984659" y="1039654"/>
                  </a:lnTo>
                  <a:cubicBezTo>
                    <a:pt x="3002090" y="1039654"/>
                    <a:pt x="3016472" y="1052513"/>
                    <a:pt x="3016472" y="1068324"/>
                  </a:cubicBezTo>
                  <a:lnTo>
                    <a:pt x="3016472" y="1220057"/>
                  </a:lnTo>
                  <a:close/>
                  <a:moveTo>
                    <a:pt x="3292697" y="1220057"/>
                  </a:moveTo>
                  <a:cubicBezTo>
                    <a:pt x="3292697" y="1235774"/>
                    <a:pt x="3278410" y="1248728"/>
                    <a:pt x="3260884" y="1248728"/>
                  </a:cubicBezTo>
                  <a:lnTo>
                    <a:pt x="3109341" y="1248728"/>
                  </a:lnTo>
                  <a:cubicBezTo>
                    <a:pt x="3091910" y="1248728"/>
                    <a:pt x="3077528" y="1235869"/>
                    <a:pt x="3077528" y="1220057"/>
                  </a:cubicBezTo>
                  <a:lnTo>
                    <a:pt x="3077528" y="1068324"/>
                  </a:lnTo>
                  <a:cubicBezTo>
                    <a:pt x="3077528" y="1052608"/>
                    <a:pt x="3091815" y="1039654"/>
                    <a:pt x="3109341" y="1039654"/>
                  </a:cubicBezTo>
                  <a:lnTo>
                    <a:pt x="3260884" y="1039654"/>
                  </a:lnTo>
                  <a:cubicBezTo>
                    <a:pt x="3278315" y="1039654"/>
                    <a:pt x="3292697" y="1052513"/>
                    <a:pt x="3292697" y="1068324"/>
                  </a:cubicBezTo>
                  <a:lnTo>
                    <a:pt x="3292697" y="1220057"/>
                  </a:lnTo>
                  <a:close/>
                  <a:moveTo>
                    <a:pt x="3568922" y="1220057"/>
                  </a:moveTo>
                  <a:cubicBezTo>
                    <a:pt x="3568922" y="1235774"/>
                    <a:pt x="3554635" y="1248728"/>
                    <a:pt x="3537109" y="1248728"/>
                  </a:cubicBezTo>
                  <a:lnTo>
                    <a:pt x="3385566" y="1248728"/>
                  </a:lnTo>
                  <a:cubicBezTo>
                    <a:pt x="3368135" y="1248728"/>
                    <a:pt x="3353753" y="1235869"/>
                    <a:pt x="3353753" y="1220057"/>
                  </a:cubicBezTo>
                  <a:lnTo>
                    <a:pt x="3353753" y="1068324"/>
                  </a:lnTo>
                  <a:cubicBezTo>
                    <a:pt x="3353753" y="1052608"/>
                    <a:pt x="3368040" y="1039654"/>
                    <a:pt x="3385566" y="1039654"/>
                  </a:cubicBezTo>
                  <a:lnTo>
                    <a:pt x="3537109" y="1039654"/>
                  </a:lnTo>
                  <a:cubicBezTo>
                    <a:pt x="3554540" y="1039654"/>
                    <a:pt x="3568922" y="1052513"/>
                    <a:pt x="3568922" y="1068324"/>
                  </a:cubicBezTo>
                  <a:lnTo>
                    <a:pt x="3568922" y="1220057"/>
                  </a:lnTo>
                  <a:close/>
                  <a:moveTo>
                    <a:pt x="3845147" y="1220057"/>
                  </a:moveTo>
                  <a:cubicBezTo>
                    <a:pt x="3845147" y="1235774"/>
                    <a:pt x="3830860" y="1248728"/>
                    <a:pt x="3813334" y="1248728"/>
                  </a:cubicBezTo>
                  <a:lnTo>
                    <a:pt x="3661791" y="1248728"/>
                  </a:lnTo>
                  <a:cubicBezTo>
                    <a:pt x="3644360" y="1248728"/>
                    <a:pt x="3629978" y="1235869"/>
                    <a:pt x="3629978" y="1220057"/>
                  </a:cubicBezTo>
                  <a:lnTo>
                    <a:pt x="3629978" y="1068324"/>
                  </a:lnTo>
                  <a:cubicBezTo>
                    <a:pt x="3629978" y="1052608"/>
                    <a:pt x="3644265" y="1039654"/>
                    <a:pt x="3661791" y="1039654"/>
                  </a:cubicBezTo>
                  <a:lnTo>
                    <a:pt x="3813334" y="1039654"/>
                  </a:lnTo>
                  <a:cubicBezTo>
                    <a:pt x="3830765" y="1039654"/>
                    <a:pt x="3845147" y="1052513"/>
                    <a:pt x="3845147" y="1068324"/>
                  </a:cubicBezTo>
                  <a:lnTo>
                    <a:pt x="3845147" y="1220057"/>
                  </a:lnTo>
                  <a:close/>
                  <a:moveTo>
                    <a:pt x="4121372" y="1220057"/>
                  </a:moveTo>
                  <a:cubicBezTo>
                    <a:pt x="4121372" y="1235774"/>
                    <a:pt x="4107085" y="1248728"/>
                    <a:pt x="4089559" y="1248728"/>
                  </a:cubicBezTo>
                  <a:lnTo>
                    <a:pt x="3938016" y="1248728"/>
                  </a:lnTo>
                  <a:cubicBezTo>
                    <a:pt x="3920585" y="1248728"/>
                    <a:pt x="3906203" y="1235869"/>
                    <a:pt x="3906203" y="1220057"/>
                  </a:cubicBezTo>
                  <a:lnTo>
                    <a:pt x="3906203" y="1068324"/>
                  </a:lnTo>
                  <a:cubicBezTo>
                    <a:pt x="3906203" y="1052608"/>
                    <a:pt x="3920490" y="1039654"/>
                    <a:pt x="3938016" y="1039654"/>
                  </a:cubicBezTo>
                  <a:lnTo>
                    <a:pt x="4089559" y="1039654"/>
                  </a:lnTo>
                  <a:cubicBezTo>
                    <a:pt x="4106990" y="1039654"/>
                    <a:pt x="4121372" y="1052513"/>
                    <a:pt x="4121372" y="1068324"/>
                  </a:cubicBezTo>
                  <a:lnTo>
                    <a:pt x="4121372" y="1220057"/>
                  </a:lnTo>
                  <a:close/>
                  <a:moveTo>
                    <a:pt x="4397598" y="1220057"/>
                  </a:moveTo>
                  <a:cubicBezTo>
                    <a:pt x="4397598" y="1235774"/>
                    <a:pt x="4383310" y="1248728"/>
                    <a:pt x="4365784" y="1248728"/>
                  </a:cubicBezTo>
                  <a:lnTo>
                    <a:pt x="4214241" y="1248728"/>
                  </a:lnTo>
                  <a:cubicBezTo>
                    <a:pt x="4196810" y="1248728"/>
                    <a:pt x="4182428" y="1235869"/>
                    <a:pt x="4182428" y="1220057"/>
                  </a:cubicBezTo>
                  <a:lnTo>
                    <a:pt x="4182428" y="1068324"/>
                  </a:lnTo>
                  <a:cubicBezTo>
                    <a:pt x="4182428" y="1052608"/>
                    <a:pt x="4196715" y="1039654"/>
                    <a:pt x="4214241" y="1039654"/>
                  </a:cubicBezTo>
                  <a:lnTo>
                    <a:pt x="4365784" y="1039654"/>
                  </a:lnTo>
                  <a:cubicBezTo>
                    <a:pt x="4383215" y="1039654"/>
                    <a:pt x="4397598" y="1052513"/>
                    <a:pt x="4397598" y="1068324"/>
                  </a:cubicBezTo>
                  <a:lnTo>
                    <a:pt x="4397598" y="1220057"/>
                  </a:lnTo>
                  <a:close/>
                  <a:moveTo>
                    <a:pt x="4673823" y="1220057"/>
                  </a:moveTo>
                  <a:cubicBezTo>
                    <a:pt x="4673823" y="1235774"/>
                    <a:pt x="4659535" y="1248728"/>
                    <a:pt x="4642009" y="1248728"/>
                  </a:cubicBezTo>
                  <a:lnTo>
                    <a:pt x="4490466" y="1248728"/>
                  </a:lnTo>
                  <a:cubicBezTo>
                    <a:pt x="4473035" y="1248728"/>
                    <a:pt x="4458653" y="1235869"/>
                    <a:pt x="4458653" y="1220057"/>
                  </a:cubicBezTo>
                  <a:lnTo>
                    <a:pt x="4458653" y="1068324"/>
                  </a:lnTo>
                  <a:cubicBezTo>
                    <a:pt x="4458653" y="1052608"/>
                    <a:pt x="4472940" y="1039654"/>
                    <a:pt x="4490466" y="1039654"/>
                  </a:cubicBezTo>
                  <a:lnTo>
                    <a:pt x="4642009" y="1039654"/>
                  </a:lnTo>
                  <a:cubicBezTo>
                    <a:pt x="4659440" y="1039654"/>
                    <a:pt x="4673823" y="1052513"/>
                    <a:pt x="4673823" y="1068324"/>
                  </a:cubicBezTo>
                  <a:lnTo>
                    <a:pt x="4673823" y="1220057"/>
                  </a:lnTo>
                  <a:close/>
                  <a:moveTo>
                    <a:pt x="4950048" y="1220057"/>
                  </a:moveTo>
                  <a:cubicBezTo>
                    <a:pt x="4950048" y="1235774"/>
                    <a:pt x="4935760" y="1248728"/>
                    <a:pt x="4918234" y="1248728"/>
                  </a:cubicBezTo>
                  <a:lnTo>
                    <a:pt x="4766691" y="1248728"/>
                  </a:lnTo>
                  <a:cubicBezTo>
                    <a:pt x="4749260" y="1248728"/>
                    <a:pt x="4734878" y="1235869"/>
                    <a:pt x="4734878" y="1220057"/>
                  </a:cubicBezTo>
                  <a:lnTo>
                    <a:pt x="4734878" y="1068324"/>
                  </a:lnTo>
                  <a:cubicBezTo>
                    <a:pt x="4734878" y="1052608"/>
                    <a:pt x="4749165" y="1039654"/>
                    <a:pt x="4766691" y="1039654"/>
                  </a:cubicBezTo>
                  <a:lnTo>
                    <a:pt x="4918234" y="1039654"/>
                  </a:lnTo>
                  <a:cubicBezTo>
                    <a:pt x="4935665" y="1039654"/>
                    <a:pt x="4950048" y="1052513"/>
                    <a:pt x="4950048" y="1068324"/>
                  </a:cubicBezTo>
                  <a:lnTo>
                    <a:pt x="4950048" y="1220057"/>
                  </a:lnTo>
                  <a:close/>
                  <a:moveTo>
                    <a:pt x="5226273" y="1220057"/>
                  </a:moveTo>
                  <a:cubicBezTo>
                    <a:pt x="5226273" y="1235774"/>
                    <a:pt x="5211985" y="1248728"/>
                    <a:pt x="5194459" y="1248728"/>
                  </a:cubicBezTo>
                  <a:lnTo>
                    <a:pt x="5042916" y="1248728"/>
                  </a:lnTo>
                  <a:cubicBezTo>
                    <a:pt x="5025485" y="1248728"/>
                    <a:pt x="5011103" y="1235869"/>
                    <a:pt x="5011103" y="1220057"/>
                  </a:cubicBezTo>
                  <a:lnTo>
                    <a:pt x="5011103" y="1068324"/>
                  </a:lnTo>
                  <a:cubicBezTo>
                    <a:pt x="5011103" y="1052608"/>
                    <a:pt x="5025390" y="1039654"/>
                    <a:pt x="5042916" y="1039654"/>
                  </a:cubicBezTo>
                  <a:lnTo>
                    <a:pt x="5194459" y="1039654"/>
                  </a:lnTo>
                  <a:cubicBezTo>
                    <a:pt x="5211890" y="1039654"/>
                    <a:pt x="5226273" y="1052513"/>
                    <a:pt x="5226273" y="1068324"/>
                  </a:cubicBezTo>
                  <a:lnTo>
                    <a:pt x="5226273" y="1220057"/>
                  </a:lnTo>
                  <a:close/>
                  <a:moveTo>
                    <a:pt x="5538216" y="1220057"/>
                  </a:moveTo>
                  <a:cubicBezTo>
                    <a:pt x="5538216" y="1235774"/>
                    <a:pt x="5523929" y="1248728"/>
                    <a:pt x="5506403" y="1248728"/>
                  </a:cubicBezTo>
                  <a:lnTo>
                    <a:pt x="5354860" y="1248728"/>
                  </a:lnTo>
                  <a:cubicBezTo>
                    <a:pt x="5337429" y="1248728"/>
                    <a:pt x="5323046" y="1235869"/>
                    <a:pt x="5323046" y="1220057"/>
                  </a:cubicBezTo>
                  <a:lnTo>
                    <a:pt x="5323046" y="1068324"/>
                  </a:lnTo>
                  <a:cubicBezTo>
                    <a:pt x="5323046" y="1052608"/>
                    <a:pt x="5337334" y="1039654"/>
                    <a:pt x="5354860" y="1039654"/>
                  </a:cubicBezTo>
                  <a:lnTo>
                    <a:pt x="5506403" y="1039654"/>
                  </a:lnTo>
                  <a:cubicBezTo>
                    <a:pt x="5523833" y="1039654"/>
                    <a:pt x="5538216" y="1052513"/>
                    <a:pt x="5538216" y="1068324"/>
                  </a:cubicBezTo>
                  <a:lnTo>
                    <a:pt x="5538216" y="1220057"/>
                  </a:lnTo>
                  <a:close/>
                  <a:moveTo>
                    <a:pt x="5814441" y="1220057"/>
                  </a:moveTo>
                  <a:cubicBezTo>
                    <a:pt x="5814441" y="1235774"/>
                    <a:pt x="5800154" y="1248728"/>
                    <a:pt x="5782628" y="1248728"/>
                  </a:cubicBezTo>
                  <a:lnTo>
                    <a:pt x="5631085" y="1248728"/>
                  </a:lnTo>
                  <a:cubicBezTo>
                    <a:pt x="5613654" y="1248728"/>
                    <a:pt x="5599271" y="1235869"/>
                    <a:pt x="5599271" y="1220057"/>
                  </a:cubicBezTo>
                  <a:lnTo>
                    <a:pt x="5599271" y="1068324"/>
                  </a:lnTo>
                  <a:cubicBezTo>
                    <a:pt x="5599271" y="1052608"/>
                    <a:pt x="5613559" y="1039654"/>
                    <a:pt x="5631085" y="1039654"/>
                  </a:cubicBezTo>
                  <a:lnTo>
                    <a:pt x="5782628" y="1039654"/>
                  </a:lnTo>
                  <a:cubicBezTo>
                    <a:pt x="5800058" y="1039654"/>
                    <a:pt x="5814441" y="1052513"/>
                    <a:pt x="5814441" y="1068324"/>
                  </a:cubicBezTo>
                  <a:lnTo>
                    <a:pt x="5814441" y="1220057"/>
                  </a:lnTo>
                  <a:close/>
                  <a:moveTo>
                    <a:pt x="6090666" y="1220057"/>
                  </a:moveTo>
                  <a:cubicBezTo>
                    <a:pt x="6090666" y="1235774"/>
                    <a:pt x="6076379" y="1248728"/>
                    <a:pt x="6058853" y="1248728"/>
                  </a:cubicBezTo>
                  <a:lnTo>
                    <a:pt x="5907310" y="1248728"/>
                  </a:lnTo>
                  <a:cubicBezTo>
                    <a:pt x="5889879" y="1248728"/>
                    <a:pt x="5875496" y="1235869"/>
                    <a:pt x="5875496" y="1220057"/>
                  </a:cubicBezTo>
                  <a:lnTo>
                    <a:pt x="5875496" y="1068324"/>
                  </a:lnTo>
                  <a:cubicBezTo>
                    <a:pt x="5875496" y="1052608"/>
                    <a:pt x="5889784" y="1039654"/>
                    <a:pt x="5907310" y="1039654"/>
                  </a:cubicBezTo>
                  <a:lnTo>
                    <a:pt x="6058853" y="1039654"/>
                  </a:lnTo>
                  <a:cubicBezTo>
                    <a:pt x="6076283" y="1039654"/>
                    <a:pt x="6090666" y="1052513"/>
                    <a:pt x="6090666" y="1068324"/>
                  </a:cubicBezTo>
                  <a:lnTo>
                    <a:pt x="6090666" y="1220057"/>
                  </a:lnTo>
                  <a:close/>
                  <a:moveTo>
                    <a:pt x="6366891" y="1220057"/>
                  </a:moveTo>
                  <a:cubicBezTo>
                    <a:pt x="6366891" y="1235774"/>
                    <a:pt x="6352604" y="1248728"/>
                    <a:pt x="6335078" y="1248728"/>
                  </a:cubicBezTo>
                  <a:lnTo>
                    <a:pt x="6183535" y="1248728"/>
                  </a:lnTo>
                  <a:cubicBezTo>
                    <a:pt x="6166104" y="1248728"/>
                    <a:pt x="6151721" y="1235869"/>
                    <a:pt x="6151721" y="1220057"/>
                  </a:cubicBezTo>
                  <a:lnTo>
                    <a:pt x="6151721" y="1068324"/>
                  </a:lnTo>
                  <a:cubicBezTo>
                    <a:pt x="6151721" y="1052608"/>
                    <a:pt x="6166009" y="1039654"/>
                    <a:pt x="6183535" y="1039654"/>
                  </a:cubicBezTo>
                  <a:lnTo>
                    <a:pt x="6335078" y="1039654"/>
                  </a:lnTo>
                  <a:cubicBezTo>
                    <a:pt x="6352508" y="1039654"/>
                    <a:pt x="6366891" y="1052513"/>
                    <a:pt x="6366891" y="1068324"/>
                  </a:cubicBezTo>
                  <a:lnTo>
                    <a:pt x="6366891" y="1220057"/>
                  </a:lnTo>
                  <a:close/>
                  <a:moveTo>
                    <a:pt x="6643116" y="1220057"/>
                  </a:moveTo>
                  <a:cubicBezTo>
                    <a:pt x="6643116" y="1235774"/>
                    <a:pt x="6628829" y="1248728"/>
                    <a:pt x="6611303" y="1248728"/>
                  </a:cubicBezTo>
                  <a:lnTo>
                    <a:pt x="6459760" y="1248728"/>
                  </a:lnTo>
                  <a:cubicBezTo>
                    <a:pt x="6442329" y="1248728"/>
                    <a:pt x="6427946" y="1235869"/>
                    <a:pt x="6427946" y="1220057"/>
                  </a:cubicBezTo>
                  <a:lnTo>
                    <a:pt x="6427946" y="1068324"/>
                  </a:lnTo>
                  <a:cubicBezTo>
                    <a:pt x="6427946" y="1052608"/>
                    <a:pt x="6442234" y="1039654"/>
                    <a:pt x="6459760" y="1039654"/>
                  </a:cubicBezTo>
                  <a:lnTo>
                    <a:pt x="6611303" y="1039654"/>
                  </a:lnTo>
                  <a:cubicBezTo>
                    <a:pt x="6628733" y="1039654"/>
                    <a:pt x="6643116" y="1052513"/>
                    <a:pt x="6643116" y="1068324"/>
                  </a:cubicBezTo>
                  <a:lnTo>
                    <a:pt x="6643116" y="1220057"/>
                  </a:lnTo>
                  <a:close/>
                  <a:moveTo>
                    <a:pt x="6919341" y="1220057"/>
                  </a:moveTo>
                  <a:cubicBezTo>
                    <a:pt x="6919341" y="1235774"/>
                    <a:pt x="6905054" y="1248728"/>
                    <a:pt x="6887528" y="1248728"/>
                  </a:cubicBezTo>
                  <a:lnTo>
                    <a:pt x="6735985" y="1248728"/>
                  </a:lnTo>
                  <a:cubicBezTo>
                    <a:pt x="6718554" y="1248728"/>
                    <a:pt x="6704171" y="1235869"/>
                    <a:pt x="6704171" y="1220057"/>
                  </a:cubicBezTo>
                  <a:lnTo>
                    <a:pt x="6704171" y="1068324"/>
                  </a:lnTo>
                  <a:cubicBezTo>
                    <a:pt x="6704171" y="1052608"/>
                    <a:pt x="6718459" y="1039654"/>
                    <a:pt x="6735985" y="1039654"/>
                  </a:cubicBezTo>
                  <a:lnTo>
                    <a:pt x="6887528" y="1039654"/>
                  </a:lnTo>
                  <a:cubicBezTo>
                    <a:pt x="6904958" y="1039654"/>
                    <a:pt x="6919341" y="1052513"/>
                    <a:pt x="6919341" y="1068324"/>
                  </a:cubicBezTo>
                  <a:lnTo>
                    <a:pt x="6919341" y="1220057"/>
                  </a:lnTo>
                  <a:close/>
                  <a:moveTo>
                    <a:pt x="7195566" y="1220057"/>
                  </a:moveTo>
                  <a:cubicBezTo>
                    <a:pt x="7195566" y="1235774"/>
                    <a:pt x="7181279" y="1248728"/>
                    <a:pt x="7163753" y="1248728"/>
                  </a:cubicBezTo>
                  <a:lnTo>
                    <a:pt x="7012210" y="1248728"/>
                  </a:lnTo>
                  <a:cubicBezTo>
                    <a:pt x="6994779" y="1248728"/>
                    <a:pt x="6980396" y="1235869"/>
                    <a:pt x="6980396" y="1220057"/>
                  </a:cubicBezTo>
                  <a:lnTo>
                    <a:pt x="6980396" y="1068324"/>
                  </a:lnTo>
                  <a:cubicBezTo>
                    <a:pt x="6980396" y="1052608"/>
                    <a:pt x="6994684" y="1039654"/>
                    <a:pt x="7012210" y="1039654"/>
                  </a:cubicBezTo>
                  <a:lnTo>
                    <a:pt x="7163753" y="1039654"/>
                  </a:lnTo>
                  <a:cubicBezTo>
                    <a:pt x="7181183" y="1039654"/>
                    <a:pt x="7195566" y="1052513"/>
                    <a:pt x="7195566" y="1068324"/>
                  </a:cubicBezTo>
                  <a:lnTo>
                    <a:pt x="7195566" y="1220057"/>
                  </a:lnTo>
                  <a:close/>
                  <a:moveTo>
                    <a:pt x="7471791" y="1220057"/>
                  </a:moveTo>
                  <a:cubicBezTo>
                    <a:pt x="7471791" y="1235774"/>
                    <a:pt x="7457504" y="1248728"/>
                    <a:pt x="7439978" y="1248728"/>
                  </a:cubicBezTo>
                  <a:lnTo>
                    <a:pt x="7288435" y="1248728"/>
                  </a:lnTo>
                  <a:cubicBezTo>
                    <a:pt x="7271004" y="1248728"/>
                    <a:pt x="7256621" y="1235869"/>
                    <a:pt x="7256621" y="1220057"/>
                  </a:cubicBezTo>
                  <a:lnTo>
                    <a:pt x="7256621" y="1068324"/>
                  </a:lnTo>
                  <a:cubicBezTo>
                    <a:pt x="7256621" y="1052608"/>
                    <a:pt x="7270909" y="1039654"/>
                    <a:pt x="7288435" y="1039654"/>
                  </a:cubicBezTo>
                  <a:lnTo>
                    <a:pt x="7439978" y="1039654"/>
                  </a:lnTo>
                  <a:cubicBezTo>
                    <a:pt x="7457408" y="1039654"/>
                    <a:pt x="7471791" y="1052513"/>
                    <a:pt x="7471791" y="1068324"/>
                  </a:cubicBezTo>
                  <a:lnTo>
                    <a:pt x="7471791" y="1220057"/>
                  </a:lnTo>
                  <a:close/>
                  <a:moveTo>
                    <a:pt x="7748016" y="1220057"/>
                  </a:moveTo>
                  <a:cubicBezTo>
                    <a:pt x="7748016" y="1235774"/>
                    <a:pt x="7733729" y="1248728"/>
                    <a:pt x="7716203" y="1248728"/>
                  </a:cubicBezTo>
                  <a:lnTo>
                    <a:pt x="7564660" y="1248728"/>
                  </a:lnTo>
                  <a:cubicBezTo>
                    <a:pt x="7547229" y="1248728"/>
                    <a:pt x="7532846" y="1235869"/>
                    <a:pt x="7532846" y="1220057"/>
                  </a:cubicBezTo>
                  <a:lnTo>
                    <a:pt x="7532846" y="1068324"/>
                  </a:lnTo>
                  <a:cubicBezTo>
                    <a:pt x="7532846" y="1052608"/>
                    <a:pt x="7547134" y="1039654"/>
                    <a:pt x="7564660" y="1039654"/>
                  </a:cubicBezTo>
                  <a:lnTo>
                    <a:pt x="7716203" y="1039654"/>
                  </a:lnTo>
                  <a:cubicBezTo>
                    <a:pt x="7733633" y="1039654"/>
                    <a:pt x="7748016" y="1052513"/>
                    <a:pt x="7748016" y="1068324"/>
                  </a:cubicBezTo>
                  <a:lnTo>
                    <a:pt x="7748016" y="1220057"/>
                  </a:lnTo>
                  <a:close/>
                  <a:moveTo>
                    <a:pt x="8024241" y="1220057"/>
                  </a:moveTo>
                  <a:cubicBezTo>
                    <a:pt x="8024241" y="1235774"/>
                    <a:pt x="8009954" y="1248728"/>
                    <a:pt x="7992428" y="1248728"/>
                  </a:cubicBezTo>
                  <a:lnTo>
                    <a:pt x="7840885" y="1248728"/>
                  </a:lnTo>
                  <a:cubicBezTo>
                    <a:pt x="7823454" y="1248728"/>
                    <a:pt x="7809071" y="1235869"/>
                    <a:pt x="7809071" y="1220057"/>
                  </a:cubicBezTo>
                  <a:lnTo>
                    <a:pt x="7809071" y="1068324"/>
                  </a:lnTo>
                  <a:cubicBezTo>
                    <a:pt x="7809071" y="1052608"/>
                    <a:pt x="7823359" y="1039654"/>
                    <a:pt x="7840885" y="1039654"/>
                  </a:cubicBezTo>
                  <a:lnTo>
                    <a:pt x="7992428" y="1039654"/>
                  </a:lnTo>
                  <a:cubicBezTo>
                    <a:pt x="8009858" y="1039654"/>
                    <a:pt x="8024241" y="1052513"/>
                    <a:pt x="8024241" y="1068324"/>
                  </a:cubicBezTo>
                  <a:lnTo>
                    <a:pt x="8024241" y="1220057"/>
                  </a:lnTo>
                  <a:close/>
                  <a:moveTo>
                    <a:pt x="8300466" y="1220057"/>
                  </a:moveTo>
                  <a:cubicBezTo>
                    <a:pt x="8300466" y="1235774"/>
                    <a:pt x="8286179" y="1248728"/>
                    <a:pt x="8268653" y="1248728"/>
                  </a:cubicBezTo>
                  <a:lnTo>
                    <a:pt x="8117110" y="1248728"/>
                  </a:lnTo>
                  <a:cubicBezTo>
                    <a:pt x="8099679" y="1248728"/>
                    <a:pt x="8085296" y="1235869"/>
                    <a:pt x="8085296" y="1220057"/>
                  </a:cubicBezTo>
                  <a:lnTo>
                    <a:pt x="8085296" y="1068324"/>
                  </a:lnTo>
                  <a:cubicBezTo>
                    <a:pt x="8085296" y="1052608"/>
                    <a:pt x="8099584" y="1039654"/>
                    <a:pt x="8117110" y="1039654"/>
                  </a:cubicBezTo>
                  <a:lnTo>
                    <a:pt x="8268653" y="1039654"/>
                  </a:lnTo>
                  <a:cubicBezTo>
                    <a:pt x="8286083" y="1039654"/>
                    <a:pt x="8300466" y="1052513"/>
                    <a:pt x="8300466" y="1068324"/>
                  </a:cubicBezTo>
                  <a:lnTo>
                    <a:pt x="8300466" y="1220057"/>
                  </a:lnTo>
                  <a:close/>
                  <a:moveTo>
                    <a:pt x="8576691" y="1220057"/>
                  </a:moveTo>
                  <a:cubicBezTo>
                    <a:pt x="8576691" y="1235774"/>
                    <a:pt x="8562404" y="1248728"/>
                    <a:pt x="8544877" y="1248728"/>
                  </a:cubicBezTo>
                  <a:lnTo>
                    <a:pt x="8393335" y="1248728"/>
                  </a:lnTo>
                  <a:cubicBezTo>
                    <a:pt x="8375904" y="1248728"/>
                    <a:pt x="8361521" y="1235869"/>
                    <a:pt x="8361521" y="1220057"/>
                  </a:cubicBezTo>
                  <a:lnTo>
                    <a:pt x="8361521" y="1068324"/>
                  </a:lnTo>
                  <a:cubicBezTo>
                    <a:pt x="8361521" y="1052608"/>
                    <a:pt x="8375809" y="1039654"/>
                    <a:pt x="8393335" y="1039654"/>
                  </a:cubicBezTo>
                  <a:lnTo>
                    <a:pt x="8544877" y="1039654"/>
                  </a:lnTo>
                  <a:cubicBezTo>
                    <a:pt x="8562308" y="1039654"/>
                    <a:pt x="8576691" y="1052513"/>
                    <a:pt x="8576691" y="1068324"/>
                  </a:cubicBezTo>
                  <a:lnTo>
                    <a:pt x="8576691" y="1220057"/>
                  </a:lnTo>
                  <a:close/>
                  <a:moveTo>
                    <a:pt x="8852916" y="1220057"/>
                  </a:moveTo>
                  <a:cubicBezTo>
                    <a:pt x="8852916" y="1235774"/>
                    <a:pt x="8838629" y="1248728"/>
                    <a:pt x="8821102" y="1248728"/>
                  </a:cubicBezTo>
                  <a:lnTo>
                    <a:pt x="8669560" y="1248728"/>
                  </a:lnTo>
                  <a:cubicBezTo>
                    <a:pt x="8652129" y="1248728"/>
                    <a:pt x="8637746" y="1235869"/>
                    <a:pt x="8637746" y="1220057"/>
                  </a:cubicBezTo>
                  <a:lnTo>
                    <a:pt x="8637746" y="1068324"/>
                  </a:lnTo>
                  <a:cubicBezTo>
                    <a:pt x="8637746" y="1052608"/>
                    <a:pt x="8652034" y="1039654"/>
                    <a:pt x="8669560" y="1039654"/>
                  </a:cubicBezTo>
                  <a:lnTo>
                    <a:pt x="8821102" y="1039654"/>
                  </a:lnTo>
                  <a:cubicBezTo>
                    <a:pt x="8838533" y="1039654"/>
                    <a:pt x="8852916" y="1052513"/>
                    <a:pt x="8852916" y="1068324"/>
                  </a:cubicBezTo>
                  <a:lnTo>
                    <a:pt x="8852916" y="1220057"/>
                  </a:lnTo>
                  <a:close/>
                  <a:moveTo>
                    <a:pt x="9129141" y="1220057"/>
                  </a:moveTo>
                  <a:cubicBezTo>
                    <a:pt x="9129141" y="1235774"/>
                    <a:pt x="9114854" y="1248728"/>
                    <a:pt x="9097327" y="1248728"/>
                  </a:cubicBezTo>
                  <a:lnTo>
                    <a:pt x="8945785" y="1248728"/>
                  </a:lnTo>
                  <a:cubicBezTo>
                    <a:pt x="8928354" y="1248728"/>
                    <a:pt x="8913971" y="1235869"/>
                    <a:pt x="8913971" y="1220057"/>
                  </a:cubicBezTo>
                  <a:lnTo>
                    <a:pt x="8913971" y="1068324"/>
                  </a:lnTo>
                  <a:cubicBezTo>
                    <a:pt x="8913971" y="1052608"/>
                    <a:pt x="8928259" y="1039654"/>
                    <a:pt x="8945785" y="1039654"/>
                  </a:cubicBezTo>
                  <a:lnTo>
                    <a:pt x="9097327" y="1039654"/>
                  </a:lnTo>
                  <a:cubicBezTo>
                    <a:pt x="9114758" y="1039654"/>
                    <a:pt x="9129141" y="1052513"/>
                    <a:pt x="9129141" y="1068324"/>
                  </a:cubicBezTo>
                  <a:lnTo>
                    <a:pt x="9129141" y="1220057"/>
                  </a:lnTo>
                  <a:close/>
                  <a:moveTo>
                    <a:pt x="9405366" y="1220057"/>
                  </a:moveTo>
                  <a:cubicBezTo>
                    <a:pt x="9405366" y="1235774"/>
                    <a:pt x="9391079" y="1248728"/>
                    <a:pt x="9373552" y="1248728"/>
                  </a:cubicBezTo>
                  <a:lnTo>
                    <a:pt x="9222010" y="1248728"/>
                  </a:lnTo>
                  <a:cubicBezTo>
                    <a:pt x="9204579" y="1248728"/>
                    <a:pt x="9190196" y="1235869"/>
                    <a:pt x="9190196" y="1220057"/>
                  </a:cubicBezTo>
                  <a:lnTo>
                    <a:pt x="9190196" y="1068324"/>
                  </a:lnTo>
                  <a:cubicBezTo>
                    <a:pt x="9190196" y="1052608"/>
                    <a:pt x="9204484" y="1039654"/>
                    <a:pt x="9222010" y="1039654"/>
                  </a:cubicBezTo>
                  <a:lnTo>
                    <a:pt x="9373552" y="1039654"/>
                  </a:lnTo>
                  <a:cubicBezTo>
                    <a:pt x="9390983" y="1039654"/>
                    <a:pt x="9405366" y="1052513"/>
                    <a:pt x="9405366" y="1068324"/>
                  </a:cubicBezTo>
                  <a:lnTo>
                    <a:pt x="9405366" y="1220057"/>
                  </a:lnTo>
                  <a:close/>
                  <a:moveTo>
                    <a:pt x="9681591" y="1220057"/>
                  </a:moveTo>
                  <a:cubicBezTo>
                    <a:pt x="9681591" y="1235774"/>
                    <a:pt x="9667304" y="1248728"/>
                    <a:pt x="9649777" y="1248728"/>
                  </a:cubicBezTo>
                  <a:lnTo>
                    <a:pt x="9498235" y="1248728"/>
                  </a:lnTo>
                  <a:cubicBezTo>
                    <a:pt x="9480804" y="1248728"/>
                    <a:pt x="9466421" y="1235869"/>
                    <a:pt x="9466421" y="1220057"/>
                  </a:cubicBezTo>
                  <a:lnTo>
                    <a:pt x="9466421" y="1068324"/>
                  </a:lnTo>
                  <a:cubicBezTo>
                    <a:pt x="9466421" y="1052608"/>
                    <a:pt x="9480709" y="1039654"/>
                    <a:pt x="9498235" y="1039654"/>
                  </a:cubicBezTo>
                  <a:lnTo>
                    <a:pt x="9649777" y="1039654"/>
                  </a:lnTo>
                  <a:cubicBezTo>
                    <a:pt x="9667208" y="1039654"/>
                    <a:pt x="9681591" y="1052513"/>
                    <a:pt x="9681591" y="1068324"/>
                  </a:cubicBezTo>
                  <a:lnTo>
                    <a:pt x="9681591" y="1220057"/>
                  </a:lnTo>
                  <a:close/>
                  <a:moveTo>
                    <a:pt x="9957815" y="1220057"/>
                  </a:moveTo>
                  <a:cubicBezTo>
                    <a:pt x="9957815" y="1235774"/>
                    <a:pt x="9943528" y="1248728"/>
                    <a:pt x="9926002" y="1248728"/>
                  </a:cubicBezTo>
                  <a:lnTo>
                    <a:pt x="9774459" y="1248728"/>
                  </a:lnTo>
                  <a:cubicBezTo>
                    <a:pt x="9757029" y="1248728"/>
                    <a:pt x="9742646" y="1235869"/>
                    <a:pt x="9742646" y="1220057"/>
                  </a:cubicBezTo>
                  <a:lnTo>
                    <a:pt x="9742646" y="1068324"/>
                  </a:lnTo>
                  <a:cubicBezTo>
                    <a:pt x="9742646" y="1052608"/>
                    <a:pt x="9756934" y="1039654"/>
                    <a:pt x="9774459" y="1039654"/>
                  </a:cubicBezTo>
                  <a:lnTo>
                    <a:pt x="9926002" y="1039654"/>
                  </a:lnTo>
                  <a:cubicBezTo>
                    <a:pt x="9943434" y="1039654"/>
                    <a:pt x="9957815" y="1052513"/>
                    <a:pt x="9957815" y="1068324"/>
                  </a:cubicBezTo>
                  <a:lnTo>
                    <a:pt x="9957815" y="1220057"/>
                  </a:lnTo>
                  <a:close/>
                  <a:moveTo>
                    <a:pt x="10234040" y="1220057"/>
                  </a:moveTo>
                  <a:cubicBezTo>
                    <a:pt x="10234040" y="1235774"/>
                    <a:pt x="10219753" y="1248728"/>
                    <a:pt x="10202227" y="1248728"/>
                  </a:cubicBezTo>
                  <a:lnTo>
                    <a:pt x="10050684" y="1248728"/>
                  </a:lnTo>
                  <a:cubicBezTo>
                    <a:pt x="10033254" y="1248728"/>
                    <a:pt x="10018871" y="1235869"/>
                    <a:pt x="10018871" y="1220057"/>
                  </a:cubicBezTo>
                  <a:lnTo>
                    <a:pt x="10018871" y="1068324"/>
                  </a:lnTo>
                  <a:cubicBezTo>
                    <a:pt x="10018871" y="1052608"/>
                    <a:pt x="10033159" y="1039654"/>
                    <a:pt x="10050684" y="1039654"/>
                  </a:cubicBezTo>
                  <a:lnTo>
                    <a:pt x="10202227" y="1039654"/>
                  </a:lnTo>
                  <a:cubicBezTo>
                    <a:pt x="10219659" y="1039654"/>
                    <a:pt x="10234040" y="1052513"/>
                    <a:pt x="10234040" y="1068324"/>
                  </a:cubicBezTo>
                  <a:lnTo>
                    <a:pt x="10234040" y="1220057"/>
                  </a:lnTo>
                  <a:close/>
                  <a:moveTo>
                    <a:pt x="10510265" y="1220057"/>
                  </a:moveTo>
                  <a:cubicBezTo>
                    <a:pt x="10510265" y="1235774"/>
                    <a:pt x="10495978" y="1248728"/>
                    <a:pt x="10478452" y="1248728"/>
                  </a:cubicBezTo>
                  <a:lnTo>
                    <a:pt x="10326909" y="1248728"/>
                  </a:lnTo>
                  <a:cubicBezTo>
                    <a:pt x="10309479" y="1248728"/>
                    <a:pt x="10295096" y="1235869"/>
                    <a:pt x="10295096" y="1220057"/>
                  </a:cubicBezTo>
                  <a:lnTo>
                    <a:pt x="10295096" y="1068324"/>
                  </a:lnTo>
                  <a:cubicBezTo>
                    <a:pt x="10295096" y="1052608"/>
                    <a:pt x="10309384" y="1039654"/>
                    <a:pt x="10326909" y="1039654"/>
                  </a:cubicBezTo>
                  <a:lnTo>
                    <a:pt x="10478452" y="1039654"/>
                  </a:lnTo>
                  <a:cubicBezTo>
                    <a:pt x="10495884" y="1039654"/>
                    <a:pt x="10510265" y="1052513"/>
                    <a:pt x="10510265" y="1068324"/>
                  </a:cubicBezTo>
                  <a:lnTo>
                    <a:pt x="10510265" y="1220057"/>
                  </a:lnTo>
                  <a:close/>
                  <a:moveTo>
                    <a:pt x="10313766" y="63056"/>
                  </a:moveTo>
                  <a:cubicBezTo>
                    <a:pt x="10313766" y="47339"/>
                    <a:pt x="10328053" y="34385"/>
                    <a:pt x="10345579" y="34385"/>
                  </a:cubicBezTo>
                  <a:lnTo>
                    <a:pt x="10497122" y="34385"/>
                  </a:lnTo>
                  <a:cubicBezTo>
                    <a:pt x="10514552" y="34385"/>
                    <a:pt x="10528935" y="47244"/>
                    <a:pt x="10528935" y="63056"/>
                  </a:cubicBezTo>
                  <a:lnTo>
                    <a:pt x="10528935" y="214789"/>
                  </a:lnTo>
                  <a:cubicBezTo>
                    <a:pt x="10528935" y="230505"/>
                    <a:pt x="10514648" y="243459"/>
                    <a:pt x="10497122" y="243459"/>
                  </a:cubicBezTo>
                  <a:lnTo>
                    <a:pt x="10345579" y="243459"/>
                  </a:lnTo>
                  <a:cubicBezTo>
                    <a:pt x="10328147" y="243459"/>
                    <a:pt x="10313766" y="230600"/>
                    <a:pt x="10313766" y="214789"/>
                  </a:cubicBezTo>
                  <a:lnTo>
                    <a:pt x="10313766" y="62960"/>
                  </a:lnTo>
                  <a:close/>
                  <a:moveTo>
                    <a:pt x="10037541" y="63056"/>
                  </a:moveTo>
                  <a:cubicBezTo>
                    <a:pt x="10037541" y="47339"/>
                    <a:pt x="10051828" y="34385"/>
                    <a:pt x="10069354" y="34385"/>
                  </a:cubicBezTo>
                  <a:lnTo>
                    <a:pt x="10220897" y="34385"/>
                  </a:lnTo>
                  <a:cubicBezTo>
                    <a:pt x="10238327" y="34385"/>
                    <a:pt x="10252710" y="47244"/>
                    <a:pt x="10252710" y="63056"/>
                  </a:cubicBezTo>
                  <a:lnTo>
                    <a:pt x="10252710" y="214789"/>
                  </a:lnTo>
                  <a:cubicBezTo>
                    <a:pt x="10252710" y="230505"/>
                    <a:pt x="10238423" y="243459"/>
                    <a:pt x="10220897" y="243459"/>
                  </a:cubicBezTo>
                  <a:lnTo>
                    <a:pt x="10069354" y="243459"/>
                  </a:lnTo>
                  <a:cubicBezTo>
                    <a:pt x="10051922" y="243459"/>
                    <a:pt x="10037541" y="230600"/>
                    <a:pt x="10037541" y="214789"/>
                  </a:cubicBezTo>
                  <a:lnTo>
                    <a:pt x="10037541" y="62960"/>
                  </a:lnTo>
                  <a:close/>
                  <a:moveTo>
                    <a:pt x="9761316" y="63056"/>
                  </a:moveTo>
                  <a:cubicBezTo>
                    <a:pt x="9761316" y="47339"/>
                    <a:pt x="9775603" y="34385"/>
                    <a:pt x="9793129" y="34385"/>
                  </a:cubicBezTo>
                  <a:lnTo>
                    <a:pt x="9944672" y="34385"/>
                  </a:lnTo>
                  <a:cubicBezTo>
                    <a:pt x="9962102" y="34385"/>
                    <a:pt x="9976485" y="47244"/>
                    <a:pt x="9976485" y="63056"/>
                  </a:cubicBezTo>
                  <a:lnTo>
                    <a:pt x="9976485" y="214789"/>
                  </a:lnTo>
                  <a:cubicBezTo>
                    <a:pt x="9976485" y="230505"/>
                    <a:pt x="9962198" y="243459"/>
                    <a:pt x="9944672" y="243459"/>
                  </a:cubicBezTo>
                  <a:lnTo>
                    <a:pt x="9793129" y="243459"/>
                  </a:lnTo>
                  <a:cubicBezTo>
                    <a:pt x="9775697" y="243459"/>
                    <a:pt x="9761316" y="230600"/>
                    <a:pt x="9761316" y="214789"/>
                  </a:cubicBezTo>
                  <a:lnTo>
                    <a:pt x="9761316" y="62960"/>
                  </a:lnTo>
                  <a:close/>
                  <a:moveTo>
                    <a:pt x="9485090" y="63056"/>
                  </a:moveTo>
                  <a:cubicBezTo>
                    <a:pt x="9485090" y="47339"/>
                    <a:pt x="9499378" y="34385"/>
                    <a:pt x="9516904" y="34385"/>
                  </a:cubicBezTo>
                  <a:lnTo>
                    <a:pt x="9668446" y="34385"/>
                  </a:lnTo>
                  <a:cubicBezTo>
                    <a:pt x="9685877" y="34385"/>
                    <a:pt x="9700260" y="47244"/>
                    <a:pt x="9700260" y="63056"/>
                  </a:cubicBezTo>
                  <a:lnTo>
                    <a:pt x="9700260" y="214789"/>
                  </a:lnTo>
                  <a:cubicBezTo>
                    <a:pt x="9700260" y="230505"/>
                    <a:pt x="9685973" y="243459"/>
                    <a:pt x="9668446" y="243459"/>
                  </a:cubicBezTo>
                  <a:lnTo>
                    <a:pt x="9516904" y="243459"/>
                  </a:lnTo>
                  <a:cubicBezTo>
                    <a:pt x="9499473" y="243459"/>
                    <a:pt x="9485090" y="230600"/>
                    <a:pt x="9485090" y="214789"/>
                  </a:cubicBezTo>
                  <a:lnTo>
                    <a:pt x="9485090" y="62960"/>
                  </a:lnTo>
                  <a:close/>
                  <a:moveTo>
                    <a:pt x="9208865" y="63056"/>
                  </a:moveTo>
                  <a:cubicBezTo>
                    <a:pt x="9208865" y="47339"/>
                    <a:pt x="9223153" y="34385"/>
                    <a:pt x="9240679" y="34385"/>
                  </a:cubicBezTo>
                  <a:lnTo>
                    <a:pt x="9392221" y="34385"/>
                  </a:lnTo>
                  <a:cubicBezTo>
                    <a:pt x="9409652" y="34385"/>
                    <a:pt x="9424035" y="47244"/>
                    <a:pt x="9424035" y="63056"/>
                  </a:cubicBezTo>
                  <a:lnTo>
                    <a:pt x="9424035" y="214789"/>
                  </a:lnTo>
                  <a:cubicBezTo>
                    <a:pt x="9424035" y="230505"/>
                    <a:pt x="9409748" y="243459"/>
                    <a:pt x="9392221" y="243459"/>
                  </a:cubicBezTo>
                  <a:lnTo>
                    <a:pt x="9240679" y="243459"/>
                  </a:lnTo>
                  <a:cubicBezTo>
                    <a:pt x="9223248" y="243459"/>
                    <a:pt x="9208865" y="230600"/>
                    <a:pt x="9208865" y="214789"/>
                  </a:cubicBezTo>
                  <a:lnTo>
                    <a:pt x="9208865" y="62960"/>
                  </a:lnTo>
                  <a:close/>
                  <a:moveTo>
                    <a:pt x="8932640" y="63056"/>
                  </a:moveTo>
                  <a:cubicBezTo>
                    <a:pt x="8932640" y="47339"/>
                    <a:pt x="8946928" y="34385"/>
                    <a:pt x="8964454" y="34385"/>
                  </a:cubicBezTo>
                  <a:lnTo>
                    <a:pt x="9115996" y="34385"/>
                  </a:lnTo>
                  <a:cubicBezTo>
                    <a:pt x="9133427" y="34385"/>
                    <a:pt x="9147810" y="47244"/>
                    <a:pt x="9147810" y="63056"/>
                  </a:cubicBezTo>
                  <a:lnTo>
                    <a:pt x="9147810" y="214789"/>
                  </a:lnTo>
                  <a:cubicBezTo>
                    <a:pt x="9147810" y="230505"/>
                    <a:pt x="9133523" y="243459"/>
                    <a:pt x="9115996" y="243459"/>
                  </a:cubicBezTo>
                  <a:lnTo>
                    <a:pt x="8964454" y="243459"/>
                  </a:lnTo>
                  <a:cubicBezTo>
                    <a:pt x="8947023" y="243459"/>
                    <a:pt x="8932640" y="230600"/>
                    <a:pt x="8932640" y="214789"/>
                  </a:cubicBezTo>
                  <a:lnTo>
                    <a:pt x="8932640" y="62960"/>
                  </a:lnTo>
                  <a:close/>
                  <a:moveTo>
                    <a:pt x="8656415" y="63056"/>
                  </a:moveTo>
                  <a:cubicBezTo>
                    <a:pt x="8656415" y="47339"/>
                    <a:pt x="8670703" y="34385"/>
                    <a:pt x="8688229" y="34385"/>
                  </a:cubicBezTo>
                  <a:lnTo>
                    <a:pt x="8839771" y="34385"/>
                  </a:lnTo>
                  <a:cubicBezTo>
                    <a:pt x="8857202" y="34385"/>
                    <a:pt x="8871585" y="47244"/>
                    <a:pt x="8871585" y="63056"/>
                  </a:cubicBezTo>
                  <a:lnTo>
                    <a:pt x="8871585" y="214789"/>
                  </a:lnTo>
                  <a:cubicBezTo>
                    <a:pt x="8871585" y="230505"/>
                    <a:pt x="8857298" y="243459"/>
                    <a:pt x="8839771" y="243459"/>
                  </a:cubicBezTo>
                  <a:lnTo>
                    <a:pt x="8688229" y="243459"/>
                  </a:lnTo>
                  <a:cubicBezTo>
                    <a:pt x="8670798" y="243459"/>
                    <a:pt x="8656415" y="230600"/>
                    <a:pt x="8656415" y="214789"/>
                  </a:cubicBezTo>
                  <a:lnTo>
                    <a:pt x="8656415" y="62960"/>
                  </a:lnTo>
                  <a:close/>
                  <a:moveTo>
                    <a:pt x="8380190" y="63056"/>
                  </a:moveTo>
                  <a:cubicBezTo>
                    <a:pt x="8380190" y="47339"/>
                    <a:pt x="8394478" y="34385"/>
                    <a:pt x="8412004" y="34385"/>
                  </a:cubicBezTo>
                  <a:lnTo>
                    <a:pt x="8563546" y="34385"/>
                  </a:lnTo>
                  <a:cubicBezTo>
                    <a:pt x="8580977" y="34385"/>
                    <a:pt x="8595360" y="47244"/>
                    <a:pt x="8595360" y="63056"/>
                  </a:cubicBezTo>
                  <a:lnTo>
                    <a:pt x="8595360" y="214789"/>
                  </a:lnTo>
                  <a:cubicBezTo>
                    <a:pt x="8595360" y="230505"/>
                    <a:pt x="8581073" y="243459"/>
                    <a:pt x="8563546" y="243459"/>
                  </a:cubicBezTo>
                  <a:lnTo>
                    <a:pt x="8412004" y="243459"/>
                  </a:lnTo>
                  <a:cubicBezTo>
                    <a:pt x="8394573" y="243459"/>
                    <a:pt x="8380190" y="230600"/>
                    <a:pt x="8380190" y="214789"/>
                  </a:cubicBezTo>
                  <a:lnTo>
                    <a:pt x="8380190" y="62960"/>
                  </a:lnTo>
                  <a:close/>
                  <a:moveTo>
                    <a:pt x="8103965" y="63056"/>
                  </a:moveTo>
                  <a:cubicBezTo>
                    <a:pt x="8103965" y="47339"/>
                    <a:pt x="8118253" y="34385"/>
                    <a:pt x="8135779" y="34385"/>
                  </a:cubicBezTo>
                  <a:lnTo>
                    <a:pt x="8287322" y="34385"/>
                  </a:lnTo>
                  <a:cubicBezTo>
                    <a:pt x="8304753" y="34385"/>
                    <a:pt x="8319135" y="47244"/>
                    <a:pt x="8319135" y="63056"/>
                  </a:cubicBezTo>
                  <a:lnTo>
                    <a:pt x="8319135" y="214789"/>
                  </a:lnTo>
                  <a:cubicBezTo>
                    <a:pt x="8319135" y="230505"/>
                    <a:pt x="8304848" y="243459"/>
                    <a:pt x="8287322" y="243459"/>
                  </a:cubicBezTo>
                  <a:lnTo>
                    <a:pt x="8135779" y="243459"/>
                  </a:lnTo>
                  <a:cubicBezTo>
                    <a:pt x="8118348" y="243459"/>
                    <a:pt x="8103965" y="230600"/>
                    <a:pt x="8103965" y="214789"/>
                  </a:cubicBezTo>
                  <a:lnTo>
                    <a:pt x="8103965" y="62960"/>
                  </a:lnTo>
                  <a:close/>
                  <a:moveTo>
                    <a:pt x="7827740" y="63056"/>
                  </a:moveTo>
                  <a:cubicBezTo>
                    <a:pt x="7827740" y="47339"/>
                    <a:pt x="7842028" y="34385"/>
                    <a:pt x="7859554" y="34385"/>
                  </a:cubicBezTo>
                  <a:lnTo>
                    <a:pt x="8011097" y="34385"/>
                  </a:lnTo>
                  <a:cubicBezTo>
                    <a:pt x="8028528" y="34385"/>
                    <a:pt x="8042910" y="47244"/>
                    <a:pt x="8042910" y="63056"/>
                  </a:cubicBezTo>
                  <a:lnTo>
                    <a:pt x="8042910" y="214789"/>
                  </a:lnTo>
                  <a:cubicBezTo>
                    <a:pt x="8042910" y="230505"/>
                    <a:pt x="8028623" y="243459"/>
                    <a:pt x="8011097" y="243459"/>
                  </a:cubicBezTo>
                  <a:lnTo>
                    <a:pt x="7859554" y="243459"/>
                  </a:lnTo>
                  <a:cubicBezTo>
                    <a:pt x="7842123" y="243459"/>
                    <a:pt x="7827740" y="230600"/>
                    <a:pt x="7827740" y="214789"/>
                  </a:cubicBezTo>
                  <a:lnTo>
                    <a:pt x="7827740" y="62960"/>
                  </a:lnTo>
                  <a:close/>
                  <a:moveTo>
                    <a:pt x="7551515" y="63056"/>
                  </a:moveTo>
                  <a:cubicBezTo>
                    <a:pt x="7551515" y="47339"/>
                    <a:pt x="7565803" y="34385"/>
                    <a:pt x="7583329" y="34385"/>
                  </a:cubicBezTo>
                  <a:lnTo>
                    <a:pt x="7734872" y="34385"/>
                  </a:lnTo>
                  <a:cubicBezTo>
                    <a:pt x="7752303" y="34385"/>
                    <a:pt x="7766685" y="47244"/>
                    <a:pt x="7766685" y="63056"/>
                  </a:cubicBezTo>
                  <a:lnTo>
                    <a:pt x="7766685" y="214789"/>
                  </a:lnTo>
                  <a:cubicBezTo>
                    <a:pt x="7766685" y="230505"/>
                    <a:pt x="7752398" y="243459"/>
                    <a:pt x="7734872" y="243459"/>
                  </a:cubicBezTo>
                  <a:lnTo>
                    <a:pt x="7583329" y="243459"/>
                  </a:lnTo>
                  <a:cubicBezTo>
                    <a:pt x="7565898" y="243459"/>
                    <a:pt x="7551515" y="230600"/>
                    <a:pt x="7551515" y="214789"/>
                  </a:cubicBezTo>
                  <a:lnTo>
                    <a:pt x="7551515" y="62960"/>
                  </a:lnTo>
                  <a:close/>
                  <a:moveTo>
                    <a:pt x="7275290" y="63056"/>
                  </a:moveTo>
                  <a:cubicBezTo>
                    <a:pt x="7275290" y="47339"/>
                    <a:pt x="7289578" y="34385"/>
                    <a:pt x="7307104" y="34385"/>
                  </a:cubicBezTo>
                  <a:lnTo>
                    <a:pt x="7458647" y="34385"/>
                  </a:lnTo>
                  <a:cubicBezTo>
                    <a:pt x="7476078" y="34385"/>
                    <a:pt x="7490460" y="47244"/>
                    <a:pt x="7490460" y="63056"/>
                  </a:cubicBezTo>
                  <a:lnTo>
                    <a:pt x="7490460" y="214789"/>
                  </a:lnTo>
                  <a:cubicBezTo>
                    <a:pt x="7490460" y="230505"/>
                    <a:pt x="7476173" y="243459"/>
                    <a:pt x="7458647" y="243459"/>
                  </a:cubicBezTo>
                  <a:lnTo>
                    <a:pt x="7307104" y="243459"/>
                  </a:lnTo>
                  <a:cubicBezTo>
                    <a:pt x="7289673" y="243459"/>
                    <a:pt x="7275290" y="230600"/>
                    <a:pt x="7275290" y="214789"/>
                  </a:cubicBezTo>
                  <a:lnTo>
                    <a:pt x="7275290" y="62960"/>
                  </a:lnTo>
                  <a:close/>
                  <a:moveTo>
                    <a:pt x="6999065" y="63056"/>
                  </a:moveTo>
                  <a:cubicBezTo>
                    <a:pt x="6999065" y="47339"/>
                    <a:pt x="7013353" y="34385"/>
                    <a:pt x="7030879" y="34385"/>
                  </a:cubicBezTo>
                  <a:lnTo>
                    <a:pt x="7182422" y="34385"/>
                  </a:lnTo>
                  <a:cubicBezTo>
                    <a:pt x="7199853" y="34385"/>
                    <a:pt x="7214235" y="47244"/>
                    <a:pt x="7214235" y="63056"/>
                  </a:cubicBezTo>
                  <a:lnTo>
                    <a:pt x="7214235" y="214789"/>
                  </a:lnTo>
                  <a:cubicBezTo>
                    <a:pt x="7214235" y="230505"/>
                    <a:pt x="7199948" y="243459"/>
                    <a:pt x="7182422" y="243459"/>
                  </a:cubicBezTo>
                  <a:lnTo>
                    <a:pt x="7030879" y="243459"/>
                  </a:lnTo>
                  <a:cubicBezTo>
                    <a:pt x="7013448" y="243459"/>
                    <a:pt x="6999065" y="230600"/>
                    <a:pt x="6999065" y="214789"/>
                  </a:cubicBezTo>
                  <a:lnTo>
                    <a:pt x="6999065" y="62960"/>
                  </a:lnTo>
                  <a:close/>
                  <a:moveTo>
                    <a:pt x="6722840" y="63056"/>
                  </a:moveTo>
                  <a:cubicBezTo>
                    <a:pt x="6722840" y="47339"/>
                    <a:pt x="6737128" y="34385"/>
                    <a:pt x="6754654" y="34385"/>
                  </a:cubicBezTo>
                  <a:lnTo>
                    <a:pt x="6906197" y="34385"/>
                  </a:lnTo>
                  <a:cubicBezTo>
                    <a:pt x="6923628" y="34385"/>
                    <a:pt x="6938010" y="47244"/>
                    <a:pt x="6938010" y="63056"/>
                  </a:cubicBezTo>
                  <a:lnTo>
                    <a:pt x="6938010" y="214789"/>
                  </a:lnTo>
                  <a:cubicBezTo>
                    <a:pt x="6938010" y="230505"/>
                    <a:pt x="6923723" y="243459"/>
                    <a:pt x="6906197" y="243459"/>
                  </a:cubicBezTo>
                  <a:lnTo>
                    <a:pt x="6754654" y="243459"/>
                  </a:lnTo>
                  <a:cubicBezTo>
                    <a:pt x="6737223" y="243459"/>
                    <a:pt x="6722840" y="230600"/>
                    <a:pt x="6722840" y="214789"/>
                  </a:cubicBezTo>
                  <a:lnTo>
                    <a:pt x="6722840" y="62960"/>
                  </a:lnTo>
                  <a:close/>
                  <a:moveTo>
                    <a:pt x="6446615" y="63056"/>
                  </a:moveTo>
                  <a:cubicBezTo>
                    <a:pt x="6446615" y="47339"/>
                    <a:pt x="6460903" y="34385"/>
                    <a:pt x="6478429" y="34385"/>
                  </a:cubicBezTo>
                  <a:lnTo>
                    <a:pt x="6629972" y="34385"/>
                  </a:lnTo>
                  <a:cubicBezTo>
                    <a:pt x="6647403" y="34385"/>
                    <a:pt x="6661785" y="47244"/>
                    <a:pt x="6661785" y="63056"/>
                  </a:cubicBezTo>
                  <a:lnTo>
                    <a:pt x="6661785" y="214789"/>
                  </a:lnTo>
                  <a:cubicBezTo>
                    <a:pt x="6661785" y="230505"/>
                    <a:pt x="6647498" y="243459"/>
                    <a:pt x="6629972" y="243459"/>
                  </a:cubicBezTo>
                  <a:lnTo>
                    <a:pt x="6478429" y="243459"/>
                  </a:lnTo>
                  <a:cubicBezTo>
                    <a:pt x="6460998" y="243459"/>
                    <a:pt x="6446615" y="230600"/>
                    <a:pt x="6446615" y="214789"/>
                  </a:cubicBezTo>
                  <a:lnTo>
                    <a:pt x="6446615" y="62960"/>
                  </a:lnTo>
                  <a:close/>
                  <a:moveTo>
                    <a:pt x="6170390" y="63056"/>
                  </a:moveTo>
                  <a:cubicBezTo>
                    <a:pt x="6170390" y="47339"/>
                    <a:pt x="6184678" y="34385"/>
                    <a:pt x="6202204" y="34385"/>
                  </a:cubicBezTo>
                  <a:lnTo>
                    <a:pt x="6353747" y="34385"/>
                  </a:lnTo>
                  <a:cubicBezTo>
                    <a:pt x="6371178" y="34385"/>
                    <a:pt x="6385560" y="47244"/>
                    <a:pt x="6385560" y="63056"/>
                  </a:cubicBezTo>
                  <a:lnTo>
                    <a:pt x="6385560" y="214789"/>
                  </a:lnTo>
                  <a:cubicBezTo>
                    <a:pt x="6385560" y="230505"/>
                    <a:pt x="6371273" y="243459"/>
                    <a:pt x="6353747" y="243459"/>
                  </a:cubicBezTo>
                  <a:lnTo>
                    <a:pt x="6202204" y="243459"/>
                  </a:lnTo>
                  <a:cubicBezTo>
                    <a:pt x="6184773" y="243459"/>
                    <a:pt x="6170390" y="230600"/>
                    <a:pt x="6170390" y="214789"/>
                  </a:cubicBezTo>
                  <a:lnTo>
                    <a:pt x="6170390" y="62960"/>
                  </a:lnTo>
                  <a:close/>
                  <a:moveTo>
                    <a:pt x="5894165" y="63056"/>
                  </a:moveTo>
                  <a:cubicBezTo>
                    <a:pt x="5894165" y="47339"/>
                    <a:pt x="5908453" y="34385"/>
                    <a:pt x="5925979" y="34385"/>
                  </a:cubicBezTo>
                  <a:lnTo>
                    <a:pt x="6077522" y="34385"/>
                  </a:lnTo>
                  <a:cubicBezTo>
                    <a:pt x="6094953" y="34385"/>
                    <a:pt x="6109335" y="47244"/>
                    <a:pt x="6109335" y="63056"/>
                  </a:cubicBezTo>
                  <a:lnTo>
                    <a:pt x="6109335" y="214789"/>
                  </a:lnTo>
                  <a:cubicBezTo>
                    <a:pt x="6109335" y="230505"/>
                    <a:pt x="6095048" y="243459"/>
                    <a:pt x="6077522" y="243459"/>
                  </a:cubicBezTo>
                  <a:lnTo>
                    <a:pt x="5925979" y="243459"/>
                  </a:lnTo>
                  <a:cubicBezTo>
                    <a:pt x="5908548" y="243459"/>
                    <a:pt x="5894165" y="230600"/>
                    <a:pt x="5894165" y="214789"/>
                  </a:cubicBezTo>
                  <a:lnTo>
                    <a:pt x="5894165" y="62960"/>
                  </a:lnTo>
                  <a:close/>
                  <a:moveTo>
                    <a:pt x="5617940" y="63056"/>
                  </a:moveTo>
                  <a:cubicBezTo>
                    <a:pt x="5617940" y="47339"/>
                    <a:pt x="5632228" y="34385"/>
                    <a:pt x="5649754" y="34385"/>
                  </a:cubicBezTo>
                  <a:lnTo>
                    <a:pt x="5801297" y="34385"/>
                  </a:lnTo>
                  <a:cubicBezTo>
                    <a:pt x="5818728" y="34385"/>
                    <a:pt x="5833110" y="47244"/>
                    <a:pt x="5833110" y="63056"/>
                  </a:cubicBezTo>
                  <a:lnTo>
                    <a:pt x="5833110" y="214789"/>
                  </a:lnTo>
                  <a:cubicBezTo>
                    <a:pt x="5833110" y="230505"/>
                    <a:pt x="5818823" y="243459"/>
                    <a:pt x="5801297" y="243459"/>
                  </a:cubicBezTo>
                  <a:lnTo>
                    <a:pt x="5649754" y="243459"/>
                  </a:lnTo>
                  <a:cubicBezTo>
                    <a:pt x="5632323" y="243459"/>
                    <a:pt x="5617940" y="230600"/>
                    <a:pt x="5617940" y="214789"/>
                  </a:cubicBezTo>
                  <a:lnTo>
                    <a:pt x="5617940" y="62960"/>
                  </a:lnTo>
                  <a:close/>
                  <a:moveTo>
                    <a:pt x="5341715" y="63056"/>
                  </a:moveTo>
                  <a:cubicBezTo>
                    <a:pt x="5341715" y="47339"/>
                    <a:pt x="5356003" y="34385"/>
                    <a:pt x="5373529" y="34385"/>
                  </a:cubicBezTo>
                  <a:lnTo>
                    <a:pt x="5525072" y="34385"/>
                  </a:lnTo>
                  <a:cubicBezTo>
                    <a:pt x="5542503" y="34385"/>
                    <a:pt x="5556885" y="47244"/>
                    <a:pt x="5556885" y="63056"/>
                  </a:cubicBezTo>
                  <a:lnTo>
                    <a:pt x="5556885" y="214789"/>
                  </a:lnTo>
                  <a:cubicBezTo>
                    <a:pt x="5556885" y="230505"/>
                    <a:pt x="5542598" y="243459"/>
                    <a:pt x="5525072" y="243459"/>
                  </a:cubicBezTo>
                  <a:lnTo>
                    <a:pt x="5373529" y="243459"/>
                  </a:lnTo>
                  <a:cubicBezTo>
                    <a:pt x="5356098" y="243459"/>
                    <a:pt x="5341715" y="230600"/>
                    <a:pt x="5341715" y="214789"/>
                  </a:cubicBezTo>
                  <a:lnTo>
                    <a:pt x="5341715" y="62960"/>
                  </a:lnTo>
                  <a:close/>
                  <a:moveTo>
                    <a:pt x="5029772" y="63056"/>
                  </a:moveTo>
                  <a:cubicBezTo>
                    <a:pt x="5029772" y="47339"/>
                    <a:pt x="5044059" y="34385"/>
                    <a:pt x="5061585" y="34385"/>
                  </a:cubicBezTo>
                  <a:lnTo>
                    <a:pt x="5213128" y="34385"/>
                  </a:lnTo>
                  <a:cubicBezTo>
                    <a:pt x="5230559" y="34385"/>
                    <a:pt x="5244942" y="47244"/>
                    <a:pt x="5244942" y="63056"/>
                  </a:cubicBezTo>
                  <a:lnTo>
                    <a:pt x="5244942" y="214789"/>
                  </a:lnTo>
                  <a:cubicBezTo>
                    <a:pt x="5244942" y="230505"/>
                    <a:pt x="5230654" y="243459"/>
                    <a:pt x="5213128" y="243459"/>
                  </a:cubicBezTo>
                  <a:lnTo>
                    <a:pt x="5061585" y="243459"/>
                  </a:lnTo>
                  <a:cubicBezTo>
                    <a:pt x="5044155" y="243459"/>
                    <a:pt x="5029772" y="230600"/>
                    <a:pt x="5029772" y="214789"/>
                  </a:cubicBezTo>
                  <a:lnTo>
                    <a:pt x="5029772" y="62960"/>
                  </a:lnTo>
                  <a:close/>
                  <a:moveTo>
                    <a:pt x="4753547" y="63056"/>
                  </a:moveTo>
                  <a:cubicBezTo>
                    <a:pt x="4753547" y="47339"/>
                    <a:pt x="4767834" y="34385"/>
                    <a:pt x="4785360" y="34385"/>
                  </a:cubicBezTo>
                  <a:lnTo>
                    <a:pt x="4936903" y="34385"/>
                  </a:lnTo>
                  <a:cubicBezTo>
                    <a:pt x="4954334" y="34385"/>
                    <a:pt x="4968717" y="47244"/>
                    <a:pt x="4968717" y="63056"/>
                  </a:cubicBezTo>
                  <a:lnTo>
                    <a:pt x="4968717" y="214789"/>
                  </a:lnTo>
                  <a:cubicBezTo>
                    <a:pt x="4968717" y="230505"/>
                    <a:pt x="4954429" y="243459"/>
                    <a:pt x="4936903" y="243459"/>
                  </a:cubicBezTo>
                  <a:lnTo>
                    <a:pt x="4785360" y="243459"/>
                  </a:lnTo>
                  <a:cubicBezTo>
                    <a:pt x="4767930" y="243459"/>
                    <a:pt x="4753547" y="230600"/>
                    <a:pt x="4753547" y="214789"/>
                  </a:cubicBezTo>
                  <a:lnTo>
                    <a:pt x="4753547" y="62960"/>
                  </a:lnTo>
                  <a:close/>
                  <a:moveTo>
                    <a:pt x="4477322" y="63056"/>
                  </a:moveTo>
                  <a:cubicBezTo>
                    <a:pt x="4477322" y="47339"/>
                    <a:pt x="4491609" y="34385"/>
                    <a:pt x="4509135" y="34385"/>
                  </a:cubicBezTo>
                  <a:lnTo>
                    <a:pt x="4660678" y="34385"/>
                  </a:lnTo>
                  <a:cubicBezTo>
                    <a:pt x="4678109" y="34385"/>
                    <a:pt x="4692491" y="47244"/>
                    <a:pt x="4692491" y="63056"/>
                  </a:cubicBezTo>
                  <a:lnTo>
                    <a:pt x="4692491" y="214789"/>
                  </a:lnTo>
                  <a:cubicBezTo>
                    <a:pt x="4692491" y="230505"/>
                    <a:pt x="4678204" y="243459"/>
                    <a:pt x="4660678" y="243459"/>
                  </a:cubicBezTo>
                  <a:lnTo>
                    <a:pt x="4509135" y="243459"/>
                  </a:lnTo>
                  <a:cubicBezTo>
                    <a:pt x="4491705" y="243459"/>
                    <a:pt x="4477322" y="230600"/>
                    <a:pt x="4477322" y="214789"/>
                  </a:cubicBezTo>
                  <a:lnTo>
                    <a:pt x="4477322" y="62960"/>
                  </a:lnTo>
                  <a:close/>
                  <a:moveTo>
                    <a:pt x="4201097" y="63056"/>
                  </a:moveTo>
                  <a:cubicBezTo>
                    <a:pt x="4201097" y="47339"/>
                    <a:pt x="4215384" y="34385"/>
                    <a:pt x="4232910" y="34385"/>
                  </a:cubicBezTo>
                  <a:lnTo>
                    <a:pt x="4384453" y="34385"/>
                  </a:lnTo>
                  <a:cubicBezTo>
                    <a:pt x="4401884" y="34385"/>
                    <a:pt x="4416266" y="47244"/>
                    <a:pt x="4416266" y="63056"/>
                  </a:cubicBezTo>
                  <a:lnTo>
                    <a:pt x="4416266" y="214789"/>
                  </a:lnTo>
                  <a:cubicBezTo>
                    <a:pt x="4416266" y="230505"/>
                    <a:pt x="4401979" y="243459"/>
                    <a:pt x="4384453" y="243459"/>
                  </a:cubicBezTo>
                  <a:lnTo>
                    <a:pt x="4232910" y="243459"/>
                  </a:lnTo>
                  <a:cubicBezTo>
                    <a:pt x="4215480" y="243459"/>
                    <a:pt x="4201097" y="230600"/>
                    <a:pt x="4201097" y="214789"/>
                  </a:cubicBezTo>
                  <a:lnTo>
                    <a:pt x="4201097" y="62960"/>
                  </a:lnTo>
                  <a:close/>
                  <a:moveTo>
                    <a:pt x="3924872" y="63056"/>
                  </a:moveTo>
                  <a:cubicBezTo>
                    <a:pt x="3924872" y="47339"/>
                    <a:pt x="3939159" y="34385"/>
                    <a:pt x="3956685" y="34385"/>
                  </a:cubicBezTo>
                  <a:lnTo>
                    <a:pt x="4108228" y="34385"/>
                  </a:lnTo>
                  <a:cubicBezTo>
                    <a:pt x="4125659" y="34385"/>
                    <a:pt x="4140041" y="47244"/>
                    <a:pt x="4140041" y="63056"/>
                  </a:cubicBezTo>
                  <a:lnTo>
                    <a:pt x="4140041" y="214789"/>
                  </a:lnTo>
                  <a:cubicBezTo>
                    <a:pt x="4140041" y="230505"/>
                    <a:pt x="4125754" y="243459"/>
                    <a:pt x="4108228" y="243459"/>
                  </a:cubicBezTo>
                  <a:lnTo>
                    <a:pt x="3956685" y="243459"/>
                  </a:lnTo>
                  <a:cubicBezTo>
                    <a:pt x="3939254" y="243459"/>
                    <a:pt x="3924872" y="230600"/>
                    <a:pt x="3924872" y="214789"/>
                  </a:cubicBezTo>
                  <a:lnTo>
                    <a:pt x="3924872" y="62960"/>
                  </a:lnTo>
                  <a:close/>
                  <a:moveTo>
                    <a:pt x="3648647" y="63056"/>
                  </a:moveTo>
                  <a:cubicBezTo>
                    <a:pt x="3648647" y="47339"/>
                    <a:pt x="3662934" y="34385"/>
                    <a:pt x="3680460" y="34385"/>
                  </a:cubicBezTo>
                  <a:lnTo>
                    <a:pt x="3832003" y="34385"/>
                  </a:lnTo>
                  <a:cubicBezTo>
                    <a:pt x="3849434" y="34385"/>
                    <a:pt x="3863816" y="47244"/>
                    <a:pt x="3863816" y="63056"/>
                  </a:cubicBezTo>
                  <a:lnTo>
                    <a:pt x="3863816" y="214789"/>
                  </a:lnTo>
                  <a:cubicBezTo>
                    <a:pt x="3863816" y="230505"/>
                    <a:pt x="3849529" y="243459"/>
                    <a:pt x="3832003" y="243459"/>
                  </a:cubicBezTo>
                  <a:lnTo>
                    <a:pt x="3680460" y="243459"/>
                  </a:lnTo>
                  <a:cubicBezTo>
                    <a:pt x="3663029" y="243459"/>
                    <a:pt x="3648647" y="230600"/>
                    <a:pt x="3648647" y="214789"/>
                  </a:cubicBezTo>
                  <a:lnTo>
                    <a:pt x="3648647" y="62960"/>
                  </a:lnTo>
                  <a:close/>
                  <a:moveTo>
                    <a:pt x="3372422" y="63056"/>
                  </a:moveTo>
                  <a:cubicBezTo>
                    <a:pt x="3372422" y="47339"/>
                    <a:pt x="3386709" y="34385"/>
                    <a:pt x="3404235" y="34385"/>
                  </a:cubicBezTo>
                  <a:lnTo>
                    <a:pt x="3555778" y="34385"/>
                  </a:lnTo>
                  <a:cubicBezTo>
                    <a:pt x="3573209" y="34385"/>
                    <a:pt x="3587591" y="47244"/>
                    <a:pt x="3587591" y="63056"/>
                  </a:cubicBezTo>
                  <a:lnTo>
                    <a:pt x="3587591" y="214789"/>
                  </a:lnTo>
                  <a:cubicBezTo>
                    <a:pt x="3587591" y="230505"/>
                    <a:pt x="3573304" y="243459"/>
                    <a:pt x="3555778" y="243459"/>
                  </a:cubicBezTo>
                  <a:lnTo>
                    <a:pt x="3404235" y="243459"/>
                  </a:lnTo>
                  <a:cubicBezTo>
                    <a:pt x="3386804" y="243459"/>
                    <a:pt x="3372422" y="230600"/>
                    <a:pt x="3372422" y="214789"/>
                  </a:cubicBezTo>
                  <a:lnTo>
                    <a:pt x="3372422" y="62960"/>
                  </a:lnTo>
                  <a:close/>
                  <a:moveTo>
                    <a:pt x="3096197" y="63056"/>
                  </a:moveTo>
                  <a:cubicBezTo>
                    <a:pt x="3096197" y="47339"/>
                    <a:pt x="3110484" y="34385"/>
                    <a:pt x="3128010" y="34385"/>
                  </a:cubicBezTo>
                  <a:lnTo>
                    <a:pt x="3279553" y="34385"/>
                  </a:lnTo>
                  <a:cubicBezTo>
                    <a:pt x="3296984" y="34385"/>
                    <a:pt x="3311366" y="47244"/>
                    <a:pt x="3311366" y="63056"/>
                  </a:cubicBezTo>
                  <a:lnTo>
                    <a:pt x="3311366" y="214789"/>
                  </a:lnTo>
                  <a:cubicBezTo>
                    <a:pt x="3311366" y="230505"/>
                    <a:pt x="3297079" y="243459"/>
                    <a:pt x="3279553" y="243459"/>
                  </a:cubicBezTo>
                  <a:lnTo>
                    <a:pt x="3128010" y="243459"/>
                  </a:lnTo>
                  <a:cubicBezTo>
                    <a:pt x="3110579" y="243459"/>
                    <a:pt x="3096197" y="230600"/>
                    <a:pt x="3096197" y="214789"/>
                  </a:cubicBezTo>
                  <a:lnTo>
                    <a:pt x="3096197" y="62960"/>
                  </a:lnTo>
                  <a:close/>
                  <a:moveTo>
                    <a:pt x="2819972" y="63056"/>
                  </a:moveTo>
                  <a:cubicBezTo>
                    <a:pt x="2819972" y="47339"/>
                    <a:pt x="2834259" y="34385"/>
                    <a:pt x="2851785" y="34385"/>
                  </a:cubicBezTo>
                  <a:lnTo>
                    <a:pt x="3003328" y="34385"/>
                  </a:lnTo>
                  <a:cubicBezTo>
                    <a:pt x="3020759" y="34385"/>
                    <a:pt x="3035141" y="47244"/>
                    <a:pt x="3035141" y="63056"/>
                  </a:cubicBezTo>
                  <a:lnTo>
                    <a:pt x="3035141" y="214789"/>
                  </a:lnTo>
                  <a:cubicBezTo>
                    <a:pt x="3035141" y="230505"/>
                    <a:pt x="3020854" y="243459"/>
                    <a:pt x="3003328" y="243459"/>
                  </a:cubicBezTo>
                  <a:lnTo>
                    <a:pt x="2851785" y="243459"/>
                  </a:lnTo>
                  <a:cubicBezTo>
                    <a:pt x="2834354" y="243459"/>
                    <a:pt x="2819972" y="230600"/>
                    <a:pt x="2819972" y="214789"/>
                  </a:cubicBezTo>
                  <a:lnTo>
                    <a:pt x="2819972" y="62960"/>
                  </a:lnTo>
                  <a:close/>
                  <a:moveTo>
                    <a:pt x="2543747" y="63056"/>
                  </a:moveTo>
                  <a:cubicBezTo>
                    <a:pt x="2543747" y="47339"/>
                    <a:pt x="2558034" y="34385"/>
                    <a:pt x="2575560" y="34385"/>
                  </a:cubicBezTo>
                  <a:lnTo>
                    <a:pt x="2727103" y="34385"/>
                  </a:lnTo>
                  <a:cubicBezTo>
                    <a:pt x="2744534" y="34385"/>
                    <a:pt x="2758916" y="47244"/>
                    <a:pt x="2758916" y="63056"/>
                  </a:cubicBezTo>
                  <a:lnTo>
                    <a:pt x="2758916" y="214789"/>
                  </a:lnTo>
                  <a:cubicBezTo>
                    <a:pt x="2758916" y="230505"/>
                    <a:pt x="2744629" y="243459"/>
                    <a:pt x="2727103" y="243459"/>
                  </a:cubicBezTo>
                  <a:lnTo>
                    <a:pt x="2575560" y="243459"/>
                  </a:lnTo>
                  <a:cubicBezTo>
                    <a:pt x="2558129" y="243459"/>
                    <a:pt x="2543747" y="230600"/>
                    <a:pt x="2543747" y="214789"/>
                  </a:cubicBezTo>
                  <a:lnTo>
                    <a:pt x="2543747" y="62960"/>
                  </a:lnTo>
                  <a:close/>
                  <a:moveTo>
                    <a:pt x="2267522" y="63056"/>
                  </a:moveTo>
                  <a:cubicBezTo>
                    <a:pt x="2267522" y="47339"/>
                    <a:pt x="2281809" y="34385"/>
                    <a:pt x="2299335" y="34385"/>
                  </a:cubicBezTo>
                  <a:lnTo>
                    <a:pt x="2450878" y="34385"/>
                  </a:lnTo>
                  <a:cubicBezTo>
                    <a:pt x="2468309" y="34385"/>
                    <a:pt x="2482691" y="47244"/>
                    <a:pt x="2482691" y="63056"/>
                  </a:cubicBezTo>
                  <a:lnTo>
                    <a:pt x="2482691" y="214789"/>
                  </a:lnTo>
                  <a:cubicBezTo>
                    <a:pt x="2482691" y="230505"/>
                    <a:pt x="2468404" y="243459"/>
                    <a:pt x="2450878" y="243459"/>
                  </a:cubicBezTo>
                  <a:lnTo>
                    <a:pt x="2299335" y="243459"/>
                  </a:lnTo>
                  <a:cubicBezTo>
                    <a:pt x="2281904" y="243459"/>
                    <a:pt x="2267522" y="230600"/>
                    <a:pt x="2267522" y="214789"/>
                  </a:cubicBezTo>
                  <a:lnTo>
                    <a:pt x="2267522" y="62960"/>
                  </a:lnTo>
                  <a:close/>
                  <a:moveTo>
                    <a:pt x="1991297" y="63056"/>
                  </a:moveTo>
                  <a:cubicBezTo>
                    <a:pt x="1991297" y="47339"/>
                    <a:pt x="2005584" y="34385"/>
                    <a:pt x="2023110" y="34385"/>
                  </a:cubicBezTo>
                  <a:lnTo>
                    <a:pt x="2174653" y="34385"/>
                  </a:lnTo>
                  <a:cubicBezTo>
                    <a:pt x="2192084" y="34385"/>
                    <a:pt x="2206466" y="47244"/>
                    <a:pt x="2206466" y="63056"/>
                  </a:cubicBezTo>
                  <a:lnTo>
                    <a:pt x="2206466" y="214789"/>
                  </a:lnTo>
                  <a:cubicBezTo>
                    <a:pt x="2206466" y="230505"/>
                    <a:pt x="2192179" y="243459"/>
                    <a:pt x="2174653" y="243459"/>
                  </a:cubicBezTo>
                  <a:lnTo>
                    <a:pt x="2023110" y="243459"/>
                  </a:lnTo>
                  <a:cubicBezTo>
                    <a:pt x="2005679" y="243459"/>
                    <a:pt x="1991297" y="230600"/>
                    <a:pt x="1991297" y="214789"/>
                  </a:cubicBezTo>
                  <a:lnTo>
                    <a:pt x="1991297" y="62960"/>
                  </a:lnTo>
                  <a:close/>
                  <a:moveTo>
                    <a:pt x="1715072" y="63056"/>
                  </a:moveTo>
                  <a:cubicBezTo>
                    <a:pt x="1715072" y="47339"/>
                    <a:pt x="1729359" y="34385"/>
                    <a:pt x="1746885" y="34385"/>
                  </a:cubicBezTo>
                  <a:lnTo>
                    <a:pt x="1898428" y="34385"/>
                  </a:lnTo>
                  <a:cubicBezTo>
                    <a:pt x="1915859" y="34385"/>
                    <a:pt x="1930241" y="47244"/>
                    <a:pt x="1930241" y="63056"/>
                  </a:cubicBezTo>
                  <a:lnTo>
                    <a:pt x="1930241" y="214789"/>
                  </a:lnTo>
                  <a:cubicBezTo>
                    <a:pt x="1930241" y="230505"/>
                    <a:pt x="1915954" y="243459"/>
                    <a:pt x="1898428" y="243459"/>
                  </a:cubicBezTo>
                  <a:lnTo>
                    <a:pt x="1746885" y="243459"/>
                  </a:lnTo>
                  <a:cubicBezTo>
                    <a:pt x="1729454" y="243459"/>
                    <a:pt x="1715072" y="230600"/>
                    <a:pt x="1715072" y="214789"/>
                  </a:cubicBezTo>
                  <a:lnTo>
                    <a:pt x="1715072" y="62960"/>
                  </a:lnTo>
                  <a:close/>
                  <a:moveTo>
                    <a:pt x="1438847" y="63056"/>
                  </a:moveTo>
                  <a:cubicBezTo>
                    <a:pt x="1438847" y="47339"/>
                    <a:pt x="1453134" y="34385"/>
                    <a:pt x="1470660" y="34385"/>
                  </a:cubicBezTo>
                  <a:lnTo>
                    <a:pt x="1622203" y="34385"/>
                  </a:lnTo>
                  <a:cubicBezTo>
                    <a:pt x="1639634" y="34385"/>
                    <a:pt x="1654016" y="47244"/>
                    <a:pt x="1654016" y="63056"/>
                  </a:cubicBezTo>
                  <a:lnTo>
                    <a:pt x="1654016" y="214789"/>
                  </a:lnTo>
                  <a:cubicBezTo>
                    <a:pt x="1654016" y="230505"/>
                    <a:pt x="1639729" y="243459"/>
                    <a:pt x="1622203" y="243459"/>
                  </a:cubicBezTo>
                  <a:lnTo>
                    <a:pt x="1470660" y="243459"/>
                  </a:lnTo>
                  <a:cubicBezTo>
                    <a:pt x="1453229" y="243459"/>
                    <a:pt x="1438847" y="230600"/>
                    <a:pt x="1438847" y="214789"/>
                  </a:cubicBezTo>
                  <a:lnTo>
                    <a:pt x="1438847" y="62960"/>
                  </a:lnTo>
                  <a:close/>
                  <a:moveTo>
                    <a:pt x="1162622" y="63056"/>
                  </a:moveTo>
                  <a:cubicBezTo>
                    <a:pt x="1162622" y="47339"/>
                    <a:pt x="1176909" y="34385"/>
                    <a:pt x="1194435" y="34385"/>
                  </a:cubicBezTo>
                  <a:lnTo>
                    <a:pt x="1345978" y="34385"/>
                  </a:lnTo>
                  <a:cubicBezTo>
                    <a:pt x="1363409" y="34385"/>
                    <a:pt x="1377791" y="47244"/>
                    <a:pt x="1377791" y="63056"/>
                  </a:cubicBezTo>
                  <a:lnTo>
                    <a:pt x="1377791" y="214789"/>
                  </a:lnTo>
                  <a:cubicBezTo>
                    <a:pt x="1377791" y="230505"/>
                    <a:pt x="1363504" y="243459"/>
                    <a:pt x="1345978" y="243459"/>
                  </a:cubicBezTo>
                  <a:lnTo>
                    <a:pt x="1194435" y="243459"/>
                  </a:lnTo>
                  <a:cubicBezTo>
                    <a:pt x="1177004" y="243459"/>
                    <a:pt x="1162622" y="230600"/>
                    <a:pt x="1162622" y="214789"/>
                  </a:cubicBezTo>
                  <a:lnTo>
                    <a:pt x="1162622" y="62960"/>
                  </a:lnTo>
                  <a:close/>
                  <a:moveTo>
                    <a:pt x="886397" y="63056"/>
                  </a:moveTo>
                  <a:cubicBezTo>
                    <a:pt x="886397" y="47339"/>
                    <a:pt x="900684" y="34385"/>
                    <a:pt x="918210" y="34385"/>
                  </a:cubicBezTo>
                  <a:lnTo>
                    <a:pt x="1069753" y="34385"/>
                  </a:lnTo>
                  <a:cubicBezTo>
                    <a:pt x="1087184" y="34385"/>
                    <a:pt x="1101566" y="47244"/>
                    <a:pt x="1101566" y="63056"/>
                  </a:cubicBezTo>
                  <a:lnTo>
                    <a:pt x="1101566" y="214789"/>
                  </a:lnTo>
                  <a:cubicBezTo>
                    <a:pt x="1101566" y="230505"/>
                    <a:pt x="1087279" y="243459"/>
                    <a:pt x="1069753" y="243459"/>
                  </a:cubicBezTo>
                  <a:lnTo>
                    <a:pt x="918210" y="243459"/>
                  </a:lnTo>
                  <a:cubicBezTo>
                    <a:pt x="900779" y="243459"/>
                    <a:pt x="886397" y="230600"/>
                    <a:pt x="886397" y="214789"/>
                  </a:cubicBezTo>
                  <a:lnTo>
                    <a:pt x="886397" y="62960"/>
                  </a:lnTo>
                  <a:close/>
                  <a:moveTo>
                    <a:pt x="610172" y="63056"/>
                  </a:moveTo>
                  <a:cubicBezTo>
                    <a:pt x="610172" y="47339"/>
                    <a:pt x="624459" y="34385"/>
                    <a:pt x="641985" y="34385"/>
                  </a:cubicBezTo>
                  <a:lnTo>
                    <a:pt x="793528" y="34385"/>
                  </a:lnTo>
                  <a:cubicBezTo>
                    <a:pt x="810959" y="34385"/>
                    <a:pt x="825341" y="47244"/>
                    <a:pt x="825341" y="63056"/>
                  </a:cubicBezTo>
                  <a:lnTo>
                    <a:pt x="825341" y="214789"/>
                  </a:lnTo>
                  <a:cubicBezTo>
                    <a:pt x="825341" y="230505"/>
                    <a:pt x="811054" y="243459"/>
                    <a:pt x="793528" y="243459"/>
                  </a:cubicBezTo>
                  <a:lnTo>
                    <a:pt x="641985" y="243459"/>
                  </a:lnTo>
                  <a:cubicBezTo>
                    <a:pt x="624554" y="243459"/>
                    <a:pt x="610172" y="230600"/>
                    <a:pt x="610172" y="214789"/>
                  </a:cubicBezTo>
                  <a:lnTo>
                    <a:pt x="610172" y="62960"/>
                  </a:lnTo>
                  <a:close/>
                  <a:moveTo>
                    <a:pt x="333947" y="63056"/>
                  </a:moveTo>
                  <a:cubicBezTo>
                    <a:pt x="333947" y="47339"/>
                    <a:pt x="348234" y="34385"/>
                    <a:pt x="365760" y="34385"/>
                  </a:cubicBezTo>
                  <a:lnTo>
                    <a:pt x="517303" y="34385"/>
                  </a:lnTo>
                  <a:cubicBezTo>
                    <a:pt x="534734" y="34385"/>
                    <a:pt x="549116" y="47244"/>
                    <a:pt x="549116" y="63056"/>
                  </a:cubicBezTo>
                  <a:lnTo>
                    <a:pt x="549116" y="214789"/>
                  </a:lnTo>
                  <a:cubicBezTo>
                    <a:pt x="549116" y="230505"/>
                    <a:pt x="534829" y="243459"/>
                    <a:pt x="517303" y="243459"/>
                  </a:cubicBezTo>
                  <a:lnTo>
                    <a:pt x="365760" y="243459"/>
                  </a:lnTo>
                  <a:cubicBezTo>
                    <a:pt x="348329" y="243459"/>
                    <a:pt x="333947" y="230600"/>
                    <a:pt x="333947" y="214789"/>
                  </a:cubicBezTo>
                  <a:lnTo>
                    <a:pt x="333947" y="62960"/>
                  </a:lnTo>
                  <a:close/>
                  <a:moveTo>
                    <a:pt x="57722" y="63056"/>
                  </a:moveTo>
                  <a:cubicBezTo>
                    <a:pt x="57722" y="47339"/>
                    <a:pt x="72009" y="34385"/>
                    <a:pt x="89535" y="34385"/>
                  </a:cubicBezTo>
                  <a:lnTo>
                    <a:pt x="241078" y="34385"/>
                  </a:lnTo>
                  <a:cubicBezTo>
                    <a:pt x="258509" y="34385"/>
                    <a:pt x="272891" y="47244"/>
                    <a:pt x="272891" y="63056"/>
                  </a:cubicBezTo>
                  <a:lnTo>
                    <a:pt x="272891" y="214789"/>
                  </a:lnTo>
                  <a:cubicBezTo>
                    <a:pt x="272891" y="230505"/>
                    <a:pt x="258604" y="243459"/>
                    <a:pt x="241078" y="243459"/>
                  </a:cubicBezTo>
                  <a:lnTo>
                    <a:pt x="89535" y="243459"/>
                  </a:lnTo>
                  <a:cubicBezTo>
                    <a:pt x="72104" y="243459"/>
                    <a:pt x="57722" y="230600"/>
                    <a:pt x="57722" y="214789"/>
                  </a:cubicBezTo>
                  <a:lnTo>
                    <a:pt x="57722" y="62960"/>
                  </a:lnTo>
                  <a:close/>
                </a:path>
              </a:pathLst>
            </a:custGeom>
            <a:solidFill>
              <a:srgbClr val="FFFFFF">
                <a:alpha val="352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 name="Google Shape;234;p26"/>
            <p:cNvSpPr/>
            <p:nvPr/>
          </p:nvSpPr>
          <p:spPr>
            <a:xfrm>
              <a:off x="-183080" y="-608350"/>
              <a:ext cx="9510160" cy="1154715"/>
            </a:xfrm>
            <a:custGeom>
              <a:rect b="b" l="l" r="r" t="t"/>
              <a:pathLst>
                <a:path extrusionOk="0" h="1283017" w="10566844">
                  <a:moveTo>
                    <a:pt x="5283423" y="0"/>
                  </a:moveTo>
                  <a:lnTo>
                    <a:pt x="0" y="0"/>
                  </a:lnTo>
                  <a:lnTo>
                    <a:pt x="0" y="1283018"/>
                  </a:lnTo>
                  <a:lnTo>
                    <a:pt x="10566845" y="1283018"/>
                  </a:lnTo>
                  <a:lnTo>
                    <a:pt x="10566845" y="0"/>
                  </a:lnTo>
                  <a:lnTo>
                    <a:pt x="5283423" y="0"/>
                  </a:lnTo>
                  <a:close/>
                  <a:moveTo>
                    <a:pt x="254222" y="1220057"/>
                  </a:moveTo>
                  <a:cubicBezTo>
                    <a:pt x="254222" y="1235774"/>
                    <a:pt x="239935" y="1248728"/>
                    <a:pt x="222409" y="1248728"/>
                  </a:cubicBezTo>
                  <a:lnTo>
                    <a:pt x="70866" y="1248728"/>
                  </a:lnTo>
                  <a:cubicBezTo>
                    <a:pt x="53435" y="1248728"/>
                    <a:pt x="39053" y="1235869"/>
                    <a:pt x="39053" y="1220057"/>
                  </a:cubicBezTo>
                  <a:lnTo>
                    <a:pt x="39053" y="1068324"/>
                  </a:lnTo>
                  <a:cubicBezTo>
                    <a:pt x="39053" y="1052608"/>
                    <a:pt x="53340" y="1039654"/>
                    <a:pt x="70866" y="1039654"/>
                  </a:cubicBezTo>
                  <a:lnTo>
                    <a:pt x="222409" y="1039654"/>
                  </a:lnTo>
                  <a:cubicBezTo>
                    <a:pt x="239840" y="1039654"/>
                    <a:pt x="254222" y="1052513"/>
                    <a:pt x="254222" y="1068324"/>
                  </a:cubicBezTo>
                  <a:lnTo>
                    <a:pt x="254222" y="1220057"/>
                  </a:lnTo>
                  <a:close/>
                  <a:moveTo>
                    <a:pt x="530447" y="1220057"/>
                  </a:moveTo>
                  <a:cubicBezTo>
                    <a:pt x="530447" y="1235774"/>
                    <a:pt x="516160" y="1248728"/>
                    <a:pt x="498634" y="1248728"/>
                  </a:cubicBezTo>
                  <a:lnTo>
                    <a:pt x="347091" y="1248728"/>
                  </a:lnTo>
                  <a:cubicBezTo>
                    <a:pt x="329660" y="1248728"/>
                    <a:pt x="315278" y="1235869"/>
                    <a:pt x="315278" y="1220057"/>
                  </a:cubicBezTo>
                  <a:lnTo>
                    <a:pt x="315278" y="1068324"/>
                  </a:lnTo>
                  <a:cubicBezTo>
                    <a:pt x="315278" y="1052608"/>
                    <a:pt x="329565" y="1039654"/>
                    <a:pt x="347091" y="1039654"/>
                  </a:cubicBezTo>
                  <a:lnTo>
                    <a:pt x="498634" y="1039654"/>
                  </a:lnTo>
                  <a:cubicBezTo>
                    <a:pt x="516065" y="1039654"/>
                    <a:pt x="530447" y="1052513"/>
                    <a:pt x="530447" y="1068324"/>
                  </a:cubicBezTo>
                  <a:lnTo>
                    <a:pt x="530447" y="1220057"/>
                  </a:lnTo>
                  <a:close/>
                  <a:moveTo>
                    <a:pt x="806672" y="1220057"/>
                  </a:moveTo>
                  <a:cubicBezTo>
                    <a:pt x="806672" y="1235774"/>
                    <a:pt x="792385" y="1248728"/>
                    <a:pt x="774859" y="1248728"/>
                  </a:cubicBezTo>
                  <a:lnTo>
                    <a:pt x="623316" y="1248728"/>
                  </a:lnTo>
                  <a:cubicBezTo>
                    <a:pt x="605885" y="1248728"/>
                    <a:pt x="591503" y="1235869"/>
                    <a:pt x="591503" y="1220057"/>
                  </a:cubicBezTo>
                  <a:lnTo>
                    <a:pt x="591503" y="1068324"/>
                  </a:lnTo>
                  <a:cubicBezTo>
                    <a:pt x="591503" y="1052608"/>
                    <a:pt x="605790" y="1039654"/>
                    <a:pt x="623316" y="1039654"/>
                  </a:cubicBezTo>
                  <a:lnTo>
                    <a:pt x="774859" y="1039654"/>
                  </a:lnTo>
                  <a:cubicBezTo>
                    <a:pt x="792290" y="1039654"/>
                    <a:pt x="806672" y="1052513"/>
                    <a:pt x="806672" y="1068324"/>
                  </a:cubicBezTo>
                  <a:lnTo>
                    <a:pt x="806672" y="1220057"/>
                  </a:lnTo>
                  <a:close/>
                  <a:moveTo>
                    <a:pt x="1082897" y="1220057"/>
                  </a:moveTo>
                  <a:cubicBezTo>
                    <a:pt x="1082897" y="1235774"/>
                    <a:pt x="1068610" y="1248728"/>
                    <a:pt x="1051084" y="1248728"/>
                  </a:cubicBezTo>
                  <a:lnTo>
                    <a:pt x="899541" y="1248728"/>
                  </a:lnTo>
                  <a:cubicBezTo>
                    <a:pt x="882110" y="1248728"/>
                    <a:pt x="867728" y="1235869"/>
                    <a:pt x="867728" y="1220057"/>
                  </a:cubicBezTo>
                  <a:lnTo>
                    <a:pt x="867728" y="1068324"/>
                  </a:lnTo>
                  <a:cubicBezTo>
                    <a:pt x="867728" y="1052608"/>
                    <a:pt x="882015" y="1039654"/>
                    <a:pt x="899541" y="1039654"/>
                  </a:cubicBezTo>
                  <a:lnTo>
                    <a:pt x="1051084" y="1039654"/>
                  </a:lnTo>
                  <a:cubicBezTo>
                    <a:pt x="1068515" y="1039654"/>
                    <a:pt x="1082897" y="1052513"/>
                    <a:pt x="1082897" y="1068324"/>
                  </a:cubicBezTo>
                  <a:lnTo>
                    <a:pt x="1082897" y="1220057"/>
                  </a:lnTo>
                  <a:close/>
                  <a:moveTo>
                    <a:pt x="1359122" y="1220057"/>
                  </a:moveTo>
                  <a:cubicBezTo>
                    <a:pt x="1359122" y="1235774"/>
                    <a:pt x="1344835" y="1248728"/>
                    <a:pt x="1327309" y="1248728"/>
                  </a:cubicBezTo>
                  <a:lnTo>
                    <a:pt x="1175766" y="1248728"/>
                  </a:lnTo>
                  <a:cubicBezTo>
                    <a:pt x="1158335" y="1248728"/>
                    <a:pt x="1143953" y="1235869"/>
                    <a:pt x="1143953" y="1220057"/>
                  </a:cubicBezTo>
                  <a:lnTo>
                    <a:pt x="1143953" y="1068324"/>
                  </a:lnTo>
                  <a:cubicBezTo>
                    <a:pt x="1143953" y="1052608"/>
                    <a:pt x="1158240" y="1039654"/>
                    <a:pt x="1175766" y="1039654"/>
                  </a:cubicBezTo>
                  <a:lnTo>
                    <a:pt x="1327309" y="1039654"/>
                  </a:lnTo>
                  <a:cubicBezTo>
                    <a:pt x="1344739" y="1039654"/>
                    <a:pt x="1359122" y="1052513"/>
                    <a:pt x="1359122" y="1068324"/>
                  </a:cubicBezTo>
                  <a:lnTo>
                    <a:pt x="1359122" y="1220057"/>
                  </a:lnTo>
                  <a:close/>
                  <a:moveTo>
                    <a:pt x="1635347" y="1220057"/>
                  </a:moveTo>
                  <a:cubicBezTo>
                    <a:pt x="1635347" y="1235774"/>
                    <a:pt x="1621060" y="1248728"/>
                    <a:pt x="1603534" y="1248728"/>
                  </a:cubicBezTo>
                  <a:lnTo>
                    <a:pt x="1451991" y="1248728"/>
                  </a:lnTo>
                  <a:cubicBezTo>
                    <a:pt x="1434560" y="1248728"/>
                    <a:pt x="1420178" y="1235869"/>
                    <a:pt x="1420178" y="1220057"/>
                  </a:cubicBezTo>
                  <a:lnTo>
                    <a:pt x="1420178" y="1068324"/>
                  </a:lnTo>
                  <a:cubicBezTo>
                    <a:pt x="1420178" y="1052608"/>
                    <a:pt x="1434465" y="1039654"/>
                    <a:pt x="1451991" y="1039654"/>
                  </a:cubicBezTo>
                  <a:lnTo>
                    <a:pt x="1603534" y="1039654"/>
                  </a:lnTo>
                  <a:cubicBezTo>
                    <a:pt x="1620964" y="1039654"/>
                    <a:pt x="1635347" y="1052513"/>
                    <a:pt x="1635347" y="1068324"/>
                  </a:cubicBezTo>
                  <a:lnTo>
                    <a:pt x="1635347" y="1220057"/>
                  </a:lnTo>
                  <a:close/>
                  <a:moveTo>
                    <a:pt x="1911572" y="1220057"/>
                  </a:moveTo>
                  <a:cubicBezTo>
                    <a:pt x="1911572" y="1235774"/>
                    <a:pt x="1897285" y="1248728"/>
                    <a:pt x="1879759" y="1248728"/>
                  </a:cubicBezTo>
                  <a:lnTo>
                    <a:pt x="1728216" y="1248728"/>
                  </a:lnTo>
                  <a:cubicBezTo>
                    <a:pt x="1710785" y="1248728"/>
                    <a:pt x="1696403" y="1235869"/>
                    <a:pt x="1696403" y="1220057"/>
                  </a:cubicBezTo>
                  <a:lnTo>
                    <a:pt x="1696403" y="1068324"/>
                  </a:lnTo>
                  <a:cubicBezTo>
                    <a:pt x="1696403" y="1052608"/>
                    <a:pt x="1710690" y="1039654"/>
                    <a:pt x="1728216" y="1039654"/>
                  </a:cubicBezTo>
                  <a:lnTo>
                    <a:pt x="1879759" y="1039654"/>
                  </a:lnTo>
                  <a:cubicBezTo>
                    <a:pt x="1897189" y="1039654"/>
                    <a:pt x="1911572" y="1052513"/>
                    <a:pt x="1911572" y="1068324"/>
                  </a:cubicBezTo>
                  <a:lnTo>
                    <a:pt x="1911572" y="1220057"/>
                  </a:lnTo>
                  <a:close/>
                  <a:moveTo>
                    <a:pt x="2187797" y="1220057"/>
                  </a:moveTo>
                  <a:cubicBezTo>
                    <a:pt x="2187797" y="1235774"/>
                    <a:pt x="2173510" y="1248728"/>
                    <a:pt x="2155984" y="1248728"/>
                  </a:cubicBezTo>
                  <a:lnTo>
                    <a:pt x="2004441" y="1248728"/>
                  </a:lnTo>
                  <a:cubicBezTo>
                    <a:pt x="1987010" y="1248728"/>
                    <a:pt x="1972628" y="1235869"/>
                    <a:pt x="1972628" y="1220057"/>
                  </a:cubicBezTo>
                  <a:lnTo>
                    <a:pt x="1972628" y="1068324"/>
                  </a:lnTo>
                  <a:cubicBezTo>
                    <a:pt x="1972628" y="1052608"/>
                    <a:pt x="1986915" y="1039654"/>
                    <a:pt x="2004441" y="1039654"/>
                  </a:cubicBezTo>
                  <a:lnTo>
                    <a:pt x="2155984" y="1039654"/>
                  </a:lnTo>
                  <a:cubicBezTo>
                    <a:pt x="2173415" y="1039654"/>
                    <a:pt x="2187797" y="1052513"/>
                    <a:pt x="2187797" y="1068324"/>
                  </a:cubicBezTo>
                  <a:lnTo>
                    <a:pt x="2187797" y="1220057"/>
                  </a:lnTo>
                  <a:close/>
                  <a:moveTo>
                    <a:pt x="2464022" y="1220057"/>
                  </a:moveTo>
                  <a:cubicBezTo>
                    <a:pt x="2464022" y="1235774"/>
                    <a:pt x="2449735" y="1248728"/>
                    <a:pt x="2432209" y="1248728"/>
                  </a:cubicBezTo>
                  <a:lnTo>
                    <a:pt x="2280666" y="1248728"/>
                  </a:lnTo>
                  <a:cubicBezTo>
                    <a:pt x="2263235" y="1248728"/>
                    <a:pt x="2248853" y="1235869"/>
                    <a:pt x="2248853" y="1220057"/>
                  </a:cubicBezTo>
                  <a:lnTo>
                    <a:pt x="2248853" y="1068324"/>
                  </a:lnTo>
                  <a:cubicBezTo>
                    <a:pt x="2248853" y="1052608"/>
                    <a:pt x="2263140" y="1039654"/>
                    <a:pt x="2280666" y="1039654"/>
                  </a:cubicBezTo>
                  <a:lnTo>
                    <a:pt x="2432209" y="1039654"/>
                  </a:lnTo>
                  <a:cubicBezTo>
                    <a:pt x="2449640" y="1039654"/>
                    <a:pt x="2464022" y="1052513"/>
                    <a:pt x="2464022" y="1068324"/>
                  </a:cubicBezTo>
                  <a:lnTo>
                    <a:pt x="2464022" y="1220057"/>
                  </a:lnTo>
                  <a:close/>
                  <a:moveTo>
                    <a:pt x="2740247" y="1220057"/>
                  </a:moveTo>
                  <a:cubicBezTo>
                    <a:pt x="2740247" y="1235774"/>
                    <a:pt x="2725960" y="1248728"/>
                    <a:pt x="2708434" y="1248728"/>
                  </a:cubicBezTo>
                  <a:lnTo>
                    <a:pt x="2556891" y="1248728"/>
                  </a:lnTo>
                  <a:cubicBezTo>
                    <a:pt x="2539460" y="1248728"/>
                    <a:pt x="2525078" y="1235869"/>
                    <a:pt x="2525078" y="1220057"/>
                  </a:cubicBezTo>
                  <a:lnTo>
                    <a:pt x="2525078" y="1068324"/>
                  </a:lnTo>
                  <a:cubicBezTo>
                    <a:pt x="2525078" y="1052608"/>
                    <a:pt x="2539365" y="1039654"/>
                    <a:pt x="2556891" y="1039654"/>
                  </a:cubicBezTo>
                  <a:lnTo>
                    <a:pt x="2708434" y="1039654"/>
                  </a:lnTo>
                  <a:cubicBezTo>
                    <a:pt x="2725865" y="1039654"/>
                    <a:pt x="2740247" y="1052513"/>
                    <a:pt x="2740247" y="1068324"/>
                  </a:cubicBezTo>
                  <a:lnTo>
                    <a:pt x="2740247" y="1220057"/>
                  </a:lnTo>
                  <a:close/>
                  <a:moveTo>
                    <a:pt x="3016472" y="1220057"/>
                  </a:moveTo>
                  <a:cubicBezTo>
                    <a:pt x="3016472" y="1235774"/>
                    <a:pt x="3002185" y="1248728"/>
                    <a:pt x="2984659" y="1248728"/>
                  </a:cubicBezTo>
                  <a:lnTo>
                    <a:pt x="2833116" y="1248728"/>
                  </a:lnTo>
                  <a:cubicBezTo>
                    <a:pt x="2815685" y="1248728"/>
                    <a:pt x="2801303" y="1235869"/>
                    <a:pt x="2801303" y="1220057"/>
                  </a:cubicBezTo>
                  <a:lnTo>
                    <a:pt x="2801303" y="1068324"/>
                  </a:lnTo>
                  <a:cubicBezTo>
                    <a:pt x="2801303" y="1052608"/>
                    <a:pt x="2815590" y="1039654"/>
                    <a:pt x="2833116" y="1039654"/>
                  </a:cubicBezTo>
                  <a:lnTo>
                    <a:pt x="2984659" y="1039654"/>
                  </a:lnTo>
                  <a:cubicBezTo>
                    <a:pt x="3002090" y="1039654"/>
                    <a:pt x="3016472" y="1052513"/>
                    <a:pt x="3016472" y="1068324"/>
                  </a:cubicBezTo>
                  <a:lnTo>
                    <a:pt x="3016472" y="1220057"/>
                  </a:lnTo>
                  <a:close/>
                  <a:moveTo>
                    <a:pt x="3292697" y="1220057"/>
                  </a:moveTo>
                  <a:cubicBezTo>
                    <a:pt x="3292697" y="1235774"/>
                    <a:pt x="3278410" y="1248728"/>
                    <a:pt x="3260884" y="1248728"/>
                  </a:cubicBezTo>
                  <a:lnTo>
                    <a:pt x="3109341" y="1248728"/>
                  </a:lnTo>
                  <a:cubicBezTo>
                    <a:pt x="3091910" y="1248728"/>
                    <a:pt x="3077528" y="1235869"/>
                    <a:pt x="3077528" y="1220057"/>
                  </a:cubicBezTo>
                  <a:lnTo>
                    <a:pt x="3077528" y="1068324"/>
                  </a:lnTo>
                  <a:cubicBezTo>
                    <a:pt x="3077528" y="1052608"/>
                    <a:pt x="3091815" y="1039654"/>
                    <a:pt x="3109341" y="1039654"/>
                  </a:cubicBezTo>
                  <a:lnTo>
                    <a:pt x="3260884" y="1039654"/>
                  </a:lnTo>
                  <a:cubicBezTo>
                    <a:pt x="3278315" y="1039654"/>
                    <a:pt x="3292697" y="1052513"/>
                    <a:pt x="3292697" y="1068324"/>
                  </a:cubicBezTo>
                  <a:lnTo>
                    <a:pt x="3292697" y="1220057"/>
                  </a:lnTo>
                  <a:close/>
                  <a:moveTo>
                    <a:pt x="3568922" y="1220057"/>
                  </a:moveTo>
                  <a:cubicBezTo>
                    <a:pt x="3568922" y="1235774"/>
                    <a:pt x="3554635" y="1248728"/>
                    <a:pt x="3537109" y="1248728"/>
                  </a:cubicBezTo>
                  <a:lnTo>
                    <a:pt x="3385566" y="1248728"/>
                  </a:lnTo>
                  <a:cubicBezTo>
                    <a:pt x="3368135" y="1248728"/>
                    <a:pt x="3353753" y="1235869"/>
                    <a:pt x="3353753" y="1220057"/>
                  </a:cubicBezTo>
                  <a:lnTo>
                    <a:pt x="3353753" y="1068324"/>
                  </a:lnTo>
                  <a:cubicBezTo>
                    <a:pt x="3353753" y="1052608"/>
                    <a:pt x="3368040" y="1039654"/>
                    <a:pt x="3385566" y="1039654"/>
                  </a:cubicBezTo>
                  <a:lnTo>
                    <a:pt x="3537109" y="1039654"/>
                  </a:lnTo>
                  <a:cubicBezTo>
                    <a:pt x="3554540" y="1039654"/>
                    <a:pt x="3568922" y="1052513"/>
                    <a:pt x="3568922" y="1068324"/>
                  </a:cubicBezTo>
                  <a:lnTo>
                    <a:pt x="3568922" y="1220057"/>
                  </a:lnTo>
                  <a:close/>
                  <a:moveTo>
                    <a:pt x="3845147" y="1220057"/>
                  </a:moveTo>
                  <a:cubicBezTo>
                    <a:pt x="3845147" y="1235774"/>
                    <a:pt x="3830860" y="1248728"/>
                    <a:pt x="3813334" y="1248728"/>
                  </a:cubicBezTo>
                  <a:lnTo>
                    <a:pt x="3661791" y="1248728"/>
                  </a:lnTo>
                  <a:cubicBezTo>
                    <a:pt x="3644360" y="1248728"/>
                    <a:pt x="3629978" y="1235869"/>
                    <a:pt x="3629978" y="1220057"/>
                  </a:cubicBezTo>
                  <a:lnTo>
                    <a:pt x="3629978" y="1068324"/>
                  </a:lnTo>
                  <a:cubicBezTo>
                    <a:pt x="3629978" y="1052608"/>
                    <a:pt x="3644265" y="1039654"/>
                    <a:pt x="3661791" y="1039654"/>
                  </a:cubicBezTo>
                  <a:lnTo>
                    <a:pt x="3813334" y="1039654"/>
                  </a:lnTo>
                  <a:cubicBezTo>
                    <a:pt x="3830765" y="1039654"/>
                    <a:pt x="3845147" y="1052513"/>
                    <a:pt x="3845147" y="1068324"/>
                  </a:cubicBezTo>
                  <a:lnTo>
                    <a:pt x="3845147" y="1220057"/>
                  </a:lnTo>
                  <a:close/>
                  <a:moveTo>
                    <a:pt x="4121372" y="1220057"/>
                  </a:moveTo>
                  <a:cubicBezTo>
                    <a:pt x="4121372" y="1235774"/>
                    <a:pt x="4107085" y="1248728"/>
                    <a:pt x="4089559" y="1248728"/>
                  </a:cubicBezTo>
                  <a:lnTo>
                    <a:pt x="3938016" y="1248728"/>
                  </a:lnTo>
                  <a:cubicBezTo>
                    <a:pt x="3920585" y="1248728"/>
                    <a:pt x="3906203" y="1235869"/>
                    <a:pt x="3906203" y="1220057"/>
                  </a:cubicBezTo>
                  <a:lnTo>
                    <a:pt x="3906203" y="1068324"/>
                  </a:lnTo>
                  <a:cubicBezTo>
                    <a:pt x="3906203" y="1052608"/>
                    <a:pt x="3920490" y="1039654"/>
                    <a:pt x="3938016" y="1039654"/>
                  </a:cubicBezTo>
                  <a:lnTo>
                    <a:pt x="4089559" y="1039654"/>
                  </a:lnTo>
                  <a:cubicBezTo>
                    <a:pt x="4106990" y="1039654"/>
                    <a:pt x="4121372" y="1052513"/>
                    <a:pt x="4121372" y="1068324"/>
                  </a:cubicBezTo>
                  <a:lnTo>
                    <a:pt x="4121372" y="1220057"/>
                  </a:lnTo>
                  <a:close/>
                  <a:moveTo>
                    <a:pt x="4397598" y="1220057"/>
                  </a:moveTo>
                  <a:cubicBezTo>
                    <a:pt x="4397598" y="1235774"/>
                    <a:pt x="4383310" y="1248728"/>
                    <a:pt x="4365784" y="1248728"/>
                  </a:cubicBezTo>
                  <a:lnTo>
                    <a:pt x="4214241" y="1248728"/>
                  </a:lnTo>
                  <a:cubicBezTo>
                    <a:pt x="4196810" y="1248728"/>
                    <a:pt x="4182428" y="1235869"/>
                    <a:pt x="4182428" y="1220057"/>
                  </a:cubicBezTo>
                  <a:lnTo>
                    <a:pt x="4182428" y="1068324"/>
                  </a:lnTo>
                  <a:cubicBezTo>
                    <a:pt x="4182428" y="1052608"/>
                    <a:pt x="4196715" y="1039654"/>
                    <a:pt x="4214241" y="1039654"/>
                  </a:cubicBezTo>
                  <a:lnTo>
                    <a:pt x="4365784" y="1039654"/>
                  </a:lnTo>
                  <a:cubicBezTo>
                    <a:pt x="4383215" y="1039654"/>
                    <a:pt x="4397598" y="1052513"/>
                    <a:pt x="4397598" y="1068324"/>
                  </a:cubicBezTo>
                  <a:lnTo>
                    <a:pt x="4397598" y="1220057"/>
                  </a:lnTo>
                  <a:close/>
                  <a:moveTo>
                    <a:pt x="4673823" y="1220057"/>
                  </a:moveTo>
                  <a:cubicBezTo>
                    <a:pt x="4673823" y="1235774"/>
                    <a:pt x="4659535" y="1248728"/>
                    <a:pt x="4642009" y="1248728"/>
                  </a:cubicBezTo>
                  <a:lnTo>
                    <a:pt x="4490466" y="1248728"/>
                  </a:lnTo>
                  <a:cubicBezTo>
                    <a:pt x="4473035" y="1248728"/>
                    <a:pt x="4458653" y="1235869"/>
                    <a:pt x="4458653" y="1220057"/>
                  </a:cubicBezTo>
                  <a:lnTo>
                    <a:pt x="4458653" y="1068324"/>
                  </a:lnTo>
                  <a:cubicBezTo>
                    <a:pt x="4458653" y="1052608"/>
                    <a:pt x="4472940" y="1039654"/>
                    <a:pt x="4490466" y="1039654"/>
                  </a:cubicBezTo>
                  <a:lnTo>
                    <a:pt x="4642009" y="1039654"/>
                  </a:lnTo>
                  <a:cubicBezTo>
                    <a:pt x="4659440" y="1039654"/>
                    <a:pt x="4673823" y="1052513"/>
                    <a:pt x="4673823" y="1068324"/>
                  </a:cubicBezTo>
                  <a:lnTo>
                    <a:pt x="4673823" y="1220057"/>
                  </a:lnTo>
                  <a:close/>
                  <a:moveTo>
                    <a:pt x="4950048" y="1220057"/>
                  </a:moveTo>
                  <a:cubicBezTo>
                    <a:pt x="4950048" y="1235774"/>
                    <a:pt x="4935760" y="1248728"/>
                    <a:pt x="4918234" y="1248728"/>
                  </a:cubicBezTo>
                  <a:lnTo>
                    <a:pt x="4766691" y="1248728"/>
                  </a:lnTo>
                  <a:cubicBezTo>
                    <a:pt x="4749260" y="1248728"/>
                    <a:pt x="4734878" y="1235869"/>
                    <a:pt x="4734878" y="1220057"/>
                  </a:cubicBezTo>
                  <a:lnTo>
                    <a:pt x="4734878" y="1068324"/>
                  </a:lnTo>
                  <a:cubicBezTo>
                    <a:pt x="4734878" y="1052608"/>
                    <a:pt x="4749165" y="1039654"/>
                    <a:pt x="4766691" y="1039654"/>
                  </a:cubicBezTo>
                  <a:lnTo>
                    <a:pt x="4918234" y="1039654"/>
                  </a:lnTo>
                  <a:cubicBezTo>
                    <a:pt x="4935665" y="1039654"/>
                    <a:pt x="4950048" y="1052513"/>
                    <a:pt x="4950048" y="1068324"/>
                  </a:cubicBezTo>
                  <a:lnTo>
                    <a:pt x="4950048" y="1220057"/>
                  </a:lnTo>
                  <a:close/>
                  <a:moveTo>
                    <a:pt x="5226273" y="1220057"/>
                  </a:moveTo>
                  <a:cubicBezTo>
                    <a:pt x="5226273" y="1235774"/>
                    <a:pt x="5211985" y="1248728"/>
                    <a:pt x="5194459" y="1248728"/>
                  </a:cubicBezTo>
                  <a:lnTo>
                    <a:pt x="5042916" y="1248728"/>
                  </a:lnTo>
                  <a:cubicBezTo>
                    <a:pt x="5025485" y="1248728"/>
                    <a:pt x="5011103" y="1235869"/>
                    <a:pt x="5011103" y="1220057"/>
                  </a:cubicBezTo>
                  <a:lnTo>
                    <a:pt x="5011103" y="1068324"/>
                  </a:lnTo>
                  <a:cubicBezTo>
                    <a:pt x="5011103" y="1052608"/>
                    <a:pt x="5025390" y="1039654"/>
                    <a:pt x="5042916" y="1039654"/>
                  </a:cubicBezTo>
                  <a:lnTo>
                    <a:pt x="5194459" y="1039654"/>
                  </a:lnTo>
                  <a:cubicBezTo>
                    <a:pt x="5211890" y="1039654"/>
                    <a:pt x="5226273" y="1052513"/>
                    <a:pt x="5226273" y="1068324"/>
                  </a:cubicBezTo>
                  <a:lnTo>
                    <a:pt x="5226273" y="1220057"/>
                  </a:lnTo>
                  <a:close/>
                  <a:moveTo>
                    <a:pt x="5538216" y="1220057"/>
                  </a:moveTo>
                  <a:cubicBezTo>
                    <a:pt x="5538216" y="1235774"/>
                    <a:pt x="5523929" y="1248728"/>
                    <a:pt x="5506403" y="1248728"/>
                  </a:cubicBezTo>
                  <a:lnTo>
                    <a:pt x="5354860" y="1248728"/>
                  </a:lnTo>
                  <a:cubicBezTo>
                    <a:pt x="5337429" y="1248728"/>
                    <a:pt x="5323046" y="1235869"/>
                    <a:pt x="5323046" y="1220057"/>
                  </a:cubicBezTo>
                  <a:lnTo>
                    <a:pt x="5323046" y="1068324"/>
                  </a:lnTo>
                  <a:cubicBezTo>
                    <a:pt x="5323046" y="1052608"/>
                    <a:pt x="5337334" y="1039654"/>
                    <a:pt x="5354860" y="1039654"/>
                  </a:cubicBezTo>
                  <a:lnTo>
                    <a:pt x="5506403" y="1039654"/>
                  </a:lnTo>
                  <a:cubicBezTo>
                    <a:pt x="5523833" y="1039654"/>
                    <a:pt x="5538216" y="1052513"/>
                    <a:pt x="5538216" y="1068324"/>
                  </a:cubicBezTo>
                  <a:lnTo>
                    <a:pt x="5538216" y="1220057"/>
                  </a:lnTo>
                  <a:close/>
                  <a:moveTo>
                    <a:pt x="5814441" y="1220057"/>
                  </a:moveTo>
                  <a:cubicBezTo>
                    <a:pt x="5814441" y="1235774"/>
                    <a:pt x="5800154" y="1248728"/>
                    <a:pt x="5782628" y="1248728"/>
                  </a:cubicBezTo>
                  <a:lnTo>
                    <a:pt x="5631085" y="1248728"/>
                  </a:lnTo>
                  <a:cubicBezTo>
                    <a:pt x="5613654" y="1248728"/>
                    <a:pt x="5599271" y="1235869"/>
                    <a:pt x="5599271" y="1220057"/>
                  </a:cubicBezTo>
                  <a:lnTo>
                    <a:pt x="5599271" y="1068324"/>
                  </a:lnTo>
                  <a:cubicBezTo>
                    <a:pt x="5599271" y="1052608"/>
                    <a:pt x="5613559" y="1039654"/>
                    <a:pt x="5631085" y="1039654"/>
                  </a:cubicBezTo>
                  <a:lnTo>
                    <a:pt x="5782628" y="1039654"/>
                  </a:lnTo>
                  <a:cubicBezTo>
                    <a:pt x="5800058" y="1039654"/>
                    <a:pt x="5814441" y="1052513"/>
                    <a:pt x="5814441" y="1068324"/>
                  </a:cubicBezTo>
                  <a:lnTo>
                    <a:pt x="5814441" y="1220057"/>
                  </a:lnTo>
                  <a:close/>
                  <a:moveTo>
                    <a:pt x="6090666" y="1220057"/>
                  </a:moveTo>
                  <a:cubicBezTo>
                    <a:pt x="6090666" y="1235774"/>
                    <a:pt x="6076379" y="1248728"/>
                    <a:pt x="6058853" y="1248728"/>
                  </a:cubicBezTo>
                  <a:lnTo>
                    <a:pt x="5907310" y="1248728"/>
                  </a:lnTo>
                  <a:cubicBezTo>
                    <a:pt x="5889879" y="1248728"/>
                    <a:pt x="5875496" y="1235869"/>
                    <a:pt x="5875496" y="1220057"/>
                  </a:cubicBezTo>
                  <a:lnTo>
                    <a:pt x="5875496" y="1068324"/>
                  </a:lnTo>
                  <a:cubicBezTo>
                    <a:pt x="5875496" y="1052608"/>
                    <a:pt x="5889784" y="1039654"/>
                    <a:pt x="5907310" y="1039654"/>
                  </a:cubicBezTo>
                  <a:lnTo>
                    <a:pt x="6058853" y="1039654"/>
                  </a:lnTo>
                  <a:cubicBezTo>
                    <a:pt x="6076283" y="1039654"/>
                    <a:pt x="6090666" y="1052513"/>
                    <a:pt x="6090666" y="1068324"/>
                  </a:cubicBezTo>
                  <a:lnTo>
                    <a:pt x="6090666" y="1220057"/>
                  </a:lnTo>
                  <a:close/>
                  <a:moveTo>
                    <a:pt x="6366891" y="1220057"/>
                  </a:moveTo>
                  <a:cubicBezTo>
                    <a:pt x="6366891" y="1235774"/>
                    <a:pt x="6352604" y="1248728"/>
                    <a:pt x="6335078" y="1248728"/>
                  </a:cubicBezTo>
                  <a:lnTo>
                    <a:pt x="6183535" y="1248728"/>
                  </a:lnTo>
                  <a:cubicBezTo>
                    <a:pt x="6166104" y="1248728"/>
                    <a:pt x="6151721" y="1235869"/>
                    <a:pt x="6151721" y="1220057"/>
                  </a:cubicBezTo>
                  <a:lnTo>
                    <a:pt x="6151721" y="1068324"/>
                  </a:lnTo>
                  <a:cubicBezTo>
                    <a:pt x="6151721" y="1052608"/>
                    <a:pt x="6166009" y="1039654"/>
                    <a:pt x="6183535" y="1039654"/>
                  </a:cubicBezTo>
                  <a:lnTo>
                    <a:pt x="6335078" y="1039654"/>
                  </a:lnTo>
                  <a:cubicBezTo>
                    <a:pt x="6352508" y="1039654"/>
                    <a:pt x="6366891" y="1052513"/>
                    <a:pt x="6366891" y="1068324"/>
                  </a:cubicBezTo>
                  <a:lnTo>
                    <a:pt x="6366891" y="1220057"/>
                  </a:lnTo>
                  <a:close/>
                  <a:moveTo>
                    <a:pt x="6643116" y="1220057"/>
                  </a:moveTo>
                  <a:cubicBezTo>
                    <a:pt x="6643116" y="1235774"/>
                    <a:pt x="6628829" y="1248728"/>
                    <a:pt x="6611303" y="1248728"/>
                  </a:cubicBezTo>
                  <a:lnTo>
                    <a:pt x="6459760" y="1248728"/>
                  </a:lnTo>
                  <a:cubicBezTo>
                    <a:pt x="6442329" y="1248728"/>
                    <a:pt x="6427946" y="1235869"/>
                    <a:pt x="6427946" y="1220057"/>
                  </a:cubicBezTo>
                  <a:lnTo>
                    <a:pt x="6427946" y="1068324"/>
                  </a:lnTo>
                  <a:cubicBezTo>
                    <a:pt x="6427946" y="1052608"/>
                    <a:pt x="6442234" y="1039654"/>
                    <a:pt x="6459760" y="1039654"/>
                  </a:cubicBezTo>
                  <a:lnTo>
                    <a:pt x="6611303" y="1039654"/>
                  </a:lnTo>
                  <a:cubicBezTo>
                    <a:pt x="6628733" y="1039654"/>
                    <a:pt x="6643116" y="1052513"/>
                    <a:pt x="6643116" y="1068324"/>
                  </a:cubicBezTo>
                  <a:lnTo>
                    <a:pt x="6643116" y="1220057"/>
                  </a:lnTo>
                  <a:close/>
                  <a:moveTo>
                    <a:pt x="6919341" y="1220057"/>
                  </a:moveTo>
                  <a:cubicBezTo>
                    <a:pt x="6919341" y="1235774"/>
                    <a:pt x="6905054" y="1248728"/>
                    <a:pt x="6887528" y="1248728"/>
                  </a:cubicBezTo>
                  <a:lnTo>
                    <a:pt x="6735985" y="1248728"/>
                  </a:lnTo>
                  <a:cubicBezTo>
                    <a:pt x="6718554" y="1248728"/>
                    <a:pt x="6704171" y="1235869"/>
                    <a:pt x="6704171" y="1220057"/>
                  </a:cubicBezTo>
                  <a:lnTo>
                    <a:pt x="6704171" y="1068324"/>
                  </a:lnTo>
                  <a:cubicBezTo>
                    <a:pt x="6704171" y="1052608"/>
                    <a:pt x="6718459" y="1039654"/>
                    <a:pt x="6735985" y="1039654"/>
                  </a:cubicBezTo>
                  <a:lnTo>
                    <a:pt x="6887528" y="1039654"/>
                  </a:lnTo>
                  <a:cubicBezTo>
                    <a:pt x="6904958" y="1039654"/>
                    <a:pt x="6919341" y="1052513"/>
                    <a:pt x="6919341" y="1068324"/>
                  </a:cubicBezTo>
                  <a:lnTo>
                    <a:pt x="6919341" y="1220057"/>
                  </a:lnTo>
                  <a:close/>
                  <a:moveTo>
                    <a:pt x="7195566" y="1220057"/>
                  </a:moveTo>
                  <a:cubicBezTo>
                    <a:pt x="7195566" y="1235774"/>
                    <a:pt x="7181279" y="1248728"/>
                    <a:pt x="7163753" y="1248728"/>
                  </a:cubicBezTo>
                  <a:lnTo>
                    <a:pt x="7012210" y="1248728"/>
                  </a:lnTo>
                  <a:cubicBezTo>
                    <a:pt x="6994779" y="1248728"/>
                    <a:pt x="6980396" y="1235869"/>
                    <a:pt x="6980396" y="1220057"/>
                  </a:cubicBezTo>
                  <a:lnTo>
                    <a:pt x="6980396" y="1068324"/>
                  </a:lnTo>
                  <a:cubicBezTo>
                    <a:pt x="6980396" y="1052608"/>
                    <a:pt x="6994684" y="1039654"/>
                    <a:pt x="7012210" y="1039654"/>
                  </a:cubicBezTo>
                  <a:lnTo>
                    <a:pt x="7163753" y="1039654"/>
                  </a:lnTo>
                  <a:cubicBezTo>
                    <a:pt x="7181183" y="1039654"/>
                    <a:pt x="7195566" y="1052513"/>
                    <a:pt x="7195566" y="1068324"/>
                  </a:cubicBezTo>
                  <a:lnTo>
                    <a:pt x="7195566" y="1220057"/>
                  </a:lnTo>
                  <a:close/>
                  <a:moveTo>
                    <a:pt x="7471791" y="1220057"/>
                  </a:moveTo>
                  <a:cubicBezTo>
                    <a:pt x="7471791" y="1235774"/>
                    <a:pt x="7457504" y="1248728"/>
                    <a:pt x="7439978" y="1248728"/>
                  </a:cubicBezTo>
                  <a:lnTo>
                    <a:pt x="7288435" y="1248728"/>
                  </a:lnTo>
                  <a:cubicBezTo>
                    <a:pt x="7271004" y="1248728"/>
                    <a:pt x="7256621" y="1235869"/>
                    <a:pt x="7256621" y="1220057"/>
                  </a:cubicBezTo>
                  <a:lnTo>
                    <a:pt x="7256621" y="1068324"/>
                  </a:lnTo>
                  <a:cubicBezTo>
                    <a:pt x="7256621" y="1052608"/>
                    <a:pt x="7270909" y="1039654"/>
                    <a:pt x="7288435" y="1039654"/>
                  </a:cubicBezTo>
                  <a:lnTo>
                    <a:pt x="7439978" y="1039654"/>
                  </a:lnTo>
                  <a:cubicBezTo>
                    <a:pt x="7457408" y="1039654"/>
                    <a:pt x="7471791" y="1052513"/>
                    <a:pt x="7471791" y="1068324"/>
                  </a:cubicBezTo>
                  <a:lnTo>
                    <a:pt x="7471791" y="1220057"/>
                  </a:lnTo>
                  <a:close/>
                  <a:moveTo>
                    <a:pt x="7748016" y="1220057"/>
                  </a:moveTo>
                  <a:cubicBezTo>
                    <a:pt x="7748016" y="1235774"/>
                    <a:pt x="7733729" y="1248728"/>
                    <a:pt x="7716203" y="1248728"/>
                  </a:cubicBezTo>
                  <a:lnTo>
                    <a:pt x="7564660" y="1248728"/>
                  </a:lnTo>
                  <a:cubicBezTo>
                    <a:pt x="7547229" y="1248728"/>
                    <a:pt x="7532846" y="1235869"/>
                    <a:pt x="7532846" y="1220057"/>
                  </a:cubicBezTo>
                  <a:lnTo>
                    <a:pt x="7532846" y="1068324"/>
                  </a:lnTo>
                  <a:cubicBezTo>
                    <a:pt x="7532846" y="1052608"/>
                    <a:pt x="7547134" y="1039654"/>
                    <a:pt x="7564660" y="1039654"/>
                  </a:cubicBezTo>
                  <a:lnTo>
                    <a:pt x="7716203" y="1039654"/>
                  </a:lnTo>
                  <a:cubicBezTo>
                    <a:pt x="7733633" y="1039654"/>
                    <a:pt x="7748016" y="1052513"/>
                    <a:pt x="7748016" y="1068324"/>
                  </a:cubicBezTo>
                  <a:lnTo>
                    <a:pt x="7748016" y="1220057"/>
                  </a:lnTo>
                  <a:close/>
                  <a:moveTo>
                    <a:pt x="8024241" y="1220057"/>
                  </a:moveTo>
                  <a:cubicBezTo>
                    <a:pt x="8024241" y="1235774"/>
                    <a:pt x="8009954" y="1248728"/>
                    <a:pt x="7992428" y="1248728"/>
                  </a:cubicBezTo>
                  <a:lnTo>
                    <a:pt x="7840885" y="1248728"/>
                  </a:lnTo>
                  <a:cubicBezTo>
                    <a:pt x="7823454" y="1248728"/>
                    <a:pt x="7809071" y="1235869"/>
                    <a:pt x="7809071" y="1220057"/>
                  </a:cubicBezTo>
                  <a:lnTo>
                    <a:pt x="7809071" y="1068324"/>
                  </a:lnTo>
                  <a:cubicBezTo>
                    <a:pt x="7809071" y="1052608"/>
                    <a:pt x="7823359" y="1039654"/>
                    <a:pt x="7840885" y="1039654"/>
                  </a:cubicBezTo>
                  <a:lnTo>
                    <a:pt x="7992428" y="1039654"/>
                  </a:lnTo>
                  <a:cubicBezTo>
                    <a:pt x="8009858" y="1039654"/>
                    <a:pt x="8024241" y="1052513"/>
                    <a:pt x="8024241" y="1068324"/>
                  </a:cubicBezTo>
                  <a:lnTo>
                    <a:pt x="8024241" y="1220057"/>
                  </a:lnTo>
                  <a:close/>
                  <a:moveTo>
                    <a:pt x="8300466" y="1220057"/>
                  </a:moveTo>
                  <a:cubicBezTo>
                    <a:pt x="8300466" y="1235774"/>
                    <a:pt x="8286179" y="1248728"/>
                    <a:pt x="8268653" y="1248728"/>
                  </a:cubicBezTo>
                  <a:lnTo>
                    <a:pt x="8117110" y="1248728"/>
                  </a:lnTo>
                  <a:cubicBezTo>
                    <a:pt x="8099679" y="1248728"/>
                    <a:pt x="8085296" y="1235869"/>
                    <a:pt x="8085296" y="1220057"/>
                  </a:cubicBezTo>
                  <a:lnTo>
                    <a:pt x="8085296" y="1068324"/>
                  </a:lnTo>
                  <a:cubicBezTo>
                    <a:pt x="8085296" y="1052608"/>
                    <a:pt x="8099584" y="1039654"/>
                    <a:pt x="8117110" y="1039654"/>
                  </a:cubicBezTo>
                  <a:lnTo>
                    <a:pt x="8268653" y="1039654"/>
                  </a:lnTo>
                  <a:cubicBezTo>
                    <a:pt x="8286083" y="1039654"/>
                    <a:pt x="8300466" y="1052513"/>
                    <a:pt x="8300466" y="1068324"/>
                  </a:cubicBezTo>
                  <a:lnTo>
                    <a:pt x="8300466" y="1220057"/>
                  </a:lnTo>
                  <a:close/>
                  <a:moveTo>
                    <a:pt x="8576691" y="1220057"/>
                  </a:moveTo>
                  <a:cubicBezTo>
                    <a:pt x="8576691" y="1235774"/>
                    <a:pt x="8562404" y="1248728"/>
                    <a:pt x="8544877" y="1248728"/>
                  </a:cubicBezTo>
                  <a:lnTo>
                    <a:pt x="8393335" y="1248728"/>
                  </a:lnTo>
                  <a:cubicBezTo>
                    <a:pt x="8375904" y="1248728"/>
                    <a:pt x="8361521" y="1235869"/>
                    <a:pt x="8361521" y="1220057"/>
                  </a:cubicBezTo>
                  <a:lnTo>
                    <a:pt x="8361521" y="1068324"/>
                  </a:lnTo>
                  <a:cubicBezTo>
                    <a:pt x="8361521" y="1052608"/>
                    <a:pt x="8375809" y="1039654"/>
                    <a:pt x="8393335" y="1039654"/>
                  </a:cubicBezTo>
                  <a:lnTo>
                    <a:pt x="8544877" y="1039654"/>
                  </a:lnTo>
                  <a:cubicBezTo>
                    <a:pt x="8562308" y="1039654"/>
                    <a:pt x="8576691" y="1052513"/>
                    <a:pt x="8576691" y="1068324"/>
                  </a:cubicBezTo>
                  <a:lnTo>
                    <a:pt x="8576691" y="1220057"/>
                  </a:lnTo>
                  <a:close/>
                  <a:moveTo>
                    <a:pt x="8852916" y="1220057"/>
                  </a:moveTo>
                  <a:cubicBezTo>
                    <a:pt x="8852916" y="1235774"/>
                    <a:pt x="8838629" y="1248728"/>
                    <a:pt x="8821102" y="1248728"/>
                  </a:cubicBezTo>
                  <a:lnTo>
                    <a:pt x="8669560" y="1248728"/>
                  </a:lnTo>
                  <a:cubicBezTo>
                    <a:pt x="8652129" y="1248728"/>
                    <a:pt x="8637746" y="1235869"/>
                    <a:pt x="8637746" y="1220057"/>
                  </a:cubicBezTo>
                  <a:lnTo>
                    <a:pt x="8637746" y="1068324"/>
                  </a:lnTo>
                  <a:cubicBezTo>
                    <a:pt x="8637746" y="1052608"/>
                    <a:pt x="8652034" y="1039654"/>
                    <a:pt x="8669560" y="1039654"/>
                  </a:cubicBezTo>
                  <a:lnTo>
                    <a:pt x="8821102" y="1039654"/>
                  </a:lnTo>
                  <a:cubicBezTo>
                    <a:pt x="8838533" y="1039654"/>
                    <a:pt x="8852916" y="1052513"/>
                    <a:pt x="8852916" y="1068324"/>
                  </a:cubicBezTo>
                  <a:lnTo>
                    <a:pt x="8852916" y="1220057"/>
                  </a:lnTo>
                  <a:close/>
                  <a:moveTo>
                    <a:pt x="9129141" y="1220057"/>
                  </a:moveTo>
                  <a:cubicBezTo>
                    <a:pt x="9129141" y="1235774"/>
                    <a:pt x="9114854" y="1248728"/>
                    <a:pt x="9097327" y="1248728"/>
                  </a:cubicBezTo>
                  <a:lnTo>
                    <a:pt x="8945785" y="1248728"/>
                  </a:lnTo>
                  <a:cubicBezTo>
                    <a:pt x="8928354" y="1248728"/>
                    <a:pt x="8913971" y="1235869"/>
                    <a:pt x="8913971" y="1220057"/>
                  </a:cubicBezTo>
                  <a:lnTo>
                    <a:pt x="8913971" y="1068324"/>
                  </a:lnTo>
                  <a:cubicBezTo>
                    <a:pt x="8913971" y="1052608"/>
                    <a:pt x="8928259" y="1039654"/>
                    <a:pt x="8945785" y="1039654"/>
                  </a:cubicBezTo>
                  <a:lnTo>
                    <a:pt x="9097327" y="1039654"/>
                  </a:lnTo>
                  <a:cubicBezTo>
                    <a:pt x="9114758" y="1039654"/>
                    <a:pt x="9129141" y="1052513"/>
                    <a:pt x="9129141" y="1068324"/>
                  </a:cubicBezTo>
                  <a:lnTo>
                    <a:pt x="9129141" y="1220057"/>
                  </a:lnTo>
                  <a:close/>
                  <a:moveTo>
                    <a:pt x="9405366" y="1220057"/>
                  </a:moveTo>
                  <a:cubicBezTo>
                    <a:pt x="9405366" y="1235774"/>
                    <a:pt x="9391079" y="1248728"/>
                    <a:pt x="9373552" y="1248728"/>
                  </a:cubicBezTo>
                  <a:lnTo>
                    <a:pt x="9222010" y="1248728"/>
                  </a:lnTo>
                  <a:cubicBezTo>
                    <a:pt x="9204579" y="1248728"/>
                    <a:pt x="9190196" y="1235869"/>
                    <a:pt x="9190196" y="1220057"/>
                  </a:cubicBezTo>
                  <a:lnTo>
                    <a:pt x="9190196" y="1068324"/>
                  </a:lnTo>
                  <a:cubicBezTo>
                    <a:pt x="9190196" y="1052608"/>
                    <a:pt x="9204484" y="1039654"/>
                    <a:pt x="9222010" y="1039654"/>
                  </a:cubicBezTo>
                  <a:lnTo>
                    <a:pt x="9373552" y="1039654"/>
                  </a:lnTo>
                  <a:cubicBezTo>
                    <a:pt x="9390983" y="1039654"/>
                    <a:pt x="9405366" y="1052513"/>
                    <a:pt x="9405366" y="1068324"/>
                  </a:cubicBezTo>
                  <a:lnTo>
                    <a:pt x="9405366" y="1220057"/>
                  </a:lnTo>
                  <a:close/>
                  <a:moveTo>
                    <a:pt x="9681591" y="1220057"/>
                  </a:moveTo>
                  <a:cubicBezTo>
                    <a:pt x="9681591" y="1235774"/>
                    <a:pt x="9667304" y="1248728"/>
                    <a:pt x="9649777" y="1248728"/>
                  </a:cubicBezTo>
                  <a:lnTo>
                    <a:pt x="9498235" y="1248728"/>
                  </a:lnTo>
                  <a:cubicBezTo>
                    <a:pt x="9480804" y="1248728"/>
                    <a:pt x="9466421" y="1235869"/>
                    <a:pt x="9466421" y="1220057"/>
                  </a:cubicBezTo>
                  <a:lnTo>
                    <a:pt x="9466421" y="1068324"/>
                  </a:lnTo>
                  <a:cubicBezTo>
                    <a:pt x="9466421" y="1052608"/>
                    <a:pt x="9480709" y="1039654"/>
                    <a:pt x="9498235" y="1039654"/>
                  </a:cubicBezTo>
                  <a:lnTo>
                    <a:pt x="9649777" y="1039654"/>
                  </a:lnTo>
                  <a:cubicBezTo>
                    <a:pt x="9667208" y="1039654"/>
                    <a:pt x="9681591" y="1052513"/>
                    <a:pt x="9681591" y="1068324"/>
                  </a:cubicBezTo>
                  <a:lnTo>
                    <a:pt x="9681591" y="1220057"/>
                  </a:lnTo>
                  <a:close/>
                  <a:moveTo>
                    <a:pt x="9957815" y="1220057"/>
                  </a:moveTo>
                  <a:cubicBezTo>
                    <a:pt x="9957815" y="1235774"/>
                    <a:pt x="9943528" y="1248728"/>
                    <a:pt x="9926002" y="1248728"/>
                  </a:cubicBezTo>
                  <a:lnTo>
                    <a:pt x="9774459" y="1248728"/>
                  </a:lnTo>
                  <a:cubicBezTo>
                    <a:pt x="9757029" y="1248728"/>
                    <a:pt x="9742646" y="1235869"/>
                    <a:pt x="9742646" y="1220057"/>
                  </a:cubicBezTo>
                  <a:lnTo>
                    <a:pt x="9742646" y="1068324"/>
                  </a:lnTo>
                  <a:cubicBezTo>
                    <a:pt x="9742646" y="1052608"/>
                    <a:pt x="9756934" y="1039654"/>
                    <a:pt x="9774459" y="1039654"/>
                  </a:cubicBezTo>
                  <a:lnTo>
                    <a:pt x="9926002" y="1039654"/>
                  </a:lnTo>
                  <a:cubicBezTo>
                    <a:pt x="9943434" y="1039654"/>
                    <a:pt x="9957815" y="1052513"/>
                    <a:pt x="9957815" y="1068324"/>
                  </a:cubicBezTo>
                  <a:lnTo>
                    <a:pt x="9957815" y="1220057"/>
                  </a:lnTo>
                  <a:close/>
                  <a:moveTo>
                    <a:pt x="10234040" y="1220057"/>
                  </a:moveTo>
                  <a:cubicBezTo>
                    <a:pt x="10234040" y="1235774"/>
                    <a:pt x="10219753" y="1248728"/>
                    <a:pt x="10202227" y="1248728"/>
                  </a:cubicBezTo>
                  <a:lnTo>
                    <a:pt x="10050684" y="1248728"/>
                  </a:lnTo>
                  <a:cubicBezTo>
                    <a:pt x="10033254" y="1248728"/>
                    <a:pt x="10018871" y="1235869"/>
                    <a:pt x="10018871" y="1220057"/>
                  </a:cubicBezTo>
                  <a:lnTo>
                    <a:pt x="10018871" y="1068324"/>
                  </a:lnTo>
                  <a:cubicBezTo>
                    <a:pt x="10018871" y="1052608"/>
                    <a:pt x="10033159" y="1039654"/>
                    <a:pt x="10050684" y="1039654"/>
                  </a:cubicBezTo>
                  <a:lnTo>
                    <a:pt x="10202227" y="1039654"/>
                  </a:lnTo>
                  <a:cubicBezTo>
                    <a:pt x="10219659" y="1039654"/>
                    <a:pt x="10234040" y="1052513"/>
                    <a:pt x="10234040" y="1068324"/>
                  </a:cubicBezTo>
                  <a:lnTo>
                    <a:pt x="10234040" y="1220057"/>
                  </a:lnTo>
                  <a:close/>
                  <a:moveTo>
                    <a:pt x="10510265" y="1220057"/>
                  </a:moveTo>
                  <a:cubicBezTo>
                    <a:pt x="10510265" y="1235774"/>
                    <a:pt x="10495978" y="1248728"/>
                    <a:pt x="10478452" y="1248728"/>
                  </a:cubicBezTo>
                  <a:lnTo>
                    <a:pt x="10326909" y="1248728"/>
                  </a:lnTo>
                  <a:cubicBezTo>
                    <a:pt x="10309479" y="1248728"/>
                    <a:pt x="10295096" y="1235869"/>
                    <a:pt x="10295096" y="1220057"/>
                  </a:cubicBezTo>
                  <a:lnTo>
                    <a:pt x="10295096" y="1068324"/>
                  </a:lnTo>
                  <a:cubicBezTo>
                    <a:pt x="10295096" y="1052608"/>
                    <a:pt x="10309384" y="1039654"/>
                    <a:pt x="10326909" y="1039654"/>
                  </a:cubicBezTo>
                  <a:lnTo>
                    <a:pt x="10478452" y="1039654"/>
                  </a:lnTo>
                  <a:cubicBezTo>
                    <a:pt x="10495884" y="1039654"/>
                    <a:pt x="10510265" y="1052513"/>
                    <a:pt x="10510265" y="1068324"/>
                  </a:cubicBezTo>
                  <a:lnTo>
                    <a:pt x="10510265" y="1220057"/>
                  </a:lnTo>
                  <a:close/>
                  <a:moveTo>
                    <a:pt x="10313766" y="63056"/>
                  </a:moveTo>
                  <a:cubicBezTo>
                    <a:pt x="10313766" y="47339"/>
                    <a:pt x="10328053" y="34385"/>
                    <a:pt x="10345579" y="34385"/>
                  </a:cubicBezTo>
                  <a:lnTo>
                    <a:pt x="10497122" y="34385"/>
                  </a:lnTo>
                  <a:cubicBezTo>
                    <a:pt x="10514552" y="34385"/>
                    <a:pt x="10528935" y="47244"/>
                    <a:pt x="10528935" y="63056"/>
                  </a:cubicBezTo>
                  <a:lnTo>
                    <a:pt x="10528935" y="214789"/>
                  </a:lnTo>
                  <a:cubicBezTo>
                    <a:pt x="10528935" y="230505"/>
                    <a:pt x="10514648" y="243459"/>
                    <a:pt x="10497122" y="243459"/>
                  </a:cubicBezTo>
                  <a:lnTo>
                    <a:pt x="10345579" y="243459"/>
                  </a:lnTo>
                  <a:cubicBezTo>
                    <a:pt x="10328147" y="243459"/>
                    <a:pt x="10313766" y="230600"/>
                    <a:pt x="10313766" y="214789"/>
                  </a:cubicBezTo>
                  <a:lnTo>
                    <a:pt x="10313766" y="62960"/>
                  </a:lnTo>
                  <a:close/>
                  <a:moveTo>
                    <a:pt x="10037541" y="63056"/>
                  </a:moveTo>
                  <a:cubicBezTo>
                    <a:pt x="10037541" y="47339"/>
                    <a:pt x="10051828" y="34385"/>
                    <a:pt x="10069354" y="34385"/>
                  </a:cubicBezTo>
                  <a:lnTo>
                    <a:pt x="10220897" y="34385"/>
                  </a:lnTo>
                  <a:cubicBezTo>
                    <a:pt x="10238327" y="34385"/>
                    <a:pt x="10252710" y="47244"/>
                    <a:pt x="10252710" y="63056"/>
                  </a:cubicBezTo>
                  <a:lnTo>
                    <a:pt x="10252710" y="214789"/>
                  </a:lnTo>
                  <a:cubicBezTo>
                    <a:pt x="10252710" y="230505"/>
                    <a:pt x="10238423" y="243459"/>
                    <a:pt x="10220897" y="243459"/>
                  </a:cubicBezTo>
                  <a:lnTo>
                    <a:pt x="10069354" y="243459"/>
                  </a:lnTo>
                  <a:cubicBezTo>
                    <a:pt x="10051922" y="243459"/>
                    <a:pt x="10037541" y="230600"/>
                    <a:pt x="10037541" y="214789"/>
                  </a:cubicBezTo>
                  <a:lnTo>
                    <a:pt x="10037541" y="62960"/>
                  </a:lnTo>
                  <a:close/>
                  <a:moveTo>
                    <a:pt x="9761316" y="63056"/>
                  </a:moveTo>
                  <a:cubicBezTo>
                    <a:pt x="9761316" y="47339"/>
                    <a:pt x="9775603" y="34385"/>
                    <a:pt x="9793129" y="34385"/>
                  </a:cubicBezTo>
                  <a:lnTo>
                    <a:pt x="9944672" y="34385"/>
                  </a:lnTo>
                  <a:cubicBezTo>
                    <a:pt x="9962102" y="34385"/>
                    <a:pt x="9976485" y="47244"/>
                    <a:pt x="9976485" y="63056"/>
                  </a:cubicBezTo>
                  <a:lnTo>
                    <a:pt x="9976485" y="214789"/>
                  </a:lnTo>
                  <a:cubicBezTo>
                    <a:pt x="9976485" y="230505"/>
                    <a:pt x="9962198" y="243459"/>
                    <a:pt x="9944672" y="243459"/>
                  </a:cubicBezTo>
                  <a:lnTo>
                    <a:pt x="9793129" y="243459"/>
                  </a:lnTo>
                  <a:cubicBezTo>
                    <a:pt x="9775697" y="243459"/>
                    <a:pt x="9761316" y="230600"/>
                    <a:pt x="9761316" y="214789"/>
                  </a:cubicBezTo>
                  <a:lnTo>
                    <a:pt x="9761316" y="62960"/>
                  </a:lnTo>
                  <a:close/>
                  <a:moveTo>
                    <a:pt x="9485090" y="63056"/>
                  </a:moveTo>
                  <a:cubicBezTo>
                    <a:pt x="9485090" y="47339"/>
                    <a:pt x="9499378" y="34385"/>
                    <a:pt x="9516904" y="34385"/>
                  </a:cubicBezTo>
                  <a:lnTo>
                    <a:pt x="9668446" y="34385"/>
                  </a:lnTo>
                  <a:cubicBezTo>
                    <a:pt x="9685877" y="34385"/>
                    <a:pt x="9700260" y="47244"/>
                    <a:pt x="9700260" y="63056"/>
                  </a:cubicBezTo>
                  <a:lnTo>
                    <a:pt x="9700260" y="214789"/>
                  </a:lnTo>
                  <a:cubicBezTo>
                    <a:pt x="9700260" y="230505"/>
                    <a:pt x="9685973" y="243459"/>
                    <a:pt x="9668446" y="243459"/>
                  </a:cubicBezTo>
                  <a:lnTo>
                    <a:pt x="9516904" y="243459"/>
                  </a:lnTo>
                  <a:cubicBezTo>
                    <a:pt x="9499473" y="243459"/>
                    <a:pt x="9485090" y="230600"/>
                    <a:pt x="9485090" y="214789"/>
                  </a:cubicBezTo>
                  <a:lnTo>
                    <a:pt x="9485090" y="62960"/>
                  </a:lnTo>
                  <a:close/>
                  <a:moveTo>
                    <a:pt x="9208865" y="63056"/>
                  </a:moveTo>
                  <a:cubicBezTo>
                    <a:pt x="9208865" y="47339"/>
                    <a:pt x="9223153" y="34385"/>
                    <a:pt x="9240679" y="34385"/>
                  </a:cubicBezTo>
                  <a:lnTo>
                    <a:pt x="9392221" y="34385"/>
                  </a:lnTo>
                  <a:cubicBezTo>
                    <a:pt x="9409652" y="34385"/>
                    <a:pt x="9424035" y="47244"/>
                    <a:pt x="9424035" y="63056"/>
                  </a:cubicBezTo>
                  <a:lnTo>
                    <a:pt x="9424035" y="214789"/>
                  </a:lnTo>
                  <a:cubicBezTo>
                    <a:pt x="9424035" y="230505"/>
                    <a:pt x="9409748" y="243459"/>
                    <a:pt x="9392221" y="243459"/>
                  </a:cubicBezTo>
                  <a:lnTo>
                    <a:pt x="9240679" y="243459"/>
                  </a:lnTo>
                  <a:cubicBezTo>
                    <a:pt x="9223248" y="243459"/>
                    <a:pt x="9208865" y="230600"/>
                    <a:pt x="9208865" y="214789"/>
                  </a:cubicBezTo>
                  <a:lnTo>
                    <a:pt x="9208865" y="62960"/>
                  </a:lnTo>
                  <a:close/>
                  <a:moveTo>
                    <a:pt x="8932640" y="63056"/>
                  </a:moveTo>
                  <a:cubicBezTo>
                    <a:pt x="8932640" y="47339"/>
                    <a:pt x="8946928" y="34385"/>
                    <a:pt x="8964454" y="34385"/>
                  </a:cubicBezTo>
                  <a:lnTo>
                    <a:pt x="9115996" y="34385"/>
                  </a:lnTo>
                  <a:cubicBezTo>
                    <a:pt x="9133427" y="34385"/>
                    <a:pt x="9147810" y="47244"/>
                    <a:pt x="9147810" y="63056"/>
                  </a:cubicBezTo>
                  <a:lnTo>
                    <a:pt x="9147810" y="214789"/>
                  </a:lnTo>
                  <a:cubicBezTo>
                    <a:pt x="9147810" y="230505"/>
                    <a:pt x="9133523" y="243459"/>
                    <a:pt x="9115996" y="243459"/>
                  </a:cubicBezTo>
                  <a:lnTo>
                    <a:pt x="8964454" y="243459"/>
                  </a:lnTo>
                  <a:cubicBezTo>
                    <a:pt x="8947023" y="243459"/>
                    <a:pt x="8932640" y="230600"/>
                    <a:pt x="8932640" y="214789"/>
                  </a:cubicBezTo>
                  <a:lnTo>
                    <a:pt x="8932640" y="62960"/>
                  </a:lnTo>
                  <a:close/>
                  <a:moveTo>
                    <a:pt x="8656415" y="63056"/>
                  </a:moveTo>
                  <a:cubicBezTo>
                    <a:pt x="8656415" y="47339"/>
                    <a:pt x="8670703" y="34385"/>
                    <a:pt x="8688229" y="34385"/>
                  </a:cubicBezTo>
                  <a:lnTo>
                    <a:pt x="8839771" y="34385"/>
                  </a:lnTo>
                  <a:cubicBezTo>
                    <a:pt x="8857202" y="34385"/>
                    <a:pt x="8871585" y="47244"/>
                    <a:pt x="8871585" y="63056"/>
                  </a:cubicBezTo>
                  <a:lnTo>
                    <a:pt x="8871585" y="214789"/>
                  </a:lnTo>
                  <a:cubicBezTo>
                    <a:pt x="8871585" y="230505"/>
                    <a:pt x="8857298" y="243459"/>
                    <a:pt x="8839771" y="243459"/>
                  </a:cubicBezTo>
                  <a:lnTo>
                    <a:pt x="8688229" y="243459"/>
                  </a:lnTo>
                  <a:cubicBezTo>
                    <a:pt x="8670798" y="243459"/>
                    <a:pt x="8656415" y="230600"/>
                    <a:pt x="8656415" y="214789"/>
                  </a:cubicBezTo>
                  <a:lnTo>
                    <a:pt x="8656415" y="62960"/>
                  </a:lnTo>
                  <a:close/>
                  <a:moveTo>
                    <a:pt x="8380190" y="63056"/>
                  </a:moveTo>
                  <a:cubicBezTo>
                    <a:pt x="8380190" y="47339"/>
                    <a:pt x="8394478" y="34385"/>
                    <a:pt x="8412004" y="34385"/>
                  </a:cubicBezTo>
                  <a:lnTo>
                    <a:pt x="8563546" y="34385"/>
                  </a:lnTo>
                  <a:cubicBezTo>
                    <a:pt x="8580977" y="34385"/>
                    <a:pt x="8595360" y="47244"/>
                    <a:pt x="8595360" y="63056"/>
                  </a:cubicBezTo>
                  <a:lnTo>
                    <a:pt x="8595360" y="214789"/>
                  </a:lnTo>
                  <a:cubicBezTo>
                    <a:pt x="8595360" y="230505"/>
                    <a:pt x="8581073" y="243459"/>
                    <a:pt x="8563546" y="243459"/>
                  </a:cubicBezTo>
                  <a:lnTo>
                    <a:pt x="8412004" y="243459"/>
                  </a:lnTo>
                  <a:cubicBezTo>
                    <a:pt x="8394573" y="243459"/>
                    <a:pt x="8380190" y="230600"/>
                    <a:pt x="8380190" y="214789"/>
                  </a:cubicBezTo>
                  <a:lnTo>
                    <a:pt x="8380190" y="62960"/>
                  </a:lnTo>
                  <a:close/>
                  <a:moveTo>
                    <a:pt x="8103965" y="63056"/>
                  </a:moveTo>
                  <a:cubicBezTo>
                    <a:pt x="8103965" y="47339"/>
                    <a:pt x="8118253" y="34385"/>
                    <a:pt x="8135779" y="34385"/>
                  </a:cubicBezTo>
                  <a:lnTo>
                    <a:pt x="8287322" y="34385"/>
                  </a:lnTo>
                  <a:cubicBezTo>
                    <a:pt x="8304753" y="34385"/>
                    <a:pt x="8319135" y="47244"/>
                    <a:pt x="8319135" y="63056"/>
                  </a:cubicBezTo>
                  <a:lnTo>
                    <a:pt x="8319135" y="214789"/>
                  </a:lnTo>
                  <a:cubicBezTo>
                    <a:pt x="8319135" y="230505"/>
                    <a:pt x="8304848" y="243459"/>
                    <a:pt x="8287322" y="243459"/>
                  </a:cubicBezTo>
                  <a:lnTo>
                    <a:pt x="8135779" y="243459"/>
                  </a:lnTo>
                  <a:cubicBezTo>
                    <a:pt x="8118348" y="243459"/>
                    <a:pt x="8103965" y="230600"/>
                    <a:pt x="8103965" y="214789"/>
                  </a:cubicBezTo>
                  <a:lnTo>
                    <a:pt x="8103965" y="62960"/>
                  </a:lnTo>
                  <a:close/>
                  <a:moveTo>
                    <a:pt x="7827740" y="63056"/>
                  </a:moveTo>
                  <a:cubicBezTo>
                    <a:pt x="7827740" y="47339"/>
                    <a:pt x="7842028" y="34385"/>
                    <a:pt x="7859554" y="34385"/>
                  </a:cubicBezTo>
                  <a:lnTo>
                    <a:pt x="8011097" y="34385"/>
                  </a:lnTo>
                  <a:cubicBezTo>
                    <a:pt x="8028528" y="34385"/>
                    <a:pt x="8042910" y="47244"/>
                    <a:pt x="8042910" y="63056"/>
                  </a:cubicBezTo>
                  <a:lnTo>
                    <a:pt x="8042910" y="214789"/>
                  </a:lnTo>
                  <a:cubicBezTo>
                    <a:pt x="8042910" y="230505"/>
                    <a:pt x="8028623" y="243459"/>
                    <a:pt x="8011097" y="243459"/>
                  </a:cubicBezTo>
                  <a:lnTo>
                    <a:pt x="7859554" y="243459"/>
                  </a:lnTo>
                  <a:cubicBezTo>
                    <a:pt x="7842123" y="243459"/>
                    <a:pt x="7827740" y="230600"/>
                    <a:pt x="7827740" y="214789"/>
                  </a:cubicBezTo>
                  <a:lnTo>
                    <a:pt x="7827740" y="62960"/>
                  </a:lnTo>
                  <a:close/>
                  <a:moveTo>
                    <a:pt x="7551515" y="63056"/>
                  </a:moveTo>
                  <a:cubicBezTo>
                    <a:pt x="7551515" y="47339"/>
                    <a:pt x="7565803" y="34385"/>
                    <a:pt x="7583329" y="34385"/>
                  </a:cubicBezTo>
                  <a:lnTo>
                    <a:pt x="7734872" y="34385"/>
                  </a:lnTo>
                  <a:cubicBezTo>
                    <a:pt x="7752303" y="34385"/>
                    <a:pt x="7766685" y="47244"/>
                    <a:pt x="7766685" y="63056"/>
                  </a:cubicBezTo>
                  <a:lnTo>
                    <a:pt x="7766685" y="214789"/>
                  </a:lnTo>
                  <a:cubicBezTo>
                    <a:pt x="7766685" y="230505"/>
                    <a:pt x="7752398" y="243459"/>
                    <a:pt x="7734872" y="243459"/>
                  </a:cubicBezTo>
                  <a:lnTo>
                    <a:pt x="7583329" y="243459"/>
                  </a:lnTo>
                  <a:cubicBezTo>
                    <a:pt x="7565898" y="243459"/>
                    <a:pt x="7551515" y="230600"/>
                    <a:pt x="7551515" y="214789"/>
                  </a:cubicBezTo>
                  <a:lnTo>
                    <a:pt x="7551515" y="62960"/>
                  </a:lnTo>
                  <a:close/>
                  <a:moveTo>
                    <a:pt x="7275290" y="63056"/>
                  </a:moveTo>
                  <a:cubicBezTo>
                    <a:pt x="7275290" y="47339"/>
                    <a:pt x="7289578" y="34385"/>
                    <a:pt x="7307104" y="34385"/>
                  </a:cubicBezTo>
                  <a:lnTo>
                    <a:pt x="7458647" y="34385"/>
                  </a:lnTo>
                  <a:cubicBezTo>
                    <a:pt x="7476078" y="34385"/>
                    <a:pt x="7490460" y="47244"/>
                    <a:pt x="7490460" y="63056"/>
                  </a:cubicBezTo>
                  <a:lnTo>
                    <a:pt x="7490460" y="214789"/>
                  </a:lnTo>
                  <a:cubicBezTo>
                    <a:pt x="7490460" y="230505"/>
                    <a:pt x="7476173" y="243459"/>
                    <a:pt x="7458647" y="243459"/>
                  </a:cubicBezTo>
                  <a:lnTo>
                    <a:pt x="7307104" y="243459"/>
                  </a:lnTo>
                  <a:cubicBezTo>
                    <a:pt x="7289673" y="243459"/>
                    <a:pt x="7275290" y="230600"/>
                    <a:pt x="7275290" y="214789"/>
                  </a:cubicBezTo>
                  <a:lnTo>
                    <a:pt x="7275290" y="62960"/>
                  </a:lnTo>
                  <a:close/>
                  <a:moveTo>
                    <a:pt x="6999065" y="63056"/>
                  </a:moveTo>
                  <a:cubicBezTo>
                    <a:pt x="6999065" y="47339"/>
                    <a:pt x="7013353" y="34385"/>
                    <a:pt x="7030879" y="34385"/>
                  </a:cubicBezTo>
                  <a:lnTo>
                    <a:pt x="7182422" y="34385"/>
                  </a:lnTo>
                  <a:cubicBezTo>
                    <a:pt x="7199853" y="34385"/>
                    <a:pt x="7214235" y="47244"/>
                    <a:pt x="7214235" y="63056"/>
                  </a:cubicBezTo>
                  <a:lnTo>
                    <a:pt x="7214235" y="214789"/>
                  </a:lnTo>
                  <a:cubicBezTo>
                    <a:pt x="7214235" y="230505"/>
                    <a:pt x="7199948" y="243459"/>
                    <a:pt x="7182422" y="243459"/>
                  </a:cubicBezTo>
                  <a:lnTo>
                    <a:pt x="7030879" y="243459"/>
                  </a:lnTo>
                  <a:cubicBezTo>
                    <a:pt x="7013448" y="243459"/>
                    <a:pt x="6999065" y="230600"/>
                    <a:pt x="6999065" y="214789"/>
                  </a:cubicBezTo>
                  <a:lnTo>
                    <a:pt x="6999065" y="62960"/>
                  </a:lnTo>
                  <a:close/>
                  <a:moveTo>
                    <a:pt x="6722840" y="63056"/>
                  </a:moveTo>
                  <a:cubicBezTo>
                    <a:pt x="6722840" y="47339"/>
                    <a:pt x="6737128" y="34385"/>
                    <a:pt x="6754654" y="34385"/>
                  </a:cubicBezTo>
                  <a:lnTo>
                    <a:pt x="6906197" y="34385"/>
                  </a:lnTo>
                  <a:cubicBezTo>
                    <a:pt x="6923628" y="34385"/>
                    <a:pt x="6938010" y="47244"/>
                    <a:pt x="6938010" y="63056"/>
                  </a:cubicBezTo>
                  <a:lnTo>
                    <a:pt x="6938010" y="214789"/>
                  </a:lnTo>
                  <a:cubicBezTo>
                    <a:pt x="6938010" y="230505"/>
                    <a:pt x="6923723" y="243459"/>
                    <a:pt x="6906197" y="243459"/>
                  </a:cubicBezTo>
                  <a:lnTo>
                    <a:pt x="6754654" y="243459"/>
                  </a:lnTo>
                  <a:cubicBezTo>
                    <a:pt x="6737223" y="243459"/>
                    <a:pt x="6722840" y="230600"/>
                    <a:pt x="6722840" y="214789"/>
                  </a:cubicBezTo>
                  <a:lnTo>
                    <a:pt x="6722840" y="62960"/>
                  </a:lnTo>
                  <a:close/>
                  <a:moveTo>
                    <a:pt x="6446615" y="63056"/>
                  </a:moveTo>
                  <a:cubicBezTo>
                    <a:pt x="6446615" y="47339"/>
                    <a:pt x="6460903" y="34385"/>
                    <a:pt x="6478429" y="34385"/>
                  </a:cubicBezTo>
                  <a:lnTo>
                    <a:pt x="6629972" y="34385"/>
                  </a:lnTo>
                  <a:cubicBezTo>
                    <a:pt x="6647403" y="34385"/>
                    <a:pt x="6661785" y="47244"/>
                    <a:pt x="6661785" y="63056"/>
                  </a:cubicBezTo>
                  <a:lnTo>
                    <a:pt x="6661785" y="214789"/>
                  </a:lnTo>
                  <a:cubicBezTo>
                    <a:pt x="6661785" y="230505"/>
                    <a:pt x="6647498" y="243459"/>
                    <a:pt x="6629972" y="243459"/>
                  </a:cubicBezTo>
                  <a:lnTo>
                    <a:pt x="6478429" y="243459"/>
                  </a:lnTo>
                  <a:cubicBezTo>
                    <a:pt x="6460998" y="243459"/>
                    <a:pt x="6446615" y="230600"/>
                    <a:pt x="6446615" y="214789"/>
                  </a:cubicBezTo>
                  <a:lnTo>
                    <a:pt x="6446615" y="62960"/>
                  </a:lnTo>
                  <a:close/>
                  <a:moveTo>
                    <a:pt x="6170390" y="63056"/>
                  </a:moveTo>
                  <a:cubicBezTo>
                    <a:pt x="6170390" y="47339"/>
                    <a:pt x="6184678" y="34385"/>
                    <a:pt x="6202204" y="34385"/>
                  </a:cubicBezTo>
                  <a:lnTo>
                    <a:pt x="6353747" y="34385"/>
                  </a:lnTo>
                  <a:cubicBezTo>
                    <a:pt x="6371178" y="34385"/>
                    <a:pt x="6385560" y="47244"/>
                    <a:pt x="6385560" y="63056"/>
                  </a:cubicBezTo>
                  <a:lnTo>
                    <a:pt x="6385560" y="214789"/>
                  </a:lnTo>
                  <a:cubicBezTo>
                    <a:pt x="6385560" y="230505"/>
                    <a:pt x="6371273" y="243459"/>
                    <a:pt x="6353747" y="243459"/>
                  </a:cubicBezTo>
                  <a:lnTo>
                    <a:pt x="6202204" y="243459"/>
                  </a:lnTo>
                  <a:cubicBezTo>
                    <a:pt x="6184773" y="243459"/>
                    <a:pt x="6170390" y="230600"/>
                    <a:pt x="6170390" y="214789"/>
                  </a:cubicBezTo>
                  <a:lnTo>
                    <a:pt x="6170390" y="62960"/>
                  </a:lnTo>
                  <a:close/>
                  <a:moveTo>
                    <a:pt x="5894165" y="63056"/>
                  </a:moveTo>
                  <a:cubicBezTo>
                    <a:pt x="5894165" y="47339"/>
                    <a:pt x="5908453" y="34385"/>
                    <a:pt x="5925979" y="34385"/>
                  </a:cubicBezTo>
                  <a:lnTo>
                    <a:pt x="6077522" y="34385"/>
                  </a:lnTo>
                  <a:cubicBezTo>
                    <a:pt x="6094953" y="34385"/>
                    <a:pt x="6109335" y="47244"/>
                    <a:pt x="6109335" y="63056"/>
                  </a:cubicBezTo>
                  <a:lnTo>
                    <a:pt x="6109335" y="214789"/>
                  </a:lnTo>
                  <a:cubicBezTo>
                    <a:pt x="6109335" y="230505"/>
                    <a:pt x="6095048" y="243459"/>
                    <a:pt x="6077522" y="243459"/>
                  </a:cubicBezTo>
                  <a:lnTo>
                    <a:pt x="5925979" y="243459"/>
                  </a:lnTo>
                  <a:cubicBezTo>
                    <a:pt x="5908548" y="243459"/>
                    <a:pt x="5894165" y="230600"/>
                    <a:pt x="5894165" y="214789"/>
                  </a:cubicBezTo>
                  <a:lnTo>
                    <a:pt x="5894165" y="62960"/>
                  </a:lnTo>
                  <a:close/>
                  <a:moveTo>
                    <a:pt x="5617940" y="63056"/>
                  </a:moveTo>
                  <a:cubicBezTo>
                    <a:pt x="5617940" y="47339"/>
                    <a:pt x="5632228" y="34385"/>
                    <a:pt x="5649754" y="34385"/>
                  </a:cubicBezTo>
                  <a:lnTo>
                    <a:pt x="5801297" y="34385"/>
                  </a:lnTo>
                  <a:cubicBezTo>
                    <a:pt x="5818728" y="34385"/>
                    <a:pt x="5833110" y="47244"/>
                    <a:pt x="5833110" y="63056"/>
                  </a:cubicBezTo>
                  <a:lnTo>
                    <a:pt x="5833110" y="214789"/>
                  </a:lnTo>
                  <a:cubicBezTo>
                    <a:pt x="5833110" y="230505"/>
                    <a:pt x="5818823" y="243459"/>
                    <a:pt x="5801297" y="243459"/>
                  </a:cubicBezTo>
                  <a:lnTo>
                    <a:pt x="5649754" y="243459"/>
                  </a:lnTo>
                  <a:cubicBezTo>
                    <a:pt x="5632323" y="243459"/>
                    <a:pt x="5617940" y="230600"/>
                    <a:pt x="5617940" y="214789"/>
                  </a:cubicBezTo>
                  <a:lnTo>
                    <a:pt x="5617940" y="62960"/>
                  </a:lnTo>
                  <a:close/>
                  <a:moveTo>
                    <a:pt x="5341715" y="63056"/>
                  </a:moveTo>
                  <a:cubicBezTo>
                    <a:pt x="5341715" y="47339"/>
                    <a:pt x="5356003" y="34385"/>
                    <a:pt x="5373529" y="34385"/>
                  </a:cubicBezTo>
                  <a:lnTo>
                    <a:pt x="5525072" y="34385"/>
                  </a:lnTo>
                  <a:cubicBezTo>
                    <a:pt x="5542503" y="34385"/>
                    <a:pt x="5556885" y="47244"/>
                    <a:pt x="5556885" y="63056"/>
                  </a:cubicBezTo>
                  <a:lnTo>
                    <a:pt x="5556885" y="214789"/>
                  </a:lnTo>
                  <a:cubicBezTo>
                    <a:pt x="5556885" y="230505"/>
                    <a:pt x="5542598" y="243459"/>
                    <a:pt x="5525072" y="243459"/>
                  </a:cubicBezTo>
                  <a:lnTo>
                    <a:pt x="5373529" y="243459"/>
                  </a:lnTo>
                  <a:cubicBezTo>
                    <a:pt x="5356098" y="243459"/>
                    <a:pt x="5341715" y="230600"/>
                    <a:pt x="5341715" y="214789"/>
                  </a:cubicBezTo>
                  <a:lnTo>
                    <a:pt x="5341715" y="62960"/>
                  </a:lnTo>
                  <a:close/>
                  <a:moveTo>
                    <a:pt x="5029772" y="63056"/>
                  </a:moveTo>
                  <a:cubicBezTo>
                    <a:pt x="5029772" y="47339"/>
                    <a:pt x="5044059" y="34385"/>
                    <a:pt x="5061585" y="34385"/>
                  </a:cubicBezTo>
                  <a:lnTo>
                    <a:pt x="5213128" y="34385"/>
                  </a:lnTo>
                  <a:cubicBezTo>
                    <a:pt x="5230559" y="34385"/>
                    <a:pt x="5244942" y="47244"/>
                    <a:pt x="5244942" y="63056"/>
                  </a:cubicBezTo>
                  <a:lnTo>
                    <a:pt x="5244942" y="214789"/>
                  </a:lnTo>
                  <a:cubicBezTo>
                    <a:pt x="5244942" y="230505"/>
                    <a:pt x="5230654" y="243459"/>
                    <a:pt x="5213128" y="243459"/>
                  </a:cubicBezTo>
                  <a:lnTo>
                    <a:pt x="5061585" y="243459"/>
                  </a:lnTo>
                  <a:cubicBezTo>
                    <a:pt x="5044155" y="243459"/>
                    <a:pt x="5029772" y="230600"/>
                    <a:pt x="5029772" y="214789"/>
                  </a:cubicBezTo>
                  <a:lnTo>
                    <a:pt x="5029772" y="62960"/>
                  </a:lnTo>
                  <a:close/>
                  <a:moveTo>
                    <a:pt x="4753547" y="63056"/>
                  </a:moveTo>
                  <a:cubicBezTo>
                    <a:pt x="4753547" y="47339"/>
                    <a:pt x="4767834" y="34385"/>
                    <a:pt x="4785360" y="34385"/>
                  </a:cubicBezTo>
                  <a:lnTo>
                    <a:pt x="4936903" y="34385"/>
                  </a:lnTo>
                  <a:cubicBezTo>
                    <a:pt x="4954334" y="34385"/>
                    <a:pt x="4968717" y="47244"/>
                    <a:pt x="4968717" y="63056"/>
                  </a:cubicBezTo>
                  <a:lnTo>
                    <a:pt x="4968717" y="214789"/>
                  </a:lnTo>
                  <a:cubicBezTo>
                    <a:pt x="4968717" y="230505"/>
                    <a:pt x="4954429" y="243459"/>
                    <a:pt x="4936903" y="243459"/>
                  </a:cubicBezTo>
                  <a:lnTo>
                    <a:pt x="4785360" y="243459"/>
                  </a:lnTo>
                  <a:cubicBezTo>
                    <a:pt x="4767930" y="243459"/>
                    <a:pt x="4753547" y="230600"/>
                    <a:pt x="4753547" y="214789"/>
                  </a:cubicBezTo>
                  <a:lnTo>
                    <a:pt x="4753547" y="62960"/>
                  </a:lnTo>
                  <a:close/>
                  <a:moveTo>
                    <a:pt x="4477322" y="63056"/>
                  </a:moveTo>
                  <a:cubicBezTo>
                    <a:pt x="4477322" y="47339"/>
                    <a:pt x="4491609" y="34385"/>
                    <a:pt x="4509135" y="34385"/>
                  </a:cubicBezTo>
                  <a:lnTo>
                    <a:pt x="4660678" y="34385"/>
                  </a:lnTo>
                  <a:cubicBezTo>
                    <a:pt x="4678109" y="34385"/>
                    <a:pt x="4692491" y="47244"/>
                    <a:pt x="4692491" y="63056"/>
                  </a:cubicBezTo>
                  <a:lnTo>
                    <a:pt x="4692491" y="214789"/>
                  </a:lnTo>
                  <a:cubicBezTo>
                    <a:pt x="4692491" y="230505"/>
                    <a:pt x="4678204" y="243459"/>
                    <a:pt x="4660678" y="243459"/>
                  </a:cubicBezTo>
                  <a:lnTo>
                    <a:pt x="4509135" y="243459"/>
                  </a:lnTo>
                  <a:cubicBezTo>
                    <a:pt x="4491705" y="243459"/>
                    <a:pt x="4477322" y="230600"/>
                    <a:pt x="4477322" y="214789"/>
                  </a:cubicBezTo>
                  <a:lnTo>
                    <a:pt x="4477322" y="62960"/>
                  </a:lnTo>
                  <a:close/>
                  <a:moveTo>
                    <a:pt x="4201097" y="63056"/>
                  </a:moveTo>
                  <a:cubicBezTo>
                    <a:pt x="4201097" y="47339"/>
                    <a:pt x="4215384" y="34385"/>
                    <a:pt x="4232910" y="34385"/>
                  </a:cubicBezTo>
                  <a:lnTo>
                    <a:pt x="4384453" y="34385"/>
                  </a:lnTo>
                  <a:cubicBezTo>
                    <a:pt x="4401884" y="34385"/>
                    <a:pt x="4416266" y="47244"/>
                    <a:pt x="4416266" y="63056"/>
                  </a:cubicBezTo>
                  <a:lnTo>
                    <a:pt x="4416266" y="214789"/>
                  </a:lnTo>
                  <a:cubicBezTo>
                    <a:pt x="4416266" y="230505"/>
                    <a:pt x="4401979" y="243459"/>
                    <a:pt x="4384453" y="243459"/>
                  </a:cubicBezTo>
                  <a:lnTo>
                    <a:pt x="4232910" y="243459"/>
                  </a:lnTo>
                  <a:cubicBezTo>
                    <a:pt x="4215480" y="243459"/>
                    <a:pt x="4201097" y="230600"/>
                    <a:pt x="4201097" y="214789"/>
                  </a:cubicBezTo>
                  <a:lnTo>
                    <a:pt x="4201097" y="62960"/>
                  </a:lnTo>
                  <a:close/>
                  <a:moveTo>
                    <a:pt x="3924872" y="63056"/>
                  </a:moveTo>
                  <a:cubicBezTo>
                    <a:pt x="3924872" y="47339"/>
                    <a:pt x="3939159" y="34385"/>
                    <a:pt x="3956685" y="34385"/>
                  </a:cubicBezTo>
                  <a:lnTo>
                    <a:pt x="4108228" y="34385"/>
                  </a:lnTo>
                  <a:cubicBezTo>
                    <a:pt x="4125659" y="34385"/>
                    <a:pt x="4140041" y="47244"/>
                    <a:pt x="4140041" y="63056"/>
                  </a:cubicBezTo>
                  <a:lnTo>
                    <a:pt x="4140041" y="214789"/>
                  </a:lnTo>
                  <a:cubicBezTo>
                    <a:pt x="4140041" y="230505"/>
                    <a:pt x="4125754" y="243459"/>
                    <a:pt x="4108228" y="243459"/>
                  </a:cubicBezTo>
                  <a:lnTo>
                    <a:pt x="3956685" y="243459"/>
                  </a:lnTo>
                  <a:cubicBezTo>
                    <a:pt x="3939254" y="243459"/>
                    <a:pt x="3924872" y="230600"/>
                    <a:pt x="3924872" y="214789"/>
                  </a:cubicBezTo>
                  <a:lnTo>
                    <a:pt x="3924872" y="62960"/>
                  </a:lnTo>
                  <a:close/>
                  <a:moveTo>
                    <a:pt x="3648647" y="63056"/>
                  </a:moveTo>
                  <a:cubicBezTo>
                    <a:pt x="3648647" y="47339"/>
                    <a:pt x="3662934" y="34385"/>
                    <a:pt x="3680460" y="34385"/>
                  </a:cubicBezTo>
                  <a:lnTo>
                    <a:pt x="3832003" y="34385"/>
                  </a:lnTo>
                  <a:cubicBezTo>
                    <a:pt x="3849434" y="34385"/>
                    <a:pt x="3863816" y="47244"/>
                    <a:pt x="3863816" y="63056"/>
                  </a:cubicBezTo>
                  <a:lnTo>
                    <a:pt x="3863816" y="214789"/>
                  </a:lnTo>
                  <a:cubicBezTo>
                    <a:pt x="3863816" y="230505"/>
                    <a:pt x="3849529" y="243459"/>
                    <a:pt x="3832003" y="243459"/>
                  </a:cubicBezTo>
                  <a:lnTo>
                    <a:pt x="3680460" y="243459"/>
                  </a:lnTo>
                  <a:cubicBezTo>
                    <a:pt x="3663029" y="243459"/>
                    <a:pt x="3648647" y="230600"/>
                    <a:pt x="3648647" y="214789"/>
                  </a:cubicBezTo>
                  <a:lnTo>
                    <a:pt x="3648647" y="62960"/>
                  </a:lnTo>
                  <a:close/>
                  <a:moveTo>
                    <a:pt x="3372422" y="63056"/>
                  </a:moveTo>
                  <a:cubicBezTo>
                    <a:pt x="3372422" y="47339"/>
                    <a:pt x="3386709" y="34385"/>
                    <a:pt x="3404235" y="34385"/>
                  </a:cubicBezTo>
                  <a:lnTo>
                    <a:pt x="3555778" y="34385"/>
                  </a:lnTo>
                  <a:cubicBezTo>
                    <a:pt x="3573209" y="34385"/>
                    <a:pt x="3587591" y="47244"/>
                    <a:pt x="3587591" y="63056"/>
                  </a:cubicBezTo>
                  <a:lnTo>
                    <a:pt x="3587591" y="214789"/>
                  </a:lnTo>
                  <a:cubicBezTo>
                    <a:pt x="3587591" y="230505"/>
                    <a:pt x="3573304" y="243459"/>
                    <a:pt x="3555778" y="243459"/>
                  </a:cubicBezTo>
                  <a:lnTo>
                    <a:pt x="3404235" y="243459"/>
                  </a:lnTo>
                  <a:cubicBezTo>
                    <a:pt x="3386804" y="243459"/>
                    <a:pt x="3372422" y="230600"/>
                    <a:pt x="3372422" y="214789"/>
                  </a:cubicBezTo>
                  <a:lnTo>
                    <a:pt x="3372422" y="62960"/>
                  </a:lnTo>
                  <a:close/>
                  <a:moveTo>
                    <a:pt x="3096197" y="63056"/>
                  </a:moveTo>
                  <a:cubicBezTo>
                    <a:pt x="3096197" y="47339"/>
                    <a:pt x="3110484" y="34385"/>
                    <a:pt x="3128010" y="34385"/>
                  </a:cubicBezTo>
                  <a:lnTo>
                    <a:pt x="3279553" y="34385"/>
                  </a:lnTo>
                  <a:cubicBezTo>
                    <a:pt x="3296984" y="34385"/>
                    <a:pt x="3311366" y="47244"/>
                    <a:pt x="3311366" y="63056"/>
                  </a:cubicBezTo>
                  <a:lnTo>
                    <a:pt x="3311366" y="214789"/>
                  </a:lnTo>
                  <a:cubicBezTo>
                    <a:pt x="3311366" y="230505"/>
                    <a:pt x="3297079" y="243459"/>
                    <a:pt x="3279553" y="243459"/>
                  </a:cubicBezTo>
                  <a:lnTo>
                    <a:pt x="3128010" y="243459"/>
                  </a:lnTo>
                  <a:cubicBezTo>
                    <a:pt x="3110579" y="243459"/>
                    <a:pt x="3096197" y="230600"/>
                    <a:pt x="3096197" y="214789"/>
                  </a:cubicBezTo>
                  <a:lnTo>
                    <a:pt x="3096197" y="62960"/>
                  </a:lnTo>
                  <a:close/>
                  <a:moveTo>
                    <a:pt x="2819972" y="63056"/>
                  </a:moveTo>
                  <a:cubicBezTo>
                    <a:pt x="2819972" y="47339"/>
                    <a:pt x="2834259" y="34385"/>
                    <a:pt x="2851785" y="34385"/>
                  </a:cubicBezTo>
                  <a:lnTo>
                    <a:pt x="3003328" y="34385"/>
                  </a:lnTo>
                  <a:cubicBezTo>
                    <a:pt x="3020759" y="34385"/>
                    <a:pt x="3035141" y="47244"/>
                    <a:pt x="3035141" y="63056"/>
                  </a:cubicBezTo>
                  <a:lnTo>
                    <a:pt x="3035141" y="214789"/>
                  </a:lnTo>
                  <a:cubicBezTo>
                    <a:pt x="3035141" y="230505"/>
                    <a:pt x="3020854" y="243459"/>
                    <a:pt x="3003328" y="243459"/>
                  </a:cubicBezTo>
                  <a:lnTo>
                    <a:pt x="2851785" y="243459"/>
                  </a:lnTo>
                  <a:cubicBezTo>
                    <a:pt x="2834354" y="243459"/>
                    <a:pt x="2819972" y="230600"/>
                    <a:pt x="2819972" y="214789"/>
                  </a:cubicBezTo>
                  <a:lnTo>
                    <a:pt x="2819972" y="62960"/>
                  </a:lnTo>
                  <a:close/>
                  <a:moveTo>
                    <a:pt x="2543747" y="63056"/>
                  </a:moveTo>
                  <a:cubicBezTo>
                    <a:pt x="2543747" y="47339"/>
                    <a:pt x="2558034" y="34385"/>
                    <a:pt x="2575560" y="34385"/>
                  </a:cubicBezTo>
                  <a:lnTo>
                    <a:pt x="2727103" y="34385"/>
                  </a:lnTo>
                  <a:cubicBezTo>
                    <a:pt x="2744534" y="34385"/>
                    <a:pt x="2758916" y="47244"/>
                    <a:pt x="2758916" y="63056"/>
                  </a:cubicBezTo>
                  <a:lnTo>
                    <a:pt x="2758916" y="214789"/>
                  </a:lnTo>
                  <a:cubicBezTo>
                    <a:pt x="2758916" y="230505"/>
                    <a:pt x="2744629" y="243459"/>
                    <a:pt x="2727103" y="243459"/>
                  </a:cubicBezTo>
                  <a:lnTo>
                    <a:pt x="2575560" y="243459"/>
                  </a:lnTo>
                  <a:cubicBezTo>
                    <a:pt x="2558129" y="243459"/>
                    <a:pt x="2543747" y="230600"/>
                    <a:pt x="2543747" y="214789"/>
                  </a:cubicBezTo>
                  <a:lnTo>
                    <a:pt x="2543747" y="62960"/>
                  </a:lnTo>
                  <a:close/>
                  <a:moveTo>
                    <a:pt x="2267522" y="63056"/>
                  </a:moveTo>
                  <a:cubicBezTo>
                    <a:pt x="2267522" y="47339"/>
                    <a:pt x="2281809" y="34385"/>
                    <a:pt x="2299335" y="34385"/>
                  </a:cubicBezTo>
                  <a:lnTo>
                    <a:pt x="2450878" y="34385"/>
                  </a:lnTo>
                  <a:cubicBezTo>
                    <a:pt x="2468309" y="34385"/>
                    <a:pt x="2482691" y="47244"/>
                    <a:pt x="2482691" y="63056"/>
                  </a:cubicBezTo>
                  <a:lnTo>
                    <a:pt x="2482691" y="214789"/>
                  </a:lnTo>
                  <a:cubicBezTo>
                    <a:pt x="2482691" y="230505"/>
                    <a:pt x="2468404" y="243459"/>
                    <a:pt x="2450878" y="243459"/>
                  </a:cubicBezTo>
                  <a:lnTo>
                    <a:pt x="2299335" y="243459"/>
                  </a:lnTo>
                  <a:cubicBezTo>
                    <a:pt x="2281904" y="243459"/>
                    <a:pt x="2267522" y="230600"/>
                    <a:pt x="2267522" y="214789"/>
                  </a:cubicBezTo>
                  <a:lnTo>
                    <a:pt x="2267522" y="62960"/>
                  </a:lnTo>
                  <a:close/>
                  <a:moveTo>
                    <a:pt x="1991297" y="63056"/>
                  </a:moveTo>
                  <a:cubicBezTo>
                    <a:pt x="1991297" y="47339"/>
                    <a:pt x="2005584" y="34385"/>
                    <a:pt x="2023110" y="34385"/>
                  </a:cubicBezTo>
                  <a:lnTo>
                    <a:pt x="2174653" y="34385"/>
                  </a:lnTo>
                  <a:cubicBezTo>
                    <a:pt x="2192084" y="34385"/>
                    <a:pt x="2206466" y="47244"/>
                    <a:pt x="2206466" y="63056"/>
                  </a:cubicBezTo>
                  <a:lnTo>
                    <a:pt x="2206466" y="214789"/>
                  </a:lnTo>
                  <a:cubicBezTo>
                    <a:pt x="2206466" y="230505"/>
                    <a:pt x="2192179" y="243459"/>
                    <a:pt x="2174653" y="243459"/>
                  </a:cubicBezTo>
                  <a:lnTo>
                    <a:pt x="2023110" y="243459"/>
                  </a:lnTo>
                  <a:cubicBezTo>
                    <a:pt x="2005679" y="243459"/>
                    <a:pt x="1991297" y="230600"/>
                    <a:pt x="1991297" y="214789"/>
                  </a:cubicBezTo>
                  <a:lnTo>
                    <a:pt x="1991297" y="62960"/>
                  </a:lnTo>
                  <a:close/>
                  <a:moveTo>
                    <a:pt x="1715072" y="63056"/>
                  </a:moveTo>
                  <a:cubicBezTo>
                    <a:pt x="1715072" y="47339"/>
                    <a:pt x="1729359" y="34385"/>
                    <a:pt x="1746885" y="34385"/>
                  </a:cubicBezTo>
                  <a:lnTo>
                    <a:pt x="1898428" y="34385"/>
                  </a:lnTo>
                  <a:cubicBezTo>
                    <a:pt x="1915859" y="34385"/>
                    <a:pt x="1930241" y="47244"/>
                    <a:pt x="1930241" y="63056"/>
                  </a:cubicBezTo>
                  <a:lnTo>
                    <a:pt x="1930241" y="214789"/>
                  </a:lnTo>
                  <a:cubicBezTo>
                    <a:pt x="1930241" y="230505"/>
                    <a:pt x="1915954" y="243459"/>
                    <a:pt x="1898428" y="243459"/>
                  </a:cubicBezTo>
                  <a:lnTo>
                    <a:pt x="1746885" y="243459"/>
                  </a:lnTo>
                  <a:cubicBezTo>
                    <a:pt x="1729454" y="243459"/>
                    <a:pt x="1715072" y="230600"/>
                    <a:pt x="1715072" y="214789"/>
                  </a:cubicBezTo>
                  <a:lnTo>
                    <a:pt x="1715072" y="62960"/>
                  </a:lnTo>
                  <a:close/>
                  <a:moveTo>
                    <a:pt x="1438847" y="63056"/>
                  </a:moveTo>
                  <a:cubicBezTo>
                    <a:pt x="1438847" y="47339"/>
                    <a:pt x="1453134" y="34385"/>
                    <a:pt x="1470660" y="34385"/>
                  </a:cubicBezTo>
                  <a:lnTo>
                    <a:pt x="1622203" y="34385"/>
                  </a:lnTo>
                  <a:cubicBezTo>
                    <a:pt x="1639634" y="34385"/>
                    <a:pt x="1654016" y="47244"/>
                    <a:pt x="1654016" y="63056"/>
                  </a:cubicBezTo>
                  <a:lnTo>
                    <a:pt x="1654016" y="214789"/>
                  </a:lnTo>
                  <a:cubicBezTo>
                    <a:pt x="1654016" y="230505"/>
                    <a:pt x="1639729" y="243459"/>
                    <a:pt x="1622203" y="243459"/>
                  </a:cubicBezTo>
                  <a:lnTo>
                    <a:pt x="1470660" y="243459"/>
                  </a:lnTo>
                  <a:cubicBezTo>
                    <a:pt x="1453229" y="243459"/>
                    <a:pt x="1438847" y="230600"/>
                    <a:pt x="1438847" y="214789"/>
                  </a:cubicBezTo>
                  <a:lnTo>
                    <a:pt x="1438847" y="62960"/>
                  </a:lnTo>
                  <a:close/>
                  <a:moveTo>
                    <a:pt x="1162622" y="63056"/>
                  </a:moveTo>
                  <a:cubicBezTo>
                    <a:pt x="1162622" y="47339"/>
                    <a:pt x="1176909" y="34385"/>
                    <a:pt x="1194435" y="34385"/>
                  </a:cubicBezTo>
                  <a:lnTo>
                    <a:pt x="1345978" y="34385"/>
                  </a:lnTo>
                  <a:cubicBezTo>
                    <a:pt x="1363409" y="34385"/>
                    <a:pt x="1377791" y="47244"/>
                    <a:pt x="1377791" y="63056"/>
                  </a:cubicBezTo>
                  <a:lnTo>
                    <a:pt x="1377791" y="214789"/>
                  </a:lnTo>
                  <a:cubicBezTo>
                    <a:pt x="1377791" y="230505"/>
                    <a:pt x="1363504" y="243459"/>
                    <a:pt x="1345978" y="243459"/>
                  </a:cubicBezTo>
                  <a:lnTo>
                    <a:pt x="1194435" y="243459"/>
                  </a:lnTo>
                  <a:cubicBezTo>
                    <a:pt x="1177004" y="243459"/>
                    <a:pt x="1162622" y="230600"/>
                    <a:pt x="1162622" y="214789"/>
                  </a:cubicBezTo>
                  <a:lnTo>
                    <a:pt x="1162622" y="62960"/>
                  </a:lnTo>
                  <a:close/>
                  <a:moveTo>
                    <a:pt x="886397" y="63056"/>
                  </a:moveTo>
                  <a:cubicBezTo>
                    <a:pt x="886397" y="47339"/>
                    <a:pt x="900684" y="34385"/>
                    <a:pt x="918210" y="34385"/>
                  </a:cubicBezTo>
                  <a:lnTo>
                    <a:pt x="1069753" y="34385"/>
                  </a:lnTo>
                  <a:cubicBezTo>
                    <a:pt x="1087184" y="34385"/>
                    <a:pt x="1101566" y="47244"/>
                    <a:pt x="1101566" y="63056"/>
                  </a:cubicBezTo>
                  <a:lnTo>
                    <a:pt x="1101566" y="214789"/>
                  </a:lnTo>
                  <a:cubicBezTo>
                    <a:pt x="1101566" y="230505"/>
                    <a:pt x="1087279" y="243459"/>
                    <a:pt x="1069753" y="243459"/>
                  </a:cubicBezTo>
                  <a:lnTo>
                    <a:pt x="918210" y="243459"/>
                  </a:lnTo>
                  <a:cubicBezTo>
                    <a:pt x="900779" y="243459"/>
                    <a:pt x="886397" y="230600"/>
                    <a:pt x="886397" y="214789"/>
                  </a:cubicBezTo>
                  <a:lnTo>
                    <a:pt x="886397" y="62960"/>
                  </a:lnTo>
                  <a:close/>
                  <a:moveTo>
                    <a:pt x="610172" y="63056"/>
                  </a:moveTo>
                  <a:cubicBezTo>
                    <a:pt x="610172" y="47339"/>
                    <a:pt x="624459" y="34385"/>
                    <a:pt x="641985" y="34385"/>
                  </a:cubicBezTo>
                  <a:lnTo>
                    <a:pt x="793528" y="34385"/>
                  </a:lnTo>
                  <a:cubicBezTo>
                    <a:pt x="810959" y="34385"/>
                    <a:pt x="825341" y="47244"/>
                    <a:pt x="825341" y="63056"/>
                  </a:cubicBezTo>
                  <a:lnTo>
                    <a:pt x="825341" y="214789"/>
                  </a:lnTo>
                  <a:cubicBezTo>
                    <a:pt x="825341" y="230505"/>
                    <a:pt x="811054" y="243459"/>
                    <a:pt x="793528" y="243459"/>
                  </a:cubicBezTo>
                  <a:lnTo>
                    <a:pt x="641985" y="243459"/>
                  </a:lnTo>
                  <a:cubicBezTo>
                    <a:pt x="624554" y="243459"/>
                    <a:pt x="610172" y="230600"/>
                    <a:pt x="610172" y="214789"/>
                  </a:cubicBezTo>
                  <a:lnTo>
                    <a:pt x="610172" y="62960"/>
                  </a:lnTo>
                  <a:close/>
                  <a:moveTo>
                    <a:pt x="333947" y="63056"/>
                  </a:moveTo>
                  <a:cubicBezTo>
                    <a:pt x="333947" y="47339"/>
                    <a:pt x="348234" y="34385"/>
                    <a:pt x="365760" y="34385"/>
                  </a:cubicBezTo>
                  <a:lnTo>
                    <a:pt x="517303" y="34385"/>
                  </a:lnTo>
                  <a:cubicBezTo>
                    <a:pt x="534734" y="34385"/>
                    <a:pt x="549116" y="47244"/>
                    <a:pt x="549116" y="63056"/>
                  </a:cubicBezTo>
                  <a:lnTo>
                    <a:pt x="549116" y="214789"/>
                  </a:lnTo>
                  <a:cubicBezTo>
                    <a:pt x="549116" y="230505"/>
                    <a:pt x="534829" y="243459"/>
                    <a:pt x="517303" y="243459"/>
                  </a:cubicBezTo>
                  <a:lnTo>
                    <a:pt x="365760" y="243459"/>
                  </a:lnTo>
                  <a:cubicBezTo>
                    <a:pt x="348329" y="243459"/>
                    <a:pt x="333947" y="230600"/>
                    <a:pt x="333947" y="214789"/>
                  </a:cubicBezTo>
                  <a:lnTo>
                    <a:pt x="333947" y="62960"/>
                  </a:lnTo>
                  <a:close/>
                  <a:moveTo>
                    <a:pt x="57722" y="63056"/>
                  </a:moveTo>
                  <a:cubicBezTo>
                    <a:pt x="57722" y="47339"/>
                    <a:pt x="72009" y="34385"/>
                    <a:pt x="89535" y="34385"/>
                  </a:cubicBezTo>
                  <a:lnTo>
                    <a:pt x="241078" y="34385"/>
                  </a:lnTo>
                  <a:cubicBezTo>
                    <a:pt x="258509" y="34385"/>
                    <a:pt x="272891" y="47244"/>
                    <a:pt x="272891" y="63056"/>
                  </a:cubicBezTo>
                  <a:lnTo>
                    <a:pt x="272891" y="214789"/>
                  </a:lnTo>
                  <a:cubicBezTo>
                    <a:pt x="272891" y="230505"/>
                    <a:pt x="258604" y="243459"/>
                    <a:pt x="241078" y="243459"/>
                  </a:cubicBezTo>
                  <a:lnTo>
                    <a:pt x="89535" y="243459"/>
                  </a:lnTo>
                  <a:cubicBezTo>
                    <a:pt x="72104" y="243459"/>
                    <a:pt x="57722" y="230600"/>
                    <a:pt x="57722" y="214789"/>
                  </a:cubicBezTo>
                  <a:lnTo>
                    <a:pt x="57722" y="62960"/>
                  </a:lnTo>
                  <a:close/>
                </a:path>
              </a:pathLst>
            </a:custGeom>
            <a:solidFill>
              <a:srgbClr val="FFFFFF">
                <a:alpha val="352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5" name="Google Shape;235;p26"/>
          <p:cNvGrpSpPr/>
          <p:nvPr/>
        </p:nvGrpSpPr>
        <p:grpSpPr>
          <a:xfrm>
            <a:off x="302987" y="288516"/>
            <a:ext cx="8538026" cy="4566468"/>
            <a:chOff x="1298853" y="4144865"/>
            <a:chExt cx="3636452" cy="1944916"/>
          </a:xfrm>
        </p:grpSpPr>
        <p:sp>
          <p:nvSpPr>
            <p:cNvPr id="236" name="Google Shape;236;p26"/>
            <p:cNvSpPr/>
            <p:nvPr/>
          </p:nvSpPr>
          <p:spPr>
            <a:xfrm>
              <a:off x="4556060" y="4144865"/>
              <a:ext cx="379245" cy="379245"/>
            </a:xfrm>
            <a:custGeom>
              <a:rect b="b" l="l" r="r" t="t"/>
              <a:pathLst>
                <a:path extrusionOk="0" h="379245" w="379245">
                  <a:moveTo>
                    <a:pt x="379245" y="379245"/>
                  </a:moveTo>
                  <a:lnTo>
                    <a:pt x="379245" y="0"/>
                  </a:ln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 name="Google Shape;237;p26"/>
            <p:cNvSpPr/>
            <p:nvPr/>
          </p:nvSpPr>
          <p:spPr>
            <a:xfrm>
              <a:off x="4556060" y="5710536"/>
              <a:ext cx="379245" cy="379245"/>
            </a:xfrm>
            <a:custGeom>
              <a:rect b="b" l="l" r="r" t="t"/>
              <a:pathLst>
                <a:path extrusionOk="0" h="379245" w="379245">
                  <a:moveTo>
                    <a:pt x="0" y="379246"/>
                  </a:moveTo>
                  <a:lnTo>
                    <a:pt x="379245" y="379246"/>
                  </a:lnTo>
                  <a:lnTo>
                    <a:pt x="379245"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 name="Google Shape;238;p26"/>
            <p:cNvSpPr/>
            <p:nvPr/>
          </p:nvSpPr>
          <p:spPr>
            <a:xfrm>
              <a:off x="1298853" y="4144865"/>
              <a:ext cx="379245" cy="379245"/>
            </a:xfrm>
            <a:custGeom>
              <a:rect b="b" l="l" r="r" t="t"/>
              <a:pathLst>
                <a:path extrusionOk="0" h="379245" w="379245">
                  <a:moveTo>
                    <a:pt x="379246" y="0"/>
                  </a:moveTo>
                  <a:lnTo>
                    <a:pt x="0" y="0"/>
                  </a:lnTo>
                  <a:lnTo>
                    <a:pt x="0" y="379245"/>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 name="Google Shape;239;p26"/>
            <p:cNvSpPr/>
            <p:nvPr/>
          </p:nvSpPr>
          <p:spPr>
            <a:xfrm>
              <a:off x="1298853" y="5710536"/>
              <a:ext cx="379245" cy="379245"/>
            </a:xfrm>
            <a:custGeom>
              <a:rect b="b" l="l" r="r" t="t"/>
              <a:pathLst>
                <a:path extrusionOk="0" h="379245" w="379245">
                  <a:moveTo>
                    <a:pt x="0" y="0"/>
                  </a:moveTo>
                  <a:lnTo>
                    <a:pt x="0" y="379246"/>
                  </a:lnTo>
                  <a:lnTo>
                    <a:pt x="379246" y="379246"/>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43" name="Shape 243"/>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244" name="Shape 244"/>
        <p:cNvGrpSpPr/>
        <p:nvPr/>
      </p:nvGrpSpPr>
      <p:grpSpPr>
        <a:xfrm>
          <a:off x="0" y="0"/>
          <a:ext cx="0" cy="0"/>
          <a:chOff x="0" y="0"/>
          <a:chExt cx="0" cy="0"/>
        </a:xfrm>
      </p:grpSpPr>
      <p:sp>
        <p:nvSpPr>
          <p:cNvPr id="245" name="Google Shape;245;p2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pic>
        <p:nvPicPr>
          <p:cNvPr id="23" name="Google Shape;23;p4"/>
          <p:cNvPicPr preferRelativeResize="0"/>
          <p:nvPr/>
        </p:nvPicPr>
        <p:blipFill rotWithShape="1">
          <a:blip r:embed="rId2">
            <a:alphaModFix amt="15000"/>
          </a:blip>
          <a:srcRect b="19" l="0" r="0" t="9"/>
          <a:stretch/>
        </p:blipFill>
        <p:spPr>
          <a:xfrm>
            <a:off x="0" y="0"/>
            <a:ext cx="9144002" cy="5143502"/>
          </a:xfrm>
          <a:prstGeom prst="rect">
            <a:avLst/>
          </a:prstGeom>
          <a:noFill/>
          <a:ln>
            <a:noFill/>
          </a:ln>
        </p:spPr>
      </p:pic>
      <p:sp>
        <p:nvSpPr>
          <p:cNvPr id="24" name="Google Shape;24;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 name="Google Shape;25;p4"/>
          <p:cNvSpPr txBox="1"/>
          <p:nvPr>
            <p:ph idx="1" type="body"/>
          </p:nvPr>
        </p:nvSpPr>
        <p:spPr>
          <a:xfrm>
            <a:off x="720000" y="1215751"/>
            <a:ext cx="7704000" cy="4605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
        <p:nvSpPr>
          <p:cNvPr id="26" name="Google Shape;26;p4"/>
          <p:cNvSpPr/>
          <p:nvPr/>
        </p:nvSpPr>
        <p:spPr>
          <a:xfrm rot="-528198">
            <a:off x="4088619" y="4788831"/>
            <a:ext cx="6041438" cy="733546"/>
          </a:xfrm>
          <a:custGeom>
            <a:rect b="b" l="l" r="r" t="t"/>
            <a:pathLst>
              <a:path extrusionOk="0" h="1283017" w="10566844">
                <a:moveTo>
                  <a:pt x="5283423" y="0"/>
                </a:moveTo>
                <a:lnTo>
                  <a:pt x="0" y="0"/>
                </a:lnTo>
                <a:lnTo>
                  <a:pt x="0" y="1283018"/>
                </a:lnTo>
                <a:lnTo>
                  <a:pt x="10566845" y="1283018"/>
                </a:lnTo>
                <a:lnTo>
                  <a:pt x="10566845" y="0"/>
                </a:lnTo>
                <a:lnTo>
                  <a:pt x="5283423" y="0"/>
                </a:lnTo>
                <a:close/>
                <a:moveTo>
                  <a:pt x="254222" y="1220057"/>
                </a:moveTo>
                <a:cubicBezTo>
                  <a:pt x="254222" y="1235774"/>
                  <a:pt x="239935" y="1248728"/>
                  <a:pt x="222409" y="1248728"/>
                </a:cubicBezTo>
                <a:lnTo>
                  <a:pt x="70866" y="1248728"/>
                </a:lnTo>
                <a:cubicBezTo>
                  <a:pt x="53435" y="1248728"/>
                  <a:pt x="39053" y="1235869"/>
                  <a:pt x="39053" y="1220057"/>
                </a:cubicBezTo>
                <a:lnTo>
                  <a:pt x="39053" y="1068324"/>
                </a:lnTo>
                <a:cubicBezTo>
                  <a:pt x="39053" y="1052608"/>
                  <a:pt x="53340" y="1039654"/>
                  <a:pt x="70866" y="1039654"/>
                </a:cubicBezTo>
                <a:lnTo>
                  <a:pt x="222409" y="1039654"/>
                </a:lnTo>
                <a:cubicBezTo>
                  <a:pt x="239840" y="1039654"/>
                  <a:pt x="254222" y="1052513"/>
                  <a:pt x="254222" y="1068324"/>
                </a:cubicBezTo>
                <a:lnTo>
                  <a:pt x="254222" y="1220057"/>
                </a:lnTo>
                <a:close/>
                <a:moveTo>
                  <a:pt x="530447" y="1220057"/>
                </a:moveTo>
                <a:cubicBezTo>
                  <a:pt x="530447" y="1235774"/>
                  <a:pt x="516160" y="1248728"/>
                  <a:pt x="498634" y="1248728"/>
                </a:cubicBezTo>
                <a:lnTo>
                  <a:pt x="347091" y="1248728"/>
                </a:lnTo>
                <a:cubicBezTo>
                  <a:pt x="329660" y="1248728"/>
                  <a:pt x="315278" y="1235869"/>
                  <a:pt x="315278" y="1220057"/>
                </a:cubicBezTo>
                <a:lnTo>
                  <a:pt x="315278" y="1068324"/>
                </a:lnTo>
                <a:cubicBezTo>
                  <a:pt x="315278" y="1052608"/>
                  <a:pt x="329565" y="1039654"/>
                  <a:pt x="347091" y="1039654"/>
                </a:cubicBezTo>
                <a:lnTo>
                  <a:pt x="498634" y="1039654"/>
                </a:lnTo>
                <a:cubicBezTo>
                  <a:pt x="516065" y="1039654"/>
                  <a:pt x="530447" y="1052513"/>
                  <a:pt x="530447" y="1068324"/>
                </a:cubicBezTo>
                <a:lnTo>
                  <a:pt x="530447" y="1220057"/>
                </a:lnTo>
                <a:close/>
                <a:moveTo>
                  <a:pt x="806672" y="1220057"/>
                </a:moveTo>
                <a:cubicBezTo>
                  <a:pt x="806672" y="1235774"/>
                  <a:pt x="792385" y="1248728"/>
                  <a:pt x="774859" y="1248728"/>
                </a:cubicBezTo>
                <a:lnTo>
                  <a:pt x="623316" y="1248728"/>
                </a:lnTo>
                <a:cubicBezTo>
                  <a:pt x="605885" y="1248728"/>
                  <a:pt x="591503" y="1235869"/>
                  <a:pt x="591503" y="1220057"/>
                </a:cubicBezTo>
                <a:lnTo>
                  <a:pt x="591503" y="1068324"/>
                </a:lnTo>
                <a:cubicBezTo>
                  <a:pt x="591503" y="1052608"/>
                  <a:pt x="605790" y="1039654"/>
                  <a:pt x="623316" y="1039654"/>
                </a:cubicBezTo>
                <a:lnTo>
                  <a:pt x="774859" y="1039654"/>
                </a:lnTo>
                <a:cubicBezTo>
                  <a:pt x="792290" y="1039654"/>
                  <a:pt x="806672" y="1052513"/>
                  <a:pt x="806672" y="1068324"/>
                </a:cubicBezTo>
                <a:lnTo>
                  <a:pt x="806672" y="1220057"/>
                </a:lnTo>
                <a:close/>
                <a:moveTo>
                  <a:pt x="1082897" y="1220057"/>
                </a:moveTo>
                <a:cubicBezTo>
                  <a:pt x="1082897" y="1235774"/>
                  <a:pt x="1068610" y="1248728"/>
                  <a:pt x="1051084" y="1248728"/>
                </a:cubicBezTo>
                <a:lnTo>
                  <a:pt x="899541" y="1248728"/>
                </a:lnTo>
                <a:cubicBezTo>
                  <a:pt x="882110" y="1248728"/>
                  <a:pt x="867728" y="1235869"/>
                  <a:pt x="867728" y="1220057"/>
                </a:cubicBezTo>
                <a:lnTo>
                  <a:pt x="867728" y="1068324"/>
                </a:lnTo>
                <a:cubicBezTo>
                  <a:pt x="867728" y="1052608"/>
                  <a:pt x="882015" y="1039654"/>
                  <a:pt x="899541" y="1039654"/>
                </a:cubicBezTo>
                <a:lnTo>
                  <a:pt x="1051084" y="1039654"/>
                </a:lnTo>
                <a:cubicBezTo>
                  <a:pt x="1068515" y="1039654"/>
                  <a:pt x="1082897" y="1052513"/>
                  <a:pt x="1082897" y="1068324"/>
                </a:cubicBezTo>
                <a:lnTo>
                  <a:pt x="1082897" y="1220057"/>
                </a:lnTo>
                <a:close/>
                <a:moveTo>
                  <a:pt x="1359122" y="1220057"/>
                </a:moveTo>
                <a:cubicBezTo>
                  <a:pt x="1359122" y="1235774"/>
                  <a:pt x="1344835" y="1248728"/>
                  <a:pt x="1327309" y="1248728"/>
                </a:cubicBezTo>
                <a:lnTo>
                  <a:pt x="1175766" y="1248728"/>
                </a:lnTo>
                <a:cubicBezTo>
                  <a:pt x="1158335" y="1248728"/>
                  <a:pt x="1143953" y="1235869"/>
                  <a:pt x="1143953" y="1220057"/>
                </a:cubicBezTo>
                <a:lnTo>
                  <a:pt x="1143953" y="1068324"/>
                </a:lnTo>
                <a:cubicBezTo>
                  <a:pt x="1143953" y="1052608"/>
                  <a:pt x="1158240" y="1039654"/>
                  <a:pt x="1175766" y="1039654"/>
                </a:cubicBezTo>
                <a:lnTo>
                  <a:pt x="1327309" y="1039654"/>
                </a:lnTo>
                <a:cubicBezTo>
                  <a:pt x="1344739" y="1039654"/>
                  <a:pt x="1359122" y="1052513"/>
                  <a:pt x="1359122" y="1068324"/>
                </a:cubicBezTo>
                <a:lnTo>
                  <a:pt x="1359122" y="1220057"/>
                </a:lnTo>
                <a:close/>
                <a:moveTo>
                  <a:pt x="1635347" y="1220057"/>
                </a:moveTo>
                <a:cubicBezTo>
                  <a:pt x="1635347" y="1235774"/>
                  <a:pt x="1621060" y="1248728"/>
                  <a:pt x="1603534" y="1248728"/>
                </a:cubicBezTo>
                <a:lnTo>
                  <a:pt x="1451991" y="1248728"/>
                </a:lnTo>
                <a:cubicBezTo>
                  <a:pt x="1434560" y="1248728"/>
                  <a:pt x="1420178" y="1235869"/>
                  <a:pt x="1420178" y="1220057"/>
                </a:cubicBezTo>
                <a:lnTo>
                  <a:pt x="1420178" y="1068324"/>
                </a:lnTo>
                <a:cubicBezTo>
                  <a:pt x="1420178" y="1052608"/>
                  <a:pt x="1434465" y="1039654"/>
                  <a:pt x="1451991" y="1039654"/>
                </a:cubicBezTo>
                <a:lnTo>
                  <a:pt x="1603534" y="1039654"/>
                </a:lnTo>
                <a:cubicBezTo>
                  <a:pt x="1620964" y="1039654"/>
                  <a:pt x="1635347" y="1052513"/>
                  <a:pt x="1635347" y="1068324"/>
                </a:cubicBezTo>
                <a:lnTo>
                  <a:pt x="1635347" y="1220057"/>
                </a:lnTo>
                <a:close/>
                <a:moveTo>
                  <a:pt x="1911572" y="1220057"/>
                </a:moveTo>
                <a:cubicBezTo>
                  <a:pt x="1911572" y="1235774"/>
                  <a:pt x="1897285" y="1248728"/>
                  <a:pt x="1879759" y="1248728"/>
                </a:cubicBezTo>
                <a:lnTo>
                  <a:pt x="1728216" y="1248728"/>
                </a:lnTo>
                <a:cubicBezTo>
                  <a:pt x="1710785" y="1248728"/>
                  <a:pt x="1696403" y="1235869"/>
                  <a:pt x="1696403" y="1220057"/>
                </a:cubicBezTo>
                <a:lnTo>
                  <a:pt x="1696403" y="1068324"/>
                </a:lnTo>
                <a:cubicBezTo>
                  <a:pt x="1696403" y="1052608"/>
                  <a:pt x="1710690" y="1039654"/>
                  <a:pt x="1728216" y="1039654"/>
                </a:cubicBezTo>
                <a:lnTo>
                  <a:pt x="1879759" y="1039654"/>
                </a:lnTo>
                <a:cubicBezTo>
                  <a:pt x="1897189" y="1039654"/>
                  <a:pt x="1911572" y="1052513"/>
                  <a:pt x="1911572" y="1068324"/>
                </a:cubicBezTo>
                <a:lnTo>
                  <a:pt x="1911572" y="1220057"/>
                </a:lnTo>
                <a:close/>
                <a:moveTo>
                  <a:pt x="2187797" y="1220057"/>
                </a:moveTo>
                <a:cubicBezTo>
                  <a:pt x="2187797" y="1235774"/>
                  <a:pt x="2173510" y="1248728"/>
                  <a:pt x="2155984" y="1248728"/>
                </a:cubicBezTo>
                <a:lnTo>
                  <a:pt x="2004441" y="1248728"/>
                </a:lnTo>
                <a:cubicBezTo>
                  <a:pt x="1987010" y="1248728"/>
                  <a:pt x="1972628" y="1235869"/>
                  <a:pt x="1972628" y="1220057"/>
                </a:cubicBezTo>
                <a:lnTo>
                  <a:pt x="1972628" y="1068324"/>
                </a:lnTo>
                <a:cubicBezTo>
                  <a:pt x="1972628" y="1052608"/>
                  <a:pt x="1986915" y="1039654"/>
                  <a:pt x="2004441" y="1039654"/>
                </a:cubicBezTo>
                <a:lnTo>
                  <a:pt x="2155984" y="1039654"/>
                </a:lnTo>
                <a:cubicBezTo>
                  <a:pt x="2173415" y="1039654"/>
                  <a:pt x="2187797" y="1052513"/>
                  <a:pt x="2187797" y="1068324"/>
                </a:cubicBezTo>
                <a:lnTo>
                  <a:pt x="2187797" y="1220057"/>
                </a:lnTo>
                <a:close/>
                <a:moveTo>
                  <a:pt x="2464022" y="1220057"/>
                </a:moveTo>
                <a:cubicBezTo>
                  <a:pt x="2464022" y="1235774"/>
                  <a:pt x="2449735" y="1248728"/>
                  <a:pt x="2432209" y="1248728"/>
                </a:cubicBezTo>
                <a:lnTo>
                  <a:pt x="2280666" y="1248728"/>
                </a:lnTo>
                <a:cubicBezTo>
                  <a:pt x="2263235" y="1248728"/>
                  <a:pt x="2248853" y="1235869"/>
                  <a:pt x="2248853" y="1220057"/>
                </a:cubicBezTo>
                <a:lnTo>
                  <a:pt x="2248853" y="1068324"/>
                </a:lnTo>
                <a:cubicBezTo>
                  <a:pt x="2248853" y="1052608"/>
                  <a:pt x="2263140" y="1039654"/>
                  <a:pt x="2280666" y="1039654"/>
                </a:cubicBezTo>
                <a:lnTo>
                  <a:pt x="2432209" y="1039654"/>
                </a:lnTo>
                <a:cubicBezTo>
                  <a:pt x="2449640" y="1039654"/>
                  <a:pt x="2464022" y="1052513"/>
                  <a:pt x="2464022" y="1068324"/>
                </a:cubicBezTo>
                <a:lnTo>
                  <a:pt x="2464022" y="1220057"/>
                </a:lnTo>
                <a:close/>
                <a:moveTo>
                  <a:pt x="2740247" y="1220057"/>
                </a:moveTo>
                <a:cubicBezTo>
                  <a:pt x="2740247" y="1235774"/>
                  <a:pt x="2725960" y="1248728"/>
                  <a:pt x="2708434" y="1248728"/>
                </a:cubicBezTo>
                <a:lnTo>
                  <a:pt x="2556891" y="1248728"/>
                </a:lnTo>
                <a:cubicBezTo>
                  <a:pt x="2539460" y="1248728"/>
                  <a:pt x="2525078" y="1235869"/>
                  <a:pt x="2525078" y="1220057"/>
                </a:cubicBezTo>
                <a:lnTo>
                  <a:pt x="2525078" y="1068324"/>
                </a:lnTo>
                <a:cubicBezTo>
                  <a:pt x="2525078" y="1052608"/>
                  <a:pt x="2539365" y="1039654"/>
                  <a:pt x="2556891" y="1039654"/>
                </a:cubicBezTo>
                <a:lnTo>
                  <a:pt x="2708434" y="1039654"/>
                </a:lnTo>
                <a:cubicBezTo>
                  <a:pt x="2725865" y="1039654"/>
                  <a:pt x="2740247" y="1052513"/>
                  <a:pt x="2740247" y="1068324"/>
                </a:cubicBezTo>
                <a:lnTo>
                  <a:pt x="2740247" y="1220057"/>
                </a:lnTo>
                <a:close/>
                <a:moveTo>
                  <a:pt x="3016472" y="1220057"/>
                </a:moveTo>
                <a:cubicBezTo>
                  <a:pt x="3016472" y="1235774"/>
                  <a:pt x="3002185" y="1248728"/>
                  <a:pt x="2984659" y="1248728"/>
                </a:cubicBezTo>
                <a:lnTo>
                  <a:pt x="2833116" y="1248728"/>
                </a:lnTo>
                <a:cubicBezTo>
                  <a:pt x="2815685" y="1248728"/>
                  <a:pt x="2801303" y="1235869"/>
                  <a:pt x="2801303" y="1220057"/>
                </a:cubicBezTo>
                <a:lnTo>
                  <a:pt x="2801303" y="1068324"/>
                </a:lnTo>
                <a:cubicBezTo>
                  <a:pt x="2801303" y="1052608"/>
                  <a:pt x="2815590" y="1039654"/>
                  <a:pt x="2833116" y="1039654"/>
                </a:cubicBezTo>
                <a:lnTo>
                  <a:pt x="2984659" y="1039654"/>
                </a:lnTo>
                <a:cubicBezTo>
                  <a:pt x="3002090" y="1039654"/>
                  <a:pt x="3016472" y="1052513"/>
                  <a:pt x="3016472" y="1068324"/>
                </a:cubicBezTo>
                <a:lnTo>
                  <a:pt x="3016472" y="1220057"/>
                </a:lnTo>
                <a:close/>
                <a:moveTo>
                  <a:pt x="3292697" y="1220057"/>
                </a:moveTo>
                <a:cubicBezTo>
                  <a:pt x="3292697" y="1235774"/>
                  <a:pt x="3278410" y="1248728"/>
                  <a:pt x="3260884" y="1248728"/>
                </a:cubicBezTo>
                <a:lnTo>
                  <a:pt x="3109341" y="1248728"/>
                </a:lnTo>
                <a:cubicBezTo>
                  <a:pt x="3091910" y="1248728"/>
                  <a:pt x="3077528" y="1235869"/>
                  <a:pt x="3077528" y="1220057"/>
                </a:cubicBezTo>
                <a:lnTo>
                  <a:pt x="3077528" y="1068324"/>
                </a:lnTo>
                <a:cubicBezTo>
                  <a:pt x="3077528" y="1052608"/>
                  <a:pt x="3091815" y="1039654"/>
                  <a:pt x="3109341" y="1039654"/>
                </a:cubicBezTo>
                <a:lnTo>
                  <a:pt x="3260884" y="1039654"/>
                </a:lnTo>
                <a:cubicBezTo>
                  <a:pt x="3278315" y="1039654"/>
                  <a:pt x="3292697" y="1052513"/>
                  <a:pt x="3292697" y="1068324"/>
                </a:cubicBezTo>
                <a:lnTo>
                  <a:pt x="3292697" y="1220057"/>
                </a:lnTo>
                <a:close/>
                <a:moveTo>
                  <a:pt x="3568922" y="1220057"/>
                </a:moveTo>
                <a:cubicBezTo>
                  <a:pt x="3568922" y="1235774"/>
                  <a:pt x="3554635" y="1248728"/>
                  <a:pt x="3537109" y="1248728"/>
                </a:cubicBezTo>
                <a:lnTo>
                  <a:pt x="3385566" y="1248728"/>
                </a:lnTo>
                <a:cubicBezTo>
                  <a:pt x="3368135" y="1248728"/>
                  <a:pt x="3353753" y="1235869"/>
                  <a:pt x="3353753" y="1220057"/>
                </a:cubicBezTo>
                <a:lnTo>
                  <a:pt x="3353753" y="1068324"/>
                </a:lnTo>
                <a:cubicBezTo>
                  <a:pt x="3353753" y="1052608"/>
                  <a:pt x="3368040" y="1039654"/>
                  <a:pt x="3385566" y="1039654"/>
                </a:cubicBezTo>
                <a:lnTo>
                  <a:pt x="3537109" y="1039654"/>
                </a:lnTo>
                <a:cubicBezTo>
                  <a:pt x="3554540" y="1039654"/>
                  <a:pt x="3568922" y="1052513"/>
                  <a:pt x="3568922" y="1068324"/>
                </a:cubicBezTo>
                <a:lnTo>
                  <a:pt x="3568922" y="1220057"/>
                </a:lnTo>
                <a:close/>
                <a:moveTo>
                  <a:pt x="3845147" y="1220057"/>
                </a:moveTo>
                <a:cubicBezTo>
                  <a:pt x="3845147" y="1235774"/>
                  <a:pt x="3830860" y="1248728"/>
                  <a:pt x="3813334" y="1248728"/>
                </a:cubicBezTo>
                <a:lnTo>
                  <a:pt x="3661791" y="1248728"/>
                </a:lnTo>
                <a:cubicBezTo>
                  <a:pt x="3644360" y="1248728"/>
                  <a:pt x="3629978" y="1235869"/>
                  <a:pt x="3629978" y="1220057"/>
                </a:cubicBezTo>
                <a:lnTo>
                  <a:pt x="3629978" y="1068324"/>
                </a:lnTo>
                <a:cubicBezTo>
                  <a:pt x="3629978" y="1052608"/>
                  <a:pt x="3644265" y="1039654"/>
                  <a:pt x="3661791" y="1039654"/>
                </a:cubicBezTo>
                <a:lnTo>
                  <a:pt x="3813334" y="1039654"/>
                </a:lnTo>
                <a:cubicBezTo>
                  <a:pt x="3830765" y="1039654"/>
                  <a:pt x="3845147" y="1052513"/>
                  <a:pt x="3845147" y="1068324"/>
                </a:cubicBezTo>
                <a:lnTo>
                  <a:pt x="3845147" y="1220057"/>
                </a:lnTo>
                <a:close/>
                <a:moveTo>
                  <a:pt x="4121372" y="1220057"/>
                </a:moveTo>
                <a:cubicBezTo>
                  <a:pt x="4121372" y="1235774"/>
                  <a:pt x="4107085" y="1248728"/>
                  <a:pt x="4089559" y="1248728"/>
                </a:cubicBezTo>
                <a:lnTo>
                  <a:pt x="3938016" y="1248728"/>
                </a:lnTo>
                <a:cubicBezTo>
                  <a:pt x="3920585" y="1248728"/>
                  <a:pt x="3906203" y="1235869"/>
                  <a:pt x="3906203" y="1220057"/>
                </a:cubicBezTo>
                <a:lnTo>
                  <a:pt x="3906203" y="1068324"/>
                </a:lnTo>
                <a:cubicBezTo>
                  <a:pt x="3906203" y="1052608"/>
                  <a:pt x="3920490" y="1039654"/>
                  <a:pt x="3938016" y="1039654"/>
                </a:cubicBezTo>
                <a:lnTo>
                  <a:pt x="4089559" y="1039654"/>
                </a:lnTo>
                <a:cubicBezTo>
                  <a:pt x="4106990" y="1039654"/>
                  <a:pt x="4121372" y="1052513"/>
                  <a:pt x="4121372" y="1068324"/>
                </a:cubicBezTo>
                <a:lnTo>
                  <a:pt x="4121372" y="1220057"/>
                </a:lnTo>
                <a:close/>
                <a:moveTo>
                  <a:pt x="4397598" y="1220057"/>
                </a:moveTo>
                <a:cubicBezTo>
                  <a:pt x="4397598" y="1235774"/>
                  <a:pt x="4383310" y="1248728"/>
                  <a:pt x="4365784" y="1248728"/>
                </a:cubicBezTo>
                <a:lnTo>
                  <a:pt x="4214241" y="1248728"/>
                </a:lnTo>
                <a:cubicBezTo>
                  <a:pt x="4196810" y="1248728"/>
                  <a:pt x="4182428" y="1235869"/>
                  <a:pt x="4182428" y="1220057"/>
                </a:cubicBezTo>
                <a:lnTo>
                  <a:pt x="4182428" y="1068324"/>
                </a:lnTo>
                <a:cubicBezTo>
                  <a:pt x="4182428" y="1052608"/>
                  <a:pt x="4196715" y="1039654"/>
                  <a:pt x="4214241" y="1039654"/>
                </a:cubicBezTo>
                <a:lnTo>
                  <a:pt x="4365784" y="1039654"/>
                </a:lnTo>
                <a:cubicBezTo>
                  <a:pt x="4383215" y="1039654"/>
                  <a:pt x="4397598" y="1052513"/>
                  <a:pt x="4397598" y="1068324"/>
                </a:cubicBezTo>
                <a:lnTo>
                  <a:pt x="4397598" y="1220057"/>
                </a:lnTo>
                <a:close/>
                <a:moveTo>
                  <a:pt x="4673823" y="1220057"/>
                </a:moveTo>
                <a:cubicBezTo>
                  <a:pt x="4673823" y="1235774"/>
                  <a:pt x="4659535" y="1248728"/>
                  <a:pt x="4642009" y="1248728"/>
                </a:cubicBezTo>
                <a:lnTo>
                  <a:pt x="4490466" y="1248728"/>
                </a:lnTo>
                <a:cubicBezTo>
                  <a:pt x="4473035" y="1248728"/>
                  <a:pt x="4458653" y="1235869"/>
                  <a:pt x="4458653" y="1220057"/>
                </a:cubicBezTo>
                <a:lnTo>
                  <a:pt x="4458653" y="1068324"/>
                </a:lnTo>
                <a:cubicBezTo>
                  <a:pt x="4458653" y="1052608"/>
                  <a:pt x="4472940" y="1039654"/>
                  <a:pt x="4490466" y="1039654"/>
                </a:cubicBezTo>
                <a:lnTo>
                  <a:pt x="4642009" y="1039654"/>
                </a:lnTo>
                <a:cubicBezTo>
                  <a:pt x="4659440" y="1039654"/>
                  <a:pt x="4673823" y="1052513"/>
                  <a:pt x="4673823" y="1068324"/>
                </a:cubicBezTo>
                <a:lnTo>
                  <a:pt x="4673823" y="1220057"/>
                </a:lnTo>
                <a:close/>
                <a:moveTo>
                  <a:pt x="4950048" y="1220057"/>
                </a:moveTo>
                <a:cubicBezTo>
                  <a:pt x="4950048" y="1235774"/>
                  <a:pt x="4935760" y="1248728"/>
                  <a:pt x="4918234" y="1248728"/>
                </a:cubicBezTo>
                <a:lnTo>
                  <a:pt x="4766691" y="1248728"/>
                </a:lnTo>
                <a:cubicBezTo>
                  <a:pt x="4749260" y="1248728"/>
                  <a:pt x="4734878" y="1235869"/>
                  <a:pt x="4734878" y="1220057"/>
                </a:cubicBezTo>
                <a:lnTo>
                  <a:pt x="4734878" y="1068324"/>
                </a:lnTo>
                <a:cubicBezTo>
                  <a:pt x="4734878" y="1052608"/>
                  <a:pt x="4749165" y="1039654"/>
                  <a:pt x="4766691" y="1039654"/>
                </a:cubicBezTo>
                <a:lnTo>
                  <a:pt x="4918234" y="1039654"/>
                </a:lnTo>
                <a:cubicBezTo>
                  <a:pt x="4935665" y="1039654"/>
                  <a:pt x="4950048" y="1052513"/>
                  <a:pt x="4950048" y="1068324"/>
                </a:cubicBezTo>
                <a:lnTo>
                  <a:pt x="4950048" y="1220057"/>
                </a:lnTo>
                <a:close/>
                <a:moveTo>
                  <a:pt x="5226273" y="1220057"/>
                </a:moveTo>
                <a:cubicBezTo>
                  <a:pt x="5226273" y="1235774"/>
                  <a:pt x="5211985" y="1248728"/>
                  <a:pt x="5194459" y="1248728"/>
                </a:cubicBezTo>
                <a:lnTo>
                  <a:pt x="5042916" y="1248728"/>
                </a:lnTo>
                <a:cubicBezTo>
                  <a:pt x="5025485" y="1248728"/>
                  <a:pt x="5011103" y="1235869"/>
                  <a:pt x="5011103" y="1220057"/>
                </a:cubicBezTo>
                <a:lnTo>
                  <a:pt x="5011103" y="1068324"/>
                </a:lnTo>
                <a:cubicBezTo>
                  <a:pt x="5011103" y="1052608"/>
                  <a:pt x="5025390" y="1039654"/>
                  <a:pt x="5042916" y="1039654"/>
                </a:cubicBezTo>
                <a:lnTo>
                  <a:pt x="5194459" y="1039654"/>
                </a:lnTo>
                <a:cubicBezTo>
                  <a:pt x="5211890" y="1039654"/>
                  <a:pt x="5226273" y="1052513"/>
                  <a:pt x="5226273" y="1068324"/>
                </a:cubicBezTo>
                <a:lnTo>
                  <a:pt x="5226273" y="1220057"/>
                </a:lnTo>
                <a:close/>
                <a:moveTo>
                  <a:pt x="5538216" y="1220057"/>
                </a:moveTo>
                <a:cubicBezTo>
                  <a:pt x="5538216" y="1235774"/>
                  <a:pt x="5523929" y="1248728"/>
                  <a:pt x="5506403" y="1248728"/>
                </a:cubicBezTo>
                <a:lnTo>
                  <a:pt x="5354860" y="1248728"/>
                </a:lnTo>
                <a:cubicBezTo>
                  <a:pt x="5337429" y="1248728"/>
                  <a:pt x="5323046" y="1235869"/>
                  <a:pt x="5323046" y="1220057"/>
                </a:cubicBezTo>
                <a:lnTo>
                  <a:pt x="5323046" y="1068324"/>
                </a:lnTo>
                <a:cubicBezTo>
                  <a:pt x="5323046" y="1052608"/>
                  <a:pt x="5337334" y="1039654"/>
                  <a:pt x="5354860" y="1039654"/>
                </a:cubicBezTo>
                <a:lnTo>
                  <a:pt x="5506403" y="1039654"/>
                </a:lnTo>
                <a:cubicBezTo>
                  <a:pt x="5523833" y="1039654"/>
                  <a:pt x="5538216" y="1052513"/>
                  <a:pt x="5538216" y="1068324"/>
                </a:cubicBezTo>
                <a:lnTo>
                  <a:pt x="5538216" y="1220057"/>
                </a:lnTo>
                <a:close/>
                <a:moveTo>
                  <a:pt x="5814441" y="1220057"/>
                </a:moveTo>
                <a:cubicBezTo>
                  <a:pt x="5814441" y="1235774"/>
                  <a:pt x="5800154" y="1248728"/>
                  <a:pt x="5782628" y="1248728"/>
                </a:cubicBezTo>
                <a:lnTo>
                  <a:pt x="5631085" y="1248728"/>
                </a:lnTo>
                <a:cubicBezTo>
                  <a:pt x="5613654" y="1248728"/>
                  <a:pt x="5599271" y="1235869"/>
                  <a:pt x="5599271" y="1220057"/>
                </a:cubicBezTo>
                <a:lnTo>
                  <a:pt x="5599271" y="1068324"/>
                </a:lnTo>
                <a:cubicBezTo>
                  <a:pt x="5599271" y="1052608"/>
                  <a:pt x="5613559" y="1039654"/>
                  <a:pt x="5631085" y="1039654"/>
                </a:cubicBezTo>
                <a:lnTo>
                  <a:pt x="5782628" y="1039654"/>
                </a:lnTo>
                <a:cubicBezTo>
                  <a:pt x="5800058" y="1039654"/>
                  <a:pt x="5814441" y="1052513"/>
                  <a:pt x="5814441" y="1068324"/>
                </a:cubicBezTo>
                <a:lnTo>
                  <a:pt x="5814441" y="1220057"/>
                </a:lnTo>
                <a:close/>
                <a:moveTo>
                  <a:pt x="6090666" y="1220057"/>
                </a:moveTo>
                <a:cubicBezTo>
                  <a:pt x="6090666" y="1235774"/>
                  <a:pt x="6076379" y="1248728"/>
                  <a:pt x="6058853" y="1248728"/>
                </a:cubicBezTo>
                <a:lnTo>
                  <a:pt x="5907310" y="1248728"/>
                </a:lnTo>
                <a:cubicBezTo>
                  <a:pt x="5889879" y="1248728"/>
                  <a:pt x="5875496" y="1235869"/>
                  <a:pt x="5875496" y="1220057"/>
                </a:cubicBezTo>
                <a:lnTo>
                  <a:pt x="5875496" y="1068324"/>
                </a:lnTo>
                <a:cubicBezTo>
                  <a:pt x="5875496" y="1052608"/>
                  <a:pt x="5889784" y="1039654"/>
                  <a:pt x="5907310" y="1039654"/>
                </a:cubicBezTo>
                <a:lnTo>
                  <a:pt x="6058853" y="1039654"/>
                </a:lnTo>
                <a:cubicBezTo>
                  <a:pt x="6076283" y="1039654"/>
                  <a:pt x="6090666" y="1052513"/>
                  <a:pt x="6090666" y="1068324"/>
                </a:cubicBezTo>
                <a:lnTo>
                  <a:pt x="6090666" y="1220057"/>
                </a:lnTo>
                <a:close/>
                <a:moveTo>
                  <a:pt x="6366891" y="1220057"/>
                </a:moveTo>
                <a:cubicBezTo>
                  <a:pt x="6366891" y="1235774"/>
                  <a:pt x="6352604" y="1248728"/>
                  <a:pt x="6335078" y="1248728"/>
                </a:cubicBezTo>
                <a:lnTo>
                  <a:pt x="6183535" y="1248728"/>
                </a:lnTo>
                <a:cubicBezTo>
                  <a:pt x="6166104" y="1248728"/>
                  <a:pt x="6151721" y="1235869"/>
                  <a:pt x="6151721" y="1220057"/>
                </a:cubicBezTo>
                <a:lnTo>
                  <a:pt x="6151721" y="1068324"/>
                </a:lnTo>
                <a:cubicBezTo>
                  <a:pt x="6151721" y="1052608"/>
                  <a:pt x="6166009" y="1039654"/>
                  <a:pt x="6183535" y="1039654"/>
                </a:cubicBezTo>
                <a:lnTo>
                  <a:pt x="6335078" y="1039654"/>
                </a:lnTo>
                <a:cubicBezTo>
                  <a:pt x="6352508" y="1039654"/>
                  <a:pt x="6366891" y="1052513"/>
                  <a:pt x="6366891" y="1068324"/>
                </a:cubicBezTo>
                <a:lnTo>
                  <a:pt x="6366891" y="1220057"/>
                </a:lnTo>
                <a:close/>
                <a:moveTo>
                  <a:pt x="6643116" y="1220057"/>
                </a:moveTo>
                <a:cubicBezTo>
                  <a:pt x="6643116" y="1235774"/>
                  <a:pt x="6628829" y="1248728"/>
                  <a:pt x="6611303" y="1248728"/>
                </a:cubicBezTo>
                <a:lnTo>
                  <a:pt x="6459760" y="1248728"/>
                </a:lnTo>
                <a:cubicBezTo>
                  <a:pt x="6442329" y="1248728"/>
                  <a:pt x="6427946" y="1235869"/>
                  <a:pt x="6427946" y="1220057"/>
                </a:cubicBezTo>
                <a:lnTo>
                  <a:pt x="6427946" y="1068324"/>
                </a:lnTo>
                <a:cubicBezTo>
                  <a:pt x="6427946" y="1052608"/>
                  <a:pt x="6442234" y="1039654"/>
                  <a:pt x="6459760" y="1039654"/>
                </a:cubicBezTo>
                <a:lnTo>
                  <a:pt x="6611303" y="1039654"/>
                </a:lnTo>
                <a:cubicBezTo>
                  <a:pt x="6628733" y="1039654"/>
                  <a:pt x="6643116" y="1052513"/>
                  <a:pt x="6643116" y="1068324"/>
                </a:cubicBezTo>
                <a:lnTo>
                  <a:pt x="6643116" y="1220057"/>
                </a:lnTo>
                <a:close/>
                <a:moveTo>
                  <a:pt x="6919341" y="1220057"/>
                </a:moveTo>
                <a:cubicBezTo>
                  <a:pt x="6919341" y="1235774"/>
                  <a:pt x="6905054" y="1248728"/>
                  <a:pt x="6887528" y="1248728"/>
                </a:cubicBezTo>
                <a:lnTo>
                  <a:pt x="6735985" y="1248728"/>
                </a:lnTo>
                <a:cubicBezTo>
                  <a:pt x="6718554" y="1248728"/>
                  <a:pt x="6704171" y="1235869"/>
                  <a:pt x="6704171" y="1220057"/>
                </a:cubicBezTo>
                <a:lnTo>
                  <a:pt x="6704171" y="1068324"/>
                </a:lnTo>
                <a:cubicBezTo>
                  <a:pt x="6704171" y="1052608"/>
                  <a:pt x="6718459" y="1039654"/>
                  <a:pt x="6735985" y="1039654"/>
                </a:cubicBezTo>
                <a:lnTo>
                  <a:pt x="6887528" y="1039654"/>
                </a:lnTo>
                <a:cubicBezTo>
                  <a:pt x="6904958" y="1039654"/>
                  <a:pt x="6919341" y="1052513"/>
                  <a:pt x="6919341" y="1068324"/>
                </a:cubicBezTo>
                <a:lnTo>
                  <a:pt x="6919341" y="1220057"/>
                </a:lnTo>
                <a:close/>
                <a:moveTo>
                  <a:pt x="7195566" y="1220057"/>
                </a:moveTo>
                <a:cubicBezTo>
                  <a:pt x="7195566" y="1235774"/>
                  <a:pt x="7181279" y="1248728"/>
                  <a:pt x="7163753" y="1248728"/>
                </a:cubicBezTo>
                <a:lnTo>
                  <a:pt x="7012210" y="1248728"/>
                </a:lnTo>
                <a:cubicBezTo>
                  <a:pt x="6994779" y="1248728"/>
                  <a:pt x="6980396" y="1235869"/>
                  <a:pt x="6980396" y="1220057"/>
                </a:cubicBezTo>
                <a:lnTo>
                  <a:pt x="6980396" y="1068324"/>
                </a:lnTo>
                <a:cubicBezTo>
                  <a:pt x="6980396" y="1052608"/>
                  <a:pt x="6994684" y="1039654"/>
                  <a:pt x="7012210" y="1039654"/>
                </a:cubicBezTo>
                <a:lnTo>
                  <a:pt x="7163753" y="1039654"/>
                </a:lnTo>
                <a:cubicBezTo>
                  <a:pt x="7181183" y="1039654"/>
                  <a:pt x="7195566" y="1052513"/>
                  <a:pt x="7195566" y="1068324"/>
                </a:cubicBezTo>
                <a:lnTo>
                  <a:pt x="7195566" y="1220057"/>
                </a:lnTo>
                <a:close/>
                <a:moveTo>
                  <a:pt x="7471791" y="1220057"/>
                </a:moveTo>
                <a:cubicBezTo>
                  <a:pt x="7471791" y="1235774"/>
                  <a:pt x="7457504" y="1248728"/>
                  <a:pt x="7439978" y="1248728"/>
                </a:cubicBezTo>
                <a:lnTo>
                  <a:pt x="7288435" y="1248728"/>
                </a:lnTo>
                <a:cubicBezTo>
                  <a:pt x="7271004" y="1248728"/>
                  <a:pt x="7256621" y="1235869"/>
                  <a:pt x="7256621" y="1220057"/>
                </a:cubicBezTo>
                <a:lnTo>
                  <a:pt x="7256621" y="1068324"/>
                </a:lnTo>
                <a:cubicBezTo>
                  <a:pt x="7256621" y="1052608"/>
                  <a:pt x="7270909" y="1039654"/>
                  <a:pt x="7288435" y="1039654"/>
                </a:cubicBezTo>
                <a:lnTo>
                  <a:pt x="7439978" y="1039654"/>
                </a:lnTo>
                <a:cubicBezTo>
                  <a:pt x="7457408" y="1039654"/>
                  <a:pt x="7471791" y="1052513"/>
                  <a:pt x="7471791" y="1068324"/>
                </a:cubicBezTo>
                <a:lnTo>
                  <a:pt x="7471791" y="1220057"/>
                </a:lnTo>
                <a:close/>
                <a:moveTo>
                  <a:pt x="7748016" y="1220057"/>
                </a:moveTo>
                <a:cubicBezTo>
                  <a:pt x="7748016" y="1235774"/>
                  <a:pt x="7733729" y="1248728"/>
                  <a:pt x="7716203" y="1248728"/>
                </a:cubicBezTo>
                <a:lnTo>
                  <a:pt x="7564660" y="1248728"/>
                </a:lnTo>
                <a:cubicBezTo>
                  <a:pt x="7547229" y="1248728"/>
                  <a:pt x="7532846" y="1235869"/>
                  <a:pt x="7532846" y="1220057"/>
                </a:cubicBezTo>
                <a:lnTo>
                  <a:pt x="7532846" y="1068324"/>
                </a:lnTo>
                <a:cubicBezTo>
                  <a:pt x="7532846" y="1052608"/>
                  <a:pt x="7547134" y="1039654"/>
                  <a:pt x="7564660" y="1039654"/>
                </a:cubicBezTo>
                <a:lnTo>
                  <a:pt x="7716203" y="1039654"/>
                </a:lnTo>
                <a:cubicBezTo>
                  <a:pt x="7733633" y="1039654"/>
                  <a:pt x="7748016" y="1052513"/>
                  <a:pt x="7748016" y="1068324"/>
                </a:cubicBezTo>
                <a:lnTo>
                  <a:pt x="7748016" y="1220057"/>
                </a:lnTo>
                <a:close/>
                <a:moveTo>
                  <a:pt x="8024241" y="1220057"/>
                </a:moveTo>
                <a:cubicBezTo>
                  <a:pt x="8024241" y="1235774"/>
                  <a:pt x="8009954" y="1248728"/>
                  <a:pt x="7992428" y="1248728"/>
                </a:cubicBezTo>
                <a:lnTo>
                  <a:pt x="7840885" y="1248728"/>
                </a:lnTo>
                <a:cubicBezTo>
                  <a:pt x="7823454" y="1248728"/>
                  <a:pt x="7809071" y="1235869"/>
                  <a:pt x="7809071" y="1220057"/>
                </a:cubicBezTo>
                <a:lnTo>
                  <a:pt x="7809071" y="1068324"/>
                </a:lnTo>
                <a:cubicBezTo>
                  <a:pt x="7809071" y="1052608"/>
                  <a:pt x="7823359" y="1039654"/>
                  <a:pt x="7840885" y="1039654"/>
                </a:cubicBezTo>
                <a:lnTo>
                  <a:pt x="7992428" y="1039654"/>
                </a:lnTo>
                <a:cubicBezTo>
                  <a:pt x="8009858" y="1039654"/>
                  <a:pt x="8024241" y="1052513"/>
                  <a:pt x="8024241" y="1068324"/>
                </a:cubicBezTo>
                <a:lnTo>
                  <a:pt x="8024241" y="1220057"/>
                </a:lnTo>
                <a:close/>
                <a:moveTo>
                  <a:pt x="8300466" y="1220057"/>
                </a:moveTo>
                <a:cubicBezTo>
                  <a:pt x="8300466" y="1235774"/>
                  <a:pt x="8286179" y="1248728"/>
                  <a:pt x="8268653" y="1248728"/>
                </a:cubicBezTo>
                <a:lnTo>
                  <a:pt x="8117110" y="1248728"/>
                </a:lnTo>
                <a:cubicBezTo>
                  <a:pt x="8099679" y="1248728"/>
                  <a:pt x="8085296" y="1235869"/>
                  <a:pt x="8085296" y="1220057"/>
                </a:cubicBezTo>
                <a:lnTo>
                  <a:pt x="8085296" y="1068324"/>
                </a:lnTo>
                <a:cubicBezTo>
                  <a:pt x="8085296" y="1052608"/>
                  <a:pt x="8099584" y="1039654"/>
                  <a:pt x="8117110" y="1039654"/>
                </a:cubicBezTo>
                <a:lnTo>
                  <a:pt x="8268653" y="1039654"/>
                </a:lnTo>
                <a:cubicBezTo>
                  <a:pt x="8286083" y="1039654"/>
                  <a:pt x="8300466" y="1052513"/>
                  <a:pt x="8300466" y="1068324"/>
                </a:cubicBezTo>
                <a:lnTo>
                  <a:pt x="8300466" y="1220057"/>
                </a:lnTo>
                <a:close/>
                <a:moveTo>
                  <a:pt x="8576691" y="1220057"/>
                </a:moveTo>
                <a:cubicBezTo>
                  <a:pt x="8576691" y="1235774"/>
                  <a:pt x="8562404" y="1248728"/>
                  <a:pt x="8544877" y="1248728"/>
                </a:cubicBezTo>
                <a:lnTo>
                  <a:pt x="8393335" y="1248728"/>
                </a:lnTo>
                <a:cubicBezTo>
                  <a:pt x="8375904" y="1248728"/>
                  <a:pt x="8361521" y="1235869"/>
                  <a:pt x="8361521" y="1220057"/>
                </a:cubicBezTo>
                <a:lnTo>
                  <a:pt x="8361521" y="1068324"/>
                </a:lnTo>
                <a:cubicBezTo>
                  <a:pt x="8361521" y="1052608"/>
                  <a:pt x="8375809" y="1039654"/>
                  <a:pt x="8393335" y="1039654"/>
                </a:cubicBezTo>
                <a:lnTo>
                  <a:pt x="8544877" y="1039654"/>
                </a:lnTo>
                <a:cubicBezTo>
                  <a:pt x="8562308" y="1039654"/>
                  <a:pt x="8576691" y="1052513"/>
                  <a:pt x="8576691" y="1068324"/>
                </a:cubicBezTo>
                <a:lnTo>
                  <a:pt x="8576691" y="1220057"/>
                </a:lnTo>
                <a:close/>
                <a:moveTo>
                  <a:pt x="8852916" y="1220057"/>
                </a:moveTo>
                <a:cubicBezTo>
                  <a:pt x="8852916" y="1235774"/>
                  <a:pt x="8838629" y="1248728"/>
                  <a:pt x="8821102" y="1248728"/>
                </a:cubicBezTo>
                <a:lnTo>
                  <a:pt x="8669560" y="1248728"/>
                </a:lnTo>
                <a:cubicBezTo>
                  <a:pt x="8652129" y="1248728"/>
                  <a:pt x="8637746" y="1235869"/>
                  <a:pt x="8637746" y="1220057"/>
                </a:cubicBezTo>
                <a:lnTo>
                  <a:pt x="8637746" y="1068324"/>
                </a:lnTo>
                <a:cubicBezTo>
                  <a:pt x="8637746" y="1052608"/>
                  <a:pt x="8652034" y="1039654"/>
                  <a:pt x="8669560" y="1039654"/>
                </a:cubicBezTo>
                <a:lnTo>
                  <a:pt x="8821102" y="1039654"/>
                </a:lnTo>
                <a:cubicBezTo>
                  <a:pt x="8838533" y="1039654"/>
                  <a:pt x="8852916" y="1052513"/>
                  <a:pt x="8852916" y="1068324"/>
                </a:cubicBezTo>
                <a:lnTo>
                  <a:pt x="8852916" y="1220057"/>
                </a:lnTo>
                <a:close/>
                <a:moveTo>
                  <a:pt x="9129141" y="1220057"/>
                </a:moveTo>
                <a:cubicBezTo>
                  <a:pt x="9129141" y="1235774"/>
                  <a:pt x="9114854" y="1248728"/>
                  <a:pt x="9097327" y="1248728"/>
                </a:cubicBezTo>
                <a:lnTo>
                  <a:pt x="8945785" y="1248728"/>
                </a:lnTo>
                <a:cubicBezTo>
                  <a:pt x="8928354" y="1248728"/>
                  <a:pt x="8913971" y="1235869"/>
                  <a:pt x="8913971" y="1220057"/>
                </a:cubicBezTo>
                <a:lnTo>
                  <a:pt x="8913971" y="1068324"/>
                </a:lnTo>
                <a:cubicBezTo>
                  <a:pt x="8913971" y="1052608"/>
                  <a:pt x="8928259" y="1039654"/>
                  <a:pt x="8945785" y="1039654"/>
                </a:cubicBezTo>
                <a:lnTo>
                  <a:pt x="9097327" y="1039654"/>
                </a:lnTo>
                <a:cubicBezTo>
                  <a:pt x="9114758" y="1039654"/>
                  <a:pt x="9129141" y="1052513"/>
                  <a:pt x="9129141" y="1068324"/>
                </a:cubicBezTo>
                <a:lnTo>
                  <a:pt x="9129141" y="1220057"/>
                </a:lnTo>
                <a:close/>
                <a:moveTo>
                  <a:pt x="9405366" y="1220057"/>
                </a:moveTo>
                <a:cubicBezTo>
                  <a:pt x="9405366" y="1235774"/>
                  <a:pt x="9391079" y="1248728"/>
                  <a:pt x="9373552" y="1248728"/>
                </a:cubicBezTo>
                <a:lnTo>
                  <a:pt x="9222010" y="1248728"/>
                </a:lnTo>
                <a:cubicBezTo>
                  <a:pt x="9204579" y="1248728"/>
                  <a:pt x="9190196" y="1235869"/>
                  <a:pt x="9190196" y="1220057"/>
                </a:cubicBezTo>
                <a:lnTo>
                  <a:pt x="9190196" y="1068324"/>
                </a:lnTo>
                <a:cubicBezTo>
                  <a:pt x="9190196" y="1052608"/>
                  <a:pt x="9204484" y="1039654"/>
                  <a:pt x="9222010" y="1039654"/>
                </a:cubicBezTo>
                <a:lnTo>
                  <a:pt x="9373552" y="1039654"/>
                </a:lnTo>
                <a:cubicBezTo>
                  <a:pt x="9390983" y="1039654"/>
                  <a:pt x="9405366" y="1052513"/>
                  <a:pt x="9405366" y="1068324"/>
                </a:cubicBezTo>
                <a:lnTo>
                  <a:pt x="9405366" y="1220057"/>
                </a:lnTo>
                <a:close/>
                <a:moveTo>
                  <a:pt x="9681591" y="1220057"/>
                </a:moveTo>
                <a:cubicBezTo>
                  <a:pt x="9681591" y="1235774"/>
                  <a:pt x="9667304" y="1248728"/>
                  <a:pt x="9649777" y="1248728"/>
                </a:cubicBezTo>
                <a:lnTo>
                  <a:pt x="9498235" y="1248728"/>
                </a:lnTo>
                <a:cubicBezTo>
                  <a:pt x="9480804" y="1248728"/>
                  <a:pt x="9466421" y="1235869"/>
                  <a:pt x="9466421" y="1220057"/>
                </a:cubicBezTo>
                <a:lnTo>
                  <a:pt x="9466421" y="1068324"/>
                </a:lnTo>
                <a:cubicBezTo>
                  <a:pt x="9466421" y="1052608"/>
                  <a:pt x="9480709" y="1039654"/>
                  <a:pt x="9498235" y="1039654"/>
                </a:cubicBezTo>
                <a:lnTo>
                  <a:pt x="9649777" y="1039654"/>
                </a:lnTo>
                <a:cubicBezTo>
                  <a:pt x="9667208" y="1039654"/>
                  <a:pt x="9681591" y="1052513"/>
                  <a:pt x="9681591" y="1068324"/>
                </a:cubicBezTo>
                <a:lnTo>
                  <a:pt x="9681591" y="1220057"/>
                </a:lnTo>
                <a:close/>
                <a:moveTo>
                  <a:pt x="9957815" y="1220057"/>
                </a:moveTo>
                <a:cubicBezTo>
                  <a:pt x="9957815" y="1235774"/>
                  <a:pt x="9943528" y="1248728"/>
                  <a:pt x="9926002" y="1248728"/>
                </a:cubicBezTo>
                <a:lnTo>
                  <a:pt x="9774459" y="1248728"/>
                </a:lnTo>
                <a:cubicBezTo>
                  <a:pt x="9757029" y="1248728"/>
                  <a:pt x="9742646" y="1235869"/>
                  <a:pt x="9742646" y="1220057"/>
                </a:cubicBezTo>
                <a:lnTo>
                  <a:pt x="9742646" y="1068324"/>
                </a:lnTo>
                <a:cubicBezTo>
                  <a:pt x="9742646" y="1052608"/>
                  <a:pt x="9756934" y="1039654"/>
                  <a:pt x="9774459" y="1039654"/>
                </a:cubicBezTo>
                <a:lnTo>
                  <a:pt x="9926002" y="1039654"/>
                </a:lnTo>
                <a:cubicBezTo>
                  <a:pt x="9943434" y="1039654"/>
                  <a:pt x="9957815" y="1052513"/>
                  <a:pt x="9957815" y="1068324"/>
                </a:cubicBezTo>
                <a:lnTo>
                  <a:pt x="9957815" y="1220057"/>
                </a:lnTo>
                <a:close/>
                <a:moveTo>
                  <a:pt x="10234040" y="1220057"/>
                </a:moveTo>
                <a:cubicBezTo>
                  <a:pt x="10234040" y="1235774"/>
                  <a:pt x="10219753" y="1248728"/>
                  <a:pt x="10202227" y="1248728"/>
                </a:cubicBezTo>
                <a:lnTo>
                  <a:pt x="10050684" y="1248728"/>
                </a:lnTo>
                <a:cubicBezTo>
                  <a:pt x="10033254" y="1248728"/>
                  <a:pt x="10018871" y="1235869"/>
                  <a:pt x="10018871" y="1220057"/>
                </a:cubicBezTo>
                <a:lnTo>
                  <a:pt x="10018871" y="1068324"/>
                </a:lnTo>
                <a:cubicBezTo>
                  <a:pt x="10018871" y="1052608"/>
                  <a:pt x="10033159" y="1039654"/>
                  <a:pt x="10050684" y="1039654"/>
                </a:cubicBezTo>
                <a:lnTo>
                  <a:pt x="10202227" y="1039654"/>
                </a:lnTo>
                <a:cubicBezTo>
                  <a:pt x="10219659" y="1039654"/>
                  <a:pt x="10234040" y="1052513"/>
                  <a:pt x="10234040" y="1068324"/>
                </a:cubicBezTo>
                <a:lnTo>
                  <a:pt x="10234040" y="1220057"/>
                </a:lnTo>
                <a:close/>
                <a:moveTo>
                  <a:pt x="10510265" y="1220057"/>
                </a:moveTo>
                <a:cubicBezTo>
                  <a:pt x="10510265" y="1235774"/>
                  <a:pt x="10495978" y="1248728"/>
                  <a:pt x="10478452" y="1248728"/>
                </a:cubicBezTo>
                <a:lnTo>
                  <a:pt x="10326909" y="1248728"/>
                </a:lnTo>
                <a:cubicBezTo>
                  <a:pt x="10309479" y="1248728"/>
                  <a:pt x="10295096" y="1235869"/>
                  <a:pt x="10295096" y="1220057"/>
                </a:cubicBezTo>
                <a:lnTo>
                  <a:pt x="10295096" y="1068324"/>
                </a:lnTo>
                <a:cubicBezTo>
                  <a:pt x="10295096" y="1052608"/>
                  <a:pt x="10309384" y="1039654"/>
                  <a:pt x="10326909" y="1039654"/>
                </a:cubicBezTo>
                <a:lnTo>
                  <a:pt x="10478452" y="1039654"/>
                </a:lnTo>
                <a:cubicBezTo>
                  <a:pt x="10495884" y="1039654"/>
                  <a:pt x="10510265" y="1052513"/>
                  <a:pt x="10510265" y="1068324"/>
                </a:cubicBezTo>
                <a:lnTo>
                  <a:pt x="10510265" y="1220057"/>
                </a:lnTo>
                <a:close/>
                <a:moveTo>
                  <a:pt x="10313766" y="63056"/>
                </a:moveTo>
                <a:cubicBezTo>
                  <a:pt x="10313766" y="47339"/>
                  <a:pt x="10328053" y="34385"/>
                  <a:pt x="10345579" y="34385"/>
                </a:cubicBezTo>
                <a:lnTo>
                  <a:pt x="10497122" y="34385"/>
                </a:lnTo>
                <a:cubicBezTo>
                  <a:pt x="10514552" y="34385"/>
                  <a:pt x="10528935" y="47244"/>
                  <a:pt x="10528935" y="63056"/>
                </a:cubicBezTo>
                <a:lnTo>
                  <a:pt x="10528935" y="214789"/>
                </a:lnTo>
                <a:cubicBezTo>
                  <a:pt x="10528935" y="230505"/>
                  <a:pt x="10514648" y="243459"/>
                  <a:pt x="10497122" y="243459"/>
                </a:cubicBezTo>
                <a:lnTo>
                  <a:pt x="10345579" y="243459"/>
                </a:lnTo>
                <a:cubicBezTo>
                  <a:pt x="10328147" y="243459"/>
                  <a:pt x="10313766" y="230600"/>
                  <a:pt x="10313766" y="214789"/>
                </a:cubicBezTo>
                <a:lnTo>
                  <a:pt x="10313766" y="62960"/>
                </a:lnTo>
                <a:close/>
                <a:moveTo>
                  <a:pt x="10037541" y="63056"/>
                </a:moveTo>
                <a:cubicBezTo>
                  <a:pt x="10037541" y="47339"/>
                  <a:pt x="10051828" y="34385"/>
                  <a:pt x="10069354" y="34385"/>
                </a:cubicBezTo>
                <a:lnTo>
                  <a:pt x="10220897" y="34385"/>
                </a:lnTo>
                <a:cubicBezTo>
                  <a:pt x="10238327" y="34385"/>
                  <a:pt x="10252710" y="47244"/>
                  <a:pt x="10252710" y="63056"/>
                </a:cubicBezTo>
                <a:lnTo>
                  <a:pt x="10252710" y="214789"/>
                </a:lnTo>
                <a:cubicBezTo>
                  <a:pt x="10252710" y="230505"/>
                  <a:pt x="10238423" y="243459"/>
                  <a:pt x="10220897" y="243459"/>
                </a:cubicBezTo>
                <a:lnTo>
                  <a:pt x="10069354" y="243459"/>
                </a:lnTo>
                <a:cubicBezTo>
                  <a:pt x="10051922" y="243459"/>
                  <a:pt x="10037541" y="230600"/>
                  <a:pt x="10037541" y="214789"/>
                </a:cubicBezTo>
                <a:lnTo>
                  <a:pt x="10037541" y="62960"/>
                </a:lnTo>
                <a:close/>
                <a:moveTo>
                  <a:pt x="9761316" y="63056"/>
                </a:moveTo>
                <a:cubicBezTo>
                  <a:pt x="9761316" y="47339"/>
                  <a:pt x="9775603" y="34385"/>
                  <a:pt x="9793129" y="34385"/>
                </a:cubicBezTo>
                <a:lnTo>
                  <a:pt x="9944672" y="34385"/>
                </a:lnTo>
                <a:cubicBezTo>
                  <a:pt x="9962102" y="34385"/>
                  <a:pt x="9976485" y="47244"/>
                  <a:pt x="9976485" y="63056"/>
                </a:cubicBezTo>
                <a:lnTo>
                  <a:pt x="9976485" y="214789"/>
                </a:lnTo>
                <a:cubicBezTo>
                  <a:pt x="9976485" y="230505"/>
                  <a:pt x="9962198" y="243459"/>
                  <a:pt x="9944672" y="243459"/>
                </a:cubicBezTo>
                <a:lnTo>
                  <a:pt x="9793129" y="243459"/>
                </a:lnTo>
                <a:cubicBezTo>
                  <a:pt x="9775697" y="243459"/>
                  <a:pt x="9761316" y="230600"/>
                  <a:pt x="9761316" y="214789"/>
                </a:cubicBezTo>
                <a:lnTo>
                  <a:pt x="9761316" y="62960"/>
                </a:lnTo>
                <a:close/>
                <a:moveTo>
                  <a:pt x="9485090" y="63056"/>
                </a:moveTo>
                <a:cubicBezTo>
                  <a:pt x="9485090" y="47339"/>
                  <a:pt x="9499378" y="34385"/>
                  <a:pt x="9516904" y="34385"/>
                </a:cubicBezTo>
                <a:lnTo>
                  <a:pt x="9668446" y="34385"/>
                </a:lnTo>
                <a:cubicBezTo>
                  <a:pt x="9685877" y="34385"/>
                  <a:pt x="9700260" y="47244"/>
                  <a:pt x="9700260" y="63056"/>
                </a:cubicBezTo>
                <a:lnTo>
                  <a:pt x="9700260" y="214789"/>
                </a:lnTo>
                <a:cubicBezTo>
                  <a:pt x="9700260" y="230505"/>
                  <a:pt x="9685973" y="243459"/>
                  <a:pt x="9668446" y="243459"/>
                </a:cubicBezTo>
                <a:lnTo>
                  <a:pt x="9516904" y="243459"/>
                </a:lnTo>
                <a:cubicBezTo>
                  <a:pt x="9499473" y="243459"/>
                  <a:pt x="9485090" y="230600"/>
                  <a:pt x="9485090" y="214789"/>
                </a:cubicBezTo>
                <a:lnTo>
                  <a:pt x="9485090" y="62960"/>
                </a:lnTo>
                <a:close/>
                <a:moveTo>
                  <a:pt x="9208865" y="63056"/>
                </a:moveTo>
                <a:cubicBezTo>
                  <a:pt x="9208865" y="47339"/>
                  <a:pt x="9223153" y="34385"/>
                  <a:pt x="9240679" y="34385"/>
                </a:cubicBezTo>
                <a:lnTo>
                  <a:pt x="9392221" y="34385"/>
                </a:lnTo>
                <a:cubicBezTo>
                  <a:pt x="9409652" y="34385"/>
                  <a:pt x="9424035" y="47244"/>
                  <a:pt x="9424035" y="63056"/>
                </a:cubicBezTo>
                <a:lnTo>
                  <a:pt x="9424035" y="214789"/>
                </a:lnTo>
                <a:cubicBezTo>
                  <a:pt x="9424035" y="230505"/>
                  <a:pt x="9409748" y="243459"/>
                  <a:pt x="9392221" y="243459"/>
                </a:cubicBezTo>
                <a:lnTo>
                  <a:pt x="9240679" y="243459"/>
                </a:lnTo>
                <a:cubicBezTo>
                  <a:pt x="9223248" y="243459"/>
                  <a:pt x="9208865" y="230600"/>
                  <a:pt x="9208865" y="214789"/>
                </a:cubicBezTo>
                <a:lnTo>
                  <a:pt x="9208865" y="62960"/>
                </a:lnTo>
                <a:close/>
                <a:moveTo>
                  <a:pt x="8932640" y="63056"/>
                </a:moveTo>
                <a:cubicBezTo>
                  <a:pt x="8932640" y="47339"/>
                  <a:pt x="8946928" y="34385"/>
                  <a:pt x="8964454" y="34385"/>
                </a:cubicBezTo>
                <a:lnTo>
                  <a:pt x="9115996" y="34385"/>
                </a:lnTo>
                <a:cubicBezTo>
                  <a:pt x="9133427" y="34385"/>
                  <a:pt x="9147810" y="47244"/>
                  <a:pt x="9147810" y="63056"/>
                </a:cubicBezTo>
                <a:lnTo>
                  <a:pt x="9147810" y="214789"/>
                </a:lnTo>
                <a:cubicBezTo>
                  <a:pt x="9147810" y="230505"/>
                  <a:pt x="9133523" y="243459"/>
                  <a:pt x="9115996" y="243459"/>
                </a:cubicBezTo>
                <a:lnTo>
                  <a:pt x="8964454" y="243459"/>
                </a:lnTo>
                <a:cubicBezTo>
                  <a:pt x="8947023" y="243459"/>
                  <a:pt x="8932640" y="230600"/>
                  <a:pt x="8932640" y="214789"/>
                </a:cubicBezTo>
                <a:lnTo>
                  <a:pt x="8932640" y="62960"/>
                </a:lnTo>
                <a:close/>
                <a:moveTo>
                  <a:pt x="8656415" y="63056"/>
                </a:moveTo>
                <a:cubicBezTo>
                  <a:pt x="8656415" y="47339"/>
                  <a:pt x="8670703" y="34385"/>
                  <a:pt x="8688229" y="34385"/>
                </a:cubicBezTo>
                <a:lnTo>
                  <a:pt x="8839771" y="34385"/>
                </a:lnTo>
                <a:cubicBezTo>
                  <a:pt x="8857202" y="34385"/>
                  <a:pt x="8871585" y="47244"/>
                  <a:pt x="8871585" y="63056"/>
                </a:cubicBezTo>
                <a:lnTo>
                  <a:pt x="8871585" y="214789"/>
                </a:lnTo>
                <a:cubicBezTo>
                  <a:pt x="8871585" y="230505"/>
                  <a:pt x="8857298" y="243459"/>
                  <a:pt x="8839771" y="243459"/>
                </a:cubicBezTo>
                <a:lnTo>
                  <a:pt x="8688229" y="243459"/>
                </a:lnTo>
                <a:cubicBezTo>
                  <a:pt x="8670798" y="243459"/>
                  <a:pt x="8656415" y="230600"/>
                  <a:pt x="8656415" y="214789"/>
                </a:cubicBezTo>
                <a:lnTo>
                  <a:pt x="8656415" y="62960"/>
                </a:lnTo>
                <a:close/>
                <a:moveTo>
                  <a:pt x="8380190" y="63056"/>
                </a:moveTo>
                <a:cubicBezTo>
                  <a:pt x="8380190" y="47339"/>
                  <a:pt x="8394478" y="34385"/>
                  <a:pt x="8412004" y="34385"/>
                </a:cubicBezTo>
                <a:lnTo>
                  <a:pt x="8563546" y="34385"/>
                </a:lnTo>
                <a:cubicBezTo>
                  <a:pt x="8580977" y="34385"/>
                  <a:pt x="8595360" y="47244"/>
                  <a:pt x="8595360" y="63056"/>
                </a:cubicBezTo>
                <a:lnTo>
                  <a:pt x="8595360" y="214789"/>
                </a:lnTo>
                <a:cubicBezTo>
                  <a:pt x="8595360" y="230505"/>
                  <a:pt x="8581073" y="243459"/>
                  <a:pt x="8563546" y="243459"/>
                </a:cubicBezTo>
                <a:lnTo>
                  <a:pt x="8412004" y="243459"/>
                </a:lnTo>
                <a:cubicBezTo>
                  <a:pt x="8394573" y="243459"/>
                  <a:pt x="8380190" y="230600"/>
                  <a:pt x="8380190" y="214789"/>
                </a:cubicBezTo>
                <a:lnTo>
                  <a:pt x="8380190" y="62960"/>
                </a:lnTo>
                <a:close/>
                <a:moveTo>
                  <a:pt x="8103965" y="63056"/>
                </a:moveTo>
                <a:cubicBezTo>
                  <a:pt x="8103965" y="47339"/>
                  <a:pt x="8118253" y="34385"/>
                  <a:pt x="8135779" y="34385"/>
                </a:cubicBezTo>
                <a:lnTo>
                  <a:pt x="8287322" y="34385"/>
                </a:lnTo>
                <a:cubicBezTo>
                  <a:pt x="8304753" y="34385"/>
                  <a:pt x="8319135" y="47244"/>
                  <a:pt x="8319135" y="63056"/>
                </a:cubicBezTo>
                <a:lnTo>
                  <a:pt x="8319135" y="214789"/>
                </a:lnTo>
                <a:cubicBezTo>
                  <a:pt x="8319135" y="230505"/>
                  <a:pt x="8304848" y="243459"/>
                  <a:pt x="8287322" y="243459"/>
                </a:cubicBezTo>
                <a:lnTo>
                  <a:pt x="8135779" y="243459"/>
                </a:lnTo>
                <a:cubicBezTo>
                  <a:pt x="8118348" y="243459"/>
                  <a:pt x="8103965" y="230600"/>
                  <a:pt x="8103965" y="214789"/>
                </a:cubicBezTo>
                <a:lnTo>
                  <a:pt x="8103965" y="62960"/>
                </a:lnTo>
                <a:close/>
                <a:moveTo>
                  <a:pt x="7827740" y="63056"/>
                </a:moveTo>
                <a:cubicBezTo>
                  <a:pt x="7827740" y="47339"/>
                  <a:pt x="7842028" y="34385"/>
                  <a:pt x="7859554" y="34385"/>
                </a:cubicBezTo>
                <a:lnTo>
                  <a:pt x="8011097" y="34385"/>
                </a:lnTo>
                <a:cubicBezTo>
                  <a:pt x="8028528" y="34385"/>
                  <a:pt x="8042910" y="47244"/>
                  <a:pt x="8042910" y="63056"/>
                </a:cubicBezTo>
                <a:lnTo>
                  <a:pt x="8042910" y="214789"/>
                </a:lnTo>
                <a:cubicBezTo>
                  <a:pt x="8042910" y="230505"/>
                  <a:pt x="8028623" y="243459"/>
                  <a:pt x="8011097" y="243459"/>
                </a:cubicBezTo>
                <a:lnTo>
                  <a:pt x="7859554" y="243459"/>
                </a:lnTo>
                <a:cubicBezTo>
                  <a:pt x="7842123" y="243459"/>
                  <a:pt x="7827740" y="230600"/>
                  <a:pt x="7827740" y="214789"/>
                </a:cubicBezTo>
                <a:lnTo>
                  <a:pt x="7827740" y="62960"/>
                </a:lnTo>
                <a:close/>
                <a:moveTo>
                  <a:pt x="7551515" y="63056"/>
                </a:moveTo>
                <a:cubicBezTo>
                  <a:pt x="7551515" y="47339"/>
                  <a:pt x="7565803" y="34385"/>
                  <a:pt x="7583329" y="34385"/>
                </a:cubicBezTo>
                <a:lnTo>
                  <a:pt x="7734872" y="34385"/>
                </a:lnTo>
                <a:cubicBezTo>
                  <a:pt x="7752303" y="34385"/>
                  <a:pt x="7766685" y="47244"/>
                  <a:pt x="7766685" y="63056"/>
                </a:cubicBezTo>
                <a:lnTo>
                  <a:pt x="7766685" y="214789"/>
                </a:lnTo>
                <a:cubicBezTo>
                  <a:pt x="7766685" y="230505"/>
                  <a:pt x="7752398" y="243459"/>
                  <a:pt x="7734872" y="243459"/>
                </a:cubicBezTo>
                <a:lnTo>
                  <a:pt x="7583329" y="243459"/>
                </a:lnTo>
                <a:cubicBezTo>
                  <a:pt x="7565898" y="243459"/>
                  <a:pt x="7551515" y="230600"/>
                  <a:pt x="7551515" y="214789"/>
                </a:cubicBezTo>
                <a:lnTo>
                  <a:pt x="7551515" y="62960"/>
                </a:lnTo>
                <a:close/>
                <a:moveTo>
                  <a:pt x="7275290" y="63056"/>
                </a:moveTo>
                <a:cubicBezTo>
                  <a:pt x="7275290" y="47339"/>
                  <a:pt x="7289578" y="34385"/>
                  <a:pt x="7307104" y="34385"/>
                </a:cubicBezTo>
                <a:lnTo>
                  <a:pt x="7458647" y="34385"/>
                </a:lnTo>
                <a:cubicBezTo>
                  <a:pt x="7476078" y="34385"/>
                  <a:pt x="7490460" y="47244"/>
                  <a:pt x="7490460" y="63056"/>
                </a:cubicBezTo>
                <a:lnTo>
                  <a:pt x="7490460" y="214789"/>
                </a:lnTo>
                <a:cubicBezTo>
                  <a:pt x="7490460" y="230505"/>
                  <a:pt x="7476173" y="243459"/>
                  <a:pt x="7458647" y="243459"/>
                </a:cubicBezTo>
                <a:lnTo>
                  <a:pt x="7307104" y="243459"/>
                </a:lnTo>
                <a:cubicBezTo>
                  <a:pt x="7289673" y="243459"/>
                  <a:pt x="7275290" y="230600"/>
                  <a:pt x="7275290" y="214789"/>
                </a:cubicBezTo>
                <a:lnTo>
                  <a:pt x="7275290" y="62960"/>
                </a:lnTo>
                <a:close/>
                <a:moveTo>
                  <a:pt x="6999065" y="63056"/>
                </a:moveTo>
                <a:cubicBezTo>
                  <a:pt x="6999065" y="47339"/>
                  <a:pt x="7013353" y="34385"/>
                  <a:pt x="7030879" y="34385"/>
                </a:cubicBezTo>
                <a:lnTo>
                  <a:pt x="7182422" y="34385"/>
                </a:lnTo>
                <a:cubicBezTo>
                  <a:pt x="7199853" y="34385"/>
                  <a:pt x="7214235" y="47244"/>
                  <a:pt x="7214235" y="63056"/>
                </a:cubicBezTo>
                <a:lnTo>
                  <a:pt x="7214235" y="214789"/>
                </a:lnTo>
                <a:cubicBezTo>
                  <a:pt x="7214235" y="230505"/>
                  <a:pt x="7199948" y="243459"/>
                  <a:pt x="7182422" y="243459"/>
                </a:cubicBezTo>
                <a:lnTo>
                  <a:pt x="7030879" y="243459"/>
                </a:lnTo>
                <a:cubicBezTo>
                  <a:pt x="7013448" y="243459"/>
                  <a:pt x="6999065" y="230600"/>
                  <a:pt x="6999065" y="214789"/>
                </a:cubicBezTo>
                <a:lnTo>
                  <a:pt x="6999065" y="62960"/>
                </a:lnTo>
                <a:close/>
                <a:moveTo>
                  <a:pt x="6722840" y="63056"/>
                </a:moveTo>
                <a:cubicBezTo>
                  <a:pt x="6722840" y="47339"/>
                  <a:pt x="6737128" y="34385"/>
                  <a:pt x="6754654" y="34385"/>
                </a:cubicBezTo>
                <a:lnTo>
                  <a:pt x="6906197" y="34385"/>
                </a:lnTo>
                <a:cubicBezTo>
                  <a:pt x="6923628" y="34385"/>
                  <a:pt x="6938010" y="47244"/>
                  <a:pt x="6938010" y="63056"/>
                </a:cubicBezTo>
                <a:lnTo>
                  <a:pt x="6938010" y="214789"/>
                </a:lnTo>
                <a:cubicBezTo>
                  <a:pt x="6938010" y="230505"/>
                  <a:pt x="6923723" y="243459"/>
                  <a:pt x="6906197" y="243459"/>
                </a:cubicBezTo>
                <a:lnTo>
                  <a:pt x="6754654" y="243459"/>
                </a:lnTo>
                <a:cubicBezTo>
                  <a:pt x="6737223" y="243459"/>
                  <a:pt x="6722840" y="230600"/>
                  <a:pt x="6722840" y="214789"/>
                </a:cubicBezTo>
                <a:lnTo>
                  <a:pt x="6722840" y="62960"/>
                </a:lnTo>
                <a:close/>
                <a:moveTo>
                  <a:pt x="6446615" y="63056"/>
                </a:moveTo>
                <a:cubicBezTo>
                  <a:pt x="6446615" y="47339"/>
                  <a:pt x="6460903" y="34385"/>
                  <a:pt x="6478429" y="34385"/>
                </a:cubicBezTo>
                <a:lnTo>
                  <a:pt x="6629972" y="34385"/>
                </a:lnTo>
                <a:cubicBezTo>
                  <a:pt x="6647403" y="34385"/>
                  <a:pt x="6661785" y="47244"/>
                  <a:pt x="6661785" y="63056"/>
                </a:cubicBezTo>
                <a:lnTo>
                  <a:pt x="6661785" y="214789"/>
                </a:lnTo>
                <a:cubicBezTo>
                  <a:pt x="6661785" y="230505"/>
                  <a:pt x="6647498" y="243459"/>
                  <a:pt x="6629972" y="243459"/>
                </a:cubicBezTo>
                <a:lnTo>
                  <a:pt x="6478429" y="243459"/>
                </a:lnTo>
                <a:cubicBezTo>
                  <a:pt x="6460998" y="243459"/>
                  <a:pt x="6446615" y="230600"/>
                  <a:pt x="6446615" y="214789"/>
                </a:cubicBezTo>
                <a:lnTo>
                  <a:pt x="6446615" y="62960"/>
                </a:lnTo>
                <a:close/>
                <a:moveTo>
                  <a:pt x="6170390" y="63056"/>
                </a:moveTo>
                <a:cubicBezTo>
                  <a:pt x="6170390" y="47339"/>
                  <a:pt x="6184678" y="34385"/>
                  <a:pt x="6202204" y="34385"/>
                </a:cubicBezTo>
                <a:lnTo>
                  <a:pt x="6353747" y="34385"/>
                </a:lnTo>
                <a:cubicBezTo>
                  <a:pt x="6371178" y="34385"/>
                  <a:pt x="6385560" y="47244"/>
                  <a:pt x="6385560" y="63056"/>
                </a:cubicBezTo>
                <a:lnTo>
                  <a:pt x="6385560" y="214789"/>
                </a:lnTo>
                <a:cubicBezTo>
                  <a:pt x="6385560" y="230505"/>
                  <a:pt x="6371273" y="243459"/>
                  <a:pt x="6353747" y="243459"/>
                </a:cubicBezTo>
                <a:lnTo>
                  <a:pt x="6202204" y="243459"/>
                </a:lnTo>
                <a:cubicBezTo>
                  <a:pt x="6184773" y="243459"/>
                  <a:pt x="6170390" y="230600"/>
                  <a:pt x="6170390" y="214789"/>
                </a:cubicBezTo>
                <a:lnTo>
                  <a:pt x="6170390" y="62960"/>
                </a:lnTo>
                <a:close/>
                <a:moveTo>
                  <a:pt x="5894165" y="63056"/>
                </a:moveTo>
                <a:cubicBezTo>
                  <a:pt x="5894165" y="47339"/>
                  <a:pt x="5908453" y="34385"/>
                  <a:pt x="5925979" y="34385"/>
                </a:cubicBezTo>
                <a:lnTo>
                  <a:pt x="6077522" y="34385"/>
                </a:lnTo>
                <a:cubicBezTo>
                  <a:pt x="6094953" y="34385"/>
                  <a:pt x="6109335" y="47244"/>
                  <a:pt x="6109335" y="63056"/>
                </a:cubicBezTo>
                <a:lnTo>
                  <a:pt x="6109335" y="214789"/>
                </a:lnTo>
                <a:cubicBezTo>
                  <a:pt x="6109335" y="230505"/>
                  <a:pt x="6095048" y="243459"/>
                  <a:pt x="6077522" y="243459"/>
                </a:cubicBezTo>
                <a:lnTo>
                  <a:pt x="5925979" y="243459"/>
                </a:lnTo>
                <a:cubicBezTo>
                  <a:pt x="5908548" y="243459"/>
                  <a:pt x="5894165" y="230600"/>
                  <a:pt x="5894165" y="214789"/>
                </a:cubicBezTo>
                <a:lnTo>
                  <a:pt x="5894165" y="62960"/>
                </a:lnTo>
                <a:close/>
                <a:moveTo>
                  <a:pt x="5617940" y="63056"/>
                </a:moveTo>
                <a:cubicBezTo>
                  <a:pt x="5617940" y="47339"/>
                  <a:pt x="5632228" y="34385"/>
                  <a:pt x="5649754" y="34385"/>
                </a:cubicBezTo>
                <a:lnTo>
                  <a:pt x="5801297" y="34385"/>
                </a:lnTo>
                <a:cubicBezTo>
                  <a:pt x="5818728" y="34385"/>
                  <a:pt x="5833110" y="47244"/>
                  <a:pt x="5833110" y="63056"/>
                </a:cubicBezTo>
                <a:lnTo>
                  <a:pt x="5833110" y="214789"/>
                </a:lnTo>
                <a:cubicBezTo>
                  <a:pt x="5833110" y="230505"/>
                  <a:pt x="5818823" y="243459"/>
                  <a:pt x="5801297" y="243459"/>
                </a:cubicBezTo>
                <a:lnTo>
                  <a:pt x="5649754" y="243459"/>
                </a:lnTo>
                <a:cubicBezTo>
                  <a:pt x="5632323" y="243459"/>
                  <a:pt x="5617940" y="230600"/>
                  <a:pt x="5617940" y="214789"/>
                </a:cubicBezTo>
                <a:lnTo>
                  <a:pt x="5617940" y="62960"/>
                </a:lnTo>
                <a:close/>
                <a:moveTo>
                  <a:pt x="5341715" y="63056"/>
                </a:moveTo>
                <a:cubicBezTo>
                  <a:pt x="5341715" y="47339"/>
                  <a:pt x="5356003" y="34385"/>
                  <a:pt x="5373529" y="34385"/>
                </a:cubicBezTo>
                <a:lnTo>
                  <a:pt x="5525072" y="34385"/>
                </a:lnTo>
                <a:cubicBezTo>
                  <a:pt x="5542503" y="34385"/>
                  <a:pt x="5556885" y="47244"/>
                  <a:pt x="5556885" y="63056"/>
                </a:cubicBezTo>
                <a:lnTo>
                  <a:pt x="5556885" y="214789"/>
                </a:lnTo>
                <a:cubicBezTo>
                  <a:pt x="5556885" y="230505"/>
                  <a:pt x="5542598" y="243459"/>
                  <a:pt x="5525072" y="243459"/>
                </a:cubicBezTo>
                <a:lnTo>
                  <a:pt x="5373529" y="243459"/>
                </a:lnTo>
                <a:cubicBezTo>
                  <a:pt x="5356098" y="243459"/>
                  <a:pt x="5341715" y="230600"/>
                  <a:pt x="5341715" y="214789"/>
                </a:cubicBezTo>
                <a:lnTo>
                  <a:pt x="5341715" y="62960"/>
                </a:lnTo>
                <a:close/>
                <a:moveTo>
                  <a:pt x="5029772" y="63056"/>
                </a:moveTo>
                <a:cubicBezTo>
                  <a:pt x="5029772" y="47339"/>
                  <a:pt x="5044059" y="34385"/>
                  <a:pt x="5061585" y="34385"/>
                </a:cubicBezTo>
                <a:lnTo>
                  <a:pt x="5213128" y="34385"/>
                </a:lnTo>
                <a:cubicBezTo>
                  <a:pt x="5230559" y="34385"/>
                  <a:pt x="5244942" y="47244"/>
                  <a:pt x="5244942" y="63056"/>
                </a:cubicBezTo>
                <a:lnTo>
                  <a:pt x="5244942" y="214789"/>
                </a:lnTo>
                <a:cubicBezTo>
                  <a:pt x="5244942" y="230505"/>
                  <a:pt x="5230654" y="243459"/>
                  <a:pt x="5213128" y="243459"/>
                </a:cubicBezTo>
                <a:lnTo>
                  <a:pt x="5061585" y="243459"/>
                </a:lnTo>
                <a:cubicBezTo>
                  <a:pt x="5044155" y="243459"/>
                  <a:pt x="5029772" y="230600"/>
                  <a:pt x="5029772" y="214789"/>
                </a:cubicBezTo>
                <a:lnTo>
                  <a:pt x="5029772" y="62960"/>
                </a:lnTo>
                <a:close/>
                <a:moveTo>
                  <a:pt x="4753547" y="63056"/>
                </a:moveTo>
                <a:cubicBezTo>
                  <a:pt x="4753547" y="47339"/>
                  <a:pt x="4767834" y="34385"/>
                  <a:pt x="4785360" y="34385"/>
                </a:cubicBezTo>
                <a:lnTo>
                  <a:pt x="4936903" y="34385"/>
                </a:lnTo>
                <a:cubicBezTo>
                  <a:pt x="4954334" y="34385"/>
                  <a:pt x="4968717" y="47244"/>
                  <a:pt x="4968717" y="63056"/>
                </a:cubicBezTo>
                <a:lnTo>
                  <a:pt x="4968717" y="214789"/>
                </a:lnTo>
                <a:cubicBezTo>
                  <a:pt x="4968717" y="230505"/>
                  <a:pt x="4954429" y="243459"/>
                  <a:pt x="4936903" y="243459"/>
                </a:cubicBezTo>
                <a:lnTo>
                  <a:pt x="4785360" y="243459"/>
                </a:lnTo>
                <a:cubicBezTo>
                  <a:pt x="4767930" y="243459"/>
                  <a:pt x="4753547" y="230600"/>
                  <a:pt x="4753547" y="214789"/>
                </a:cubicBezTo>
                <a:lnTo>
                  <a:pt x="4753547" y="62960"/>
                </a:lnTo>
                <a:close/>
                <a:moveTo>
                  <a:pt x="4477322" y="63056"/>
                </a:moveTo>
                <a:cubicBezTo>
                  <a:pt x="4477322" y="47339"/>
                  <a:pt x="4491609" y="34385"/>
                  <a:pt x="4509135" y="34385"/>
                </a:cubicBezTo>
                <a:lnTo>
                  <a:pt x="4660678" y="34385"/>
                </a:lnTo>
                <a:cubicBezTo>
                  <a:pt x="4678109" y="34385"/>
                  <a:pt x="4692491" y="47244"/>
                  <a:pt x="4692491" y="63056"/>
                </a:cubicBezTo>
                <a:lnTo>
                  <a:pt x="4692491" y="214789"/>
                </a:lnTo>
                <a:cubicBezTo>
                  <a:pt x="4692491" y="230505"/>
                  <a:pt x="4678204" y="243459"/>
                  <a:pt x="4660678" y="243459"/>
                </a:cubicBezTo>
                <a:lnTo>
                  <a:pt x="4509135" y="243459"/>
                </a:lnTo>
                <a:cubicBezTo>
                  <a:pt x="4491705" y="243459"/>
                  <a:pt x="4477322" y="230600"/>
                  <a:pt x="4477322" y="214789"/>
                </a:cubicBezTo>
                <a:lnTo>
                  <a:pt x="4477322" y="62960"/>
                </a:lnTo>
                <a:close/>
                <a:moveTo>
                  <a:pt x="4201097" y="63056"/>
                </a:moveTo>
                <a:cubicBezTo>
                  <a:pt x="4201097" y="47339"/>
                  <a:pt x="4215384" y="34385"/>
                  <a:pt x="4232910" y="34385"/>
                </a:cubicBezTo>
                <a:lnTo>
                  <a:pt x="4384453" y="34385"/>
                </a:lnTo>
                <a:cubicBezTo>
                  <a:pt x="4401884" y="34385"/>
                  <a:pt x="4416266" y="47244"/>
                  <a:pt x="4416266" y="63056"/>
                </a:cubicBezTo>
                <a:lnTo>
                  <a:pt x="4416266" y="214789"/>
                </a:lnTo>
                <a:cubicBezTo>
                  <a:pt x="4416266" y="230505"/>
                  <a:pt x="4401979" y="243459"/>
                  <a:pt x="4384453" y="243459"/>
                </a:cubicBezTo>
                <a:lnTo>
                  <a:pt x="4232910" y="243459"/>
                </a:lnTo>
                <a:cubicBezTo>
                  <a:pt x="4215480" y="243459"/>
                  <a:pt x="4201097" y="230600"/>
                  <a:pt x="4201097" y="214789"/>
                </a:cubicBezTo>
                <a:lnTo>
                  <a:pt x="4201097" y="62960"/>
                </a:lnTo>
                <a:close/>
                <a:moveTo>
                  <a:pt x="3924872" y="63056"/>
                </a:moveTo>
                <a:cubicBezTo>
                  <a:pt x="3924872" y="47339"/>
                  <a:pt x="3939159" y="34385"/>
                  <a:pt x="3956685" y="34385"/>
                </a:cubicBezTo>
                <a:lnTo>
                  <a:pt x="4108228" y="34385"/>
                </a:lnTo>
                <a:cubicBezTo>
                  <a:pt x="4125659" y="34385"/>
                  <a:pt x="4140041" y="47244"/>
                  <a:pt x="4140041" y="63056"/>
                </a:cubicBezTo>
                <a:lnTo>
                  <a:pt x="4140041" y="214789"/>
                </a:lnTo>
                <a:cubicBezTo>
                  <a:pt x="4140041" y="230505"/>
                  <a:pt x="4125754" y="243459"/>
                  <a:pt x="4108228" y="243459"/>
                </a:cubicBezTo>
                <a:lnTo>
                  <a:pt x="3956685" y="243459"/>
                </a:lnTo>
                <a:cubicBezTo>
                  <a:pt x="3939254" y="243459"/>
                  <a:pt x="3924872" y="230600"/>
                  <a:pt x="3924872" y="214789"/>
                </a:cubicBezTo>
                <a:lnTo>
                  <a:pt x="3924872" y="62960"/>
                </a:lnTo>
                <a:close/>
                <a:moveTo>
                  <a:pt x="3648647" y="63056"/>
                </a:moveTo>
                <a:cubicBezTo>
                  <a:pt x="3648647" y="47339"/>
                  <a:pt x="3662934" y="34385"/>
                  <a:pt x="3680460" y="34385"/>
                </a:cubicBezTo>
                <a:lnTo>
                  <a:pt x="3832003" y="34385"/>
                </a:lnTo>
                <a:cubicBezTo>
                  <a:pt x="3849434" y="34385"/>
                  <a:pt x="3863816" y="47244"/>
                  <a:pt x="3863816" y="63056"/>
                </a:cubicBezTo>
                <a:lnTo>
                  <a:pt x="3863816" y="214789"/>
                </a:lnTo>
                <a:cubicBezTo>
                  <a:pt x="3863816" y="230505"/>
                  <a:pt x="3849529" y="243459"/>
                  <a:pt x="3832003" y="243459"/>
                </a:cubicBezTo>
                <a:lnTo>
                  <a:pt x="3680460" y="243459"/>
                </a:lnTo>
                <a:cubicBezTo>
                  <a:pt x="3663029" y="243459"/>
                  <a:pt x="3648647" y="230600"/>
                  <a:pt x="3648647" y="214789"/>
                </a:cubicBezTo>
                <a:lnTo>
                  <a:pt x="3648647" y="62960"/>
                </a:lnTo>
                <a:close/>
                <a:moveTo>
                  <a:pt x="3372422" y="63056"/>
                </a:moveTo>
                <a:cubicBezTo>
                  <a:pt x="3372422" y="47339"/>
                  <a:pt x="3386709" y="34385"/>
                  <a:pt x="3404235" y="34385"/>
                </a:cubicBezTo>
                <a:lnTo>
                  <a:pt x="3555778" y="34385"/>
                </a:lnTo>
                <a:cubicBezTo>
                  <a:pt x="3573209" y="34385"/>
                  <a:pt x="3587591" y="47244"/>
                  <a:pt x="3587591" y="63056"/>
                </a:cubicBezTo>
                <a:lnTo>
                  <a:pt x="3587591" y="214789"/>
                </a:lnTo>
                <a:cubicBezTo>
                  <a:pt x="3587591" y="230505"/>
                  <a:pt x="3573304" y="243459"/>
                  <a:pt x="3555778" y="243459"/>
                </a:cubicBezTo>
                <a:lnTo>
                  <a:pt x="3404235" y="243459"/>
                </a:lnTo>
                <a:cubicBezTo>
                  <a:pt x="3386804" y="243459"/>
                  <a:pt x="3372422" y="230600"/>
                  <a:pt x="3372422" y="214789"/>
                </a:cubicBezTo>
                <a:lnTo>
                  <a:pt x="3372422" y="62960"/>
                </a:lnTo>
                <a:close/>
                <a:moveTo>
                  <a:pt x="3096197" y="63056"/>
                </a:moveTo>
                <a:cubicBezTo>
                  <a:pt x="3096197" y="47339"/>
                  <a:pt x="3110484" y="34385"/>
                  <a:pt x="3128010" y="34385"/>
                </a:cubicBezTo>
                <a:lnTo>
                  <a:pt x="3279553" y="34385"/>
                </a:lnTo>
                <a:cubicBezTo>
                  <a:pt x="3296984" y="34385"/>
                  <a:pt x="3311366" y="47244"/>
                  <a:pt x="3311366" y="63056"/>
                </a:cubicBezTo>
                <a:lnTo>
                  <a:pt x="3311366" y="214789"/>
                </a:lnTo>
                <a:cubicBezTo>
                  <a:pt x="3311366" y="230505"/>
                  <a:pt x="3297079" y="243459"/>
                  <a:pt x="3279553" y="243459"/>
                </a:cubicBezTo>
                <a:lnTo>
                  <a:pt x="3128010" y="243459"/>
                </a:lnTo>
                <a:cubicBezTo>
                  <a:pt x="3110579" y="243459"/>
                  <a:pt x="3096197" y="230600"/>
                  <a:pt x="3096197" y="214789"/>
                </a:cubicBezTo>
                <a:lnTo>
                  <a:pt x="3096197" y="62960"/>
                </a:lnTo>
                <a:close/>
                <a:moveTo>
                  <a:pt x="2819972" y="63056"/>
                </a:moveTo>
                <a:cubicBezTo>
                  <a:pt x="2819972" y="47339"/>
                  <a:pt x="2834259" y="34385"/>
                  <a:pt x="2851785" y="34385"/>
                </a:cubicBezTo>
                <a:lnTo>
                  <a:pt x="3003328" y="34385"/>
                </a:lnTo>
                <a:cubicBezTo>
                  <a:pt x="3020759" y="34385"/>
                  <a:pt x="3035141" y="47244"/>
                  <a:pt x="3035141" y="63056"/>
                </a:cubicBezTo>
                <a:lnTo>
                  <a:pt x="3035141" y="214789"/>
                </a:lnTo>
                <a:cubicBezTo>
                  <a:pt x="3035141" y="230505"/>
                  <a:pt x="3020854" y="243459"/>
                  <a:pt x="3003328" y="243459"/>
                </a:cubicBezTo>
                <a:lnTo>
                  <a:pt x="2851785" y="243459"/>
                </a:lnTo>
                <a:cubicBezTo>
                  <a:pt x="2834354" y="243459"/>
                  <a:pt x="2819972" y="230600"/>
                  <a:pt x="2819972" y="214789"/>
                </a:cubicBezTo>
                <a:lnTo>
                  <a:pt x="2819972" y="62960"/>
                </a:lnTo>
                <a:close/>
                <a:moveTo>
                  <a:pt x="2543747" y="63056"/>
                </a:moveTo>
                <a:cubicBezTo>
                  <a:pt x="2543747" y="47339"/>
                  <a:pt x="2558034" y="34385"/>
                  <a:pt x="2575560" y="34385"/>
                </a:cubicBezTo>
                <a:lnTo>
                  <a:pt x="2727103" y="34385"/>
                </a:lnTo>
                <a:cubicBezTo>
                  <a:pt x="2744534" y="34385"/>
                  <a:pt x="2758916" y="47244"/>
                  <a:pt x="2758916" y="63056"/>
                </a:cubicBezTo>
                <a:lnTo>
                  <a:pt x="2758916" y="214789"/>
                </a:lnTo>
                <a:cubicBezTo>
                  <a:pt x="2758916" y="230505"/>
                  <a:pt x="2744629" y="243459"/>
                  <a:pt x="2727103" y="243459"/>
                </a:cubicBezTo>
                <a:lnTo>
                  <a:pt x="2575560" y="243459"/>
                </a:lnTo>
                <a:cubicBezTo>
                  <a:pt x="2558129" y="243459"/>
                  <a:pt x="2543747" y="230600"/>
                  <a:pt x="2543747" y="214789"/>
                </a:cubicBezTo>
                <a:lnTo>
                  <a:pt x="2543747" y="62960"/>
                </a:lnTo>
                <a:close/>
                <a:moveTo>
                  <a:pt x="2267522" y="63056"/>
                </a:moveTo>
                <a:cubicBezTo>
                  <a:pt x="2267522" y="47339"/>
                  <a:pt x="2281809" y="34385"/>
                  <a:pt x="2299335" y="34385"/>
                </a:cubicBezTo>
                <a:lnTo>
                  <a:pt x="2450878" y="34385"/>
                </a:lnTo>
                <a:cubicBezTo>
                  <a:pt x="2468309" y="34385"/>
                  <a:pt x="2482691" y="47244"/>
                  <a:pt x="2482691" y="63056"/>
                </a:cubicBezTo>
                <a:lnTo>
                  <a:pt x="2482691" y="214789"/>
                </a:lnTo>
                <a:cubicBezTo>
                  <a:pt x="2482691" y="230505"/>
                  <a:pt x="2468404" y="243459"/>
                  <a:pt x="2450878" y="243459"/>
                </a:cubicBezTo>
                <a:lnTo>
                  <a:pt x="2299335" y="243459"/>
                </a:lnTo>
                <a:cubicBezTo>
                  <a:pt x="2281904" y="243459"/>
                  <a:pt x="2267522" y="230600"/>
                  <a:pt x="2267522" y="214789"/>
                </a:cubicBezTo>
                <a:lnTo>
                  <a:pt x="2267522" y="62960"/>
                </a:lnTo>
                <a:close/>
                <a:moveTo>
                  <a:pt x="1991297" y="63056"/>
                </a:moveTo>
                <a:cubicBezTo>
                  <a:pt x="1991297" y="47339"/>
                  <a:pt x="2005584" y="34385"/>
                  <a:pt x="2023110" y="34385"/>
                </a:cubicBezTo>
                <a:lnTo>
                  <a:pt x="2174653" y="34385"/>
                </a:lnTo>
                <a:cubicBezTo>
                  <a:pt x="2192084" y="34385"/>
                  <a:pt x="2206466" y="47244"/>
                  <a:pt x="2206466" y="63056"/>
                </a:cubicBezTo>
                <a:lnTo>
                  <a:pt x="2206466" y="214789"/>
                </a:lnTo>
                <a:cubicBezTo>
                  <a:pt x="2206466" y="230505"/>
                  <a:pt x="2192179" y="243459"/>
                  <a:pt x="2174653" y="243459"/>
                </a:cubicBezTo>
                <a:lnTo>
                  <a:pt x="2023110" y="243459"/>
                </a:lnTo>
                <a:cubicBezTo>
                  <a:pt x="2005679" y="243459"/>
                  <a:pt x="1991297" y="230600"/>
                  <a:pt x="1991297" y="214789"/>
                </a:cubicBezTo>
                <a:lnTo>
                  <a:pt x="1991297" y="62960"/>
                </a:lnTo>
                <a:close/>
                <a:moveTo>
                  <a:pt x="1715072" y="63056"/>
                </a:moveTo>
                <a:cubicBezTo>
                  <a:pt x="1715072" y="47339"/>
                  <a:pt x="1729359" y="34385"/>
                  <a:pt x="1746885" y="34385"/>
                </a:cubicBezTo>
                <a:lnTo>
                  <a:pt x="1898428" y="34385"/>
                </a:lnTo>
                <a:cubicBezTo>
                  <a:pt x="1915859" y="34385"/>
                  <a:pt x="1930241" y="47244"/>
                  <a:pt x="1930241" y="63056"/>
                </a:cubicBezTo>
                <a:lnTo>
                  <a:pt x="1930241" y="214789"/>
                </a:lnTo>
                <a:cubicBezTo>
                  <a:pt x="1930241" y="230505"/>
                  <a:pt x="1915954" y="243459"/>
                  <a:pt x="1898428" y="243459"/>
                </a:cubicBezTo>
                <a:lnTo>
                  <a:pt x="1746885" y="243459"/>
                </a:lnTo>
                <a:cubicBezTo>
                  <a:pt x="1729454" y="243459"/>
                  <a:pt x="1715072" y="230600"/>
                  <a:pt x="1715072" y="214789"/>
                </a:cubicBezTo>
                <a:lnTo>
                  <a:pt x="1715072" y="62960"/>
                </a:lnTo>
                <a:close/>
                <a:moveTo>
                  <a:pt x="1438847" y="63056"/>
                </a:moveTo>
                <a:cubicBezTo>
                  <a:pt x="1438847" y="47339"/>
                  <a:pt x="1453134" y="34385"/>
                  <a:pt x="1470660" y="34385"/>
                </a:cubicBezTo>
                <a:lnTo>
                  <a:pt x="1622203" y="34385"/>
                </a:lnTo>
                <a:cubicBezTo>
                  <a:pt x="1639634" y="34385"/>
                  <a:pt x="1654016" y="47244"/>
                  <a:pt x="1654016" y="63056"/>
                </a:cubicBezTo>
                <a:lnTo>
                  <a:pt x="1654016" y="214789"/>
                </a:lnTo>
                <a:cubicBezTo>
                  <a:pt x="1654016" y="230505"/>
                  <a:pt x="1639729" y="243459"/>
                  <a:pt x="1622203" y="243459"/>
                </a:cubicBezTo>
                <a:lnTo>
                  <a:pt x="1470660" y="243459"/>
                </a:lnTo>
                <a:cubicBezTo>
                  <a:pt x="1453229" y="243459"/>
                  <a:pt x="1438847" y="230600"/>
                  <a:pt x="1438847" y="214789"/>
                </a:cubicBezTo>
                <a:lnTo>
                  <a:pt x="1438847" y="62960"/>
                </a:lnTo>
                <a:close/>
                <a:moveTo>
                  <a:pt x="1162622" y="63056"/>
                </a:moveTo>
                <a:cubicBezTo>
                  <a:pt x="1162622" y="47339"/>
                  <a:pt x="1176909" y="34385"/>
                  <a:pt x="1194435" y="34385"/>
                </a:cubicBezTo>
                <a:lnTo>
                  <a:pt x="1345978" y="34385"/>
                </a:lnTo>
                <a:cubicBezTo>
                  <a:pt x="1363409" y="34385"/>
                  <a:pt x="1377791" y="47244"/>
                  <a:pt x="1377791" y="63056"/>
                </a:cubicBezTo>
                <a:lnTo>
                  <a:pt x="1377791" y="214789"/>
                </a:lnTo>
                <a:cubicBezTo>
                  <a:pt x="1377791" y="230505"/>
                  <a:pt x="1363504" y="243459"/>
                  <a:pt x="1345978" y="243459"/>
                </a:cubicBezTo>
                <a:lnTo>
                  <a:pt x="1194435" y="243459"/>
                </a:lnTo>
                <a:cubicBezTo>
                  <a:pt x="1177004" y="243459"/>
                  <a:pt x="1162622" y="230600"/>
                  <a:pt x="1162622" y="214789"/>
                </a:cubicBezTo>
                <a:lnTo>
                  <a:pt x="1162622" y="62960"/>
                </a:lnTo>
                <a:close/>
                <a:moveTo>
                  <a:pt x="886397" y="63056"/>
                </a:moveTo>
                <a:cubicBezTo>
                  <a:pt x="886397" y="47339"/>
                  <a:pt x="900684" y="34385"/>
                  <a:pt x="918210" y="34385"/>
                </a:cubicBezTo>
                <a:lnTo>
                  <a:pt x="1069753" y="34385"/>
                </a:lnTo>
                <a:cubicBezTo>
                  <a:pt x="1087184" y="34385"/>
                  <a:pt x="1101566" y="47244"/>
                  <a:pt x="1101566" y="63056"/>
                </a:cubicBezTo>
                <a:lnTo>
                  <a:pt x="1101566" y="214789"/>
                </a:lnTo>
                <a:cubicBezTo>
                  <a:pt x="1101566" y="230505"/>
                  <a:pt x="1087279" y="243459"/>
                  <a:pt x="1069753" y="243459"/>
                </a:cubicBezTo>
                <a:lnTo>
                  <a:pt x="918210" y="243459"/>
                </a:lnTo>
                <a:cubicBezTo>
                  <a:pt x="900779" y="243459"/>
                  <a:pt x="886397" y="230600"/>
                  <a:pt x="886397" y="214789"/>
                </a:cubicBezTo>
                <a:lnTo>
                  <a:pt x="886397" y="62960"/>
                </a:lnTo>
                <a:close/>
                <a:moveTo>
                  <a:pt x="610172" y="63056"/>
                </a:moveTo>
                <a:cubicBezTo>
                  <a:pt x="610172" y="47339"/>
                  <a:pt x="624459" y="34385"/>
                  <a:pt x="641985" y="34385"/>
                </a:cubicBezTo>
                <a:lnTo>
                  <a:pt x="793528" y="34385"/>
                </a:lnTo>
                <a:cubicBezTo>
                  <a:pt x="810959" y="34385"/>
                  <a:pt x="825341" y="47244"/>
                  <a:pt x="825341" y="63056"/>
                </a:cubicBezTo>
                <a:lnTo>
                  <a:pt x="825341" y="214789"/>
                </a:lnTo>
                <a:cubicBezTo>
                  <a:pt x="825341" y="230505"/>
                  <a:pt x="811054" y="243459"/>
                  <a:pt x="793528" y="243459"/>
                </a:cubicBezTo>
                <a:lnTo>
                  <a:pt x="641985" y="243459"/>
                </a:lnTo>
                <a:cubicBezTo>
                  <a:pt x="624554" y="243459"/>
                  <a:pt x="610172" y="230600"/>
                  <a:pt x="610172" y="214789"/>
                </a:cubicBezTo>
                <a:lnTo>
                  <a:pt x="610172" y="62960"/>
                </a:lnTo>
                <a:close/>
                <a:moveTo>
                  <a:pt x="333947" y="63056"/>
                </a:moveTo>
                <a:cubicBezTo>
                  <a:pt x="333947" y="47339"/>
                  <a:pt x="348234" y="34385"/>
                  <a:pt x="365760" y="34385"/>
                </a:cubicBezTo>
                <a:lnTo>
                  <a:pt x="517303" y="34385"/>
                </a:lnTo>
                <a:cubicBezTo>
                  <a:pt x="534734" y="34385"/>
                  <a:pt x="549116" y="47244"/>
                  <a:pt x="549116" y="63056"/>
                </a:cubicBezTo>
                <a:lnTo>
                  <a:pt x="549116" y="214789"/>
                </a:lnTo>
                <a:cubicBezTo>
                  <a:pt x="549116" y="230505"/>
                  <a:pt x="534829" y="243459"/>
                  <a:pt x="517303" y="243459"/>
                </a:cubicBezTo>
                <a:lnTo>
                  <a:pt x="365760" y="243459"/>
                </a:lnTo>
                <a:cubicBezTo>
                  <a:pt x="348329" y="243459"/>
                  <a:pt x="333947" y="230600"/>
                  <a:pt x="333947" y="214789"/>
                </a:cubicBezTo>
                <a:lnTo>
                  <a:pt x="333947" y="62960"/>
                </a:lnTo>
                <a:close/>
                <a:moveTo>
                  <a:pt x="57722" y="63056"/>
                </a:moveTo>
                <a:cubicBezTo>
                  <a:pt x="57722" y="47339"/>
                  <a:pt x="72009" y="34385"/>
                  <a:pt x="89535" y="34385"/>
                </a:cubicBezTo>
                <a:lnTo>
                  <a:pt x="241078" y="34385"/>
                </a:lnTo>
                <a:cubicBezTo>
                  <a:pt x="258509" y="34385"/>
                  <a:pt x="272891" y="47244"/>
                  <a:pt x="272891" y="63056"/>
                </a:cubicBezTo>
                <a:lnTo>
                  <a:pt x="272891" y="214789"/>
                </a:lnTo>
                <a:cubicBezTo>
                  <a:pt x="272891" y="230505"/>
                  <a:pt x="258604" y="243459"/>
                  <a:pt x="241078" y="243459"/>
                </a:cubicBezTo>
                <a:lnTo>
                  <a:pt x="89535" y="243459"/>
                </a:lnTo>
                <a:cubicBezTo>
                  <a:pt x="72104" y="243459"/>
                  <a:pt x="57722" y="230600"/>
                  <a:pt x="57722" y="214789"/>
                </a:cubicBezTo>
                <a:lnTo>
                  <a:pt x="57722" y="62960"/>
                </a:lnTo>
                <a:close/>
              </a:path>
            </a:pathLst>
          </a:custGeom>
          <a:solidFill>
            <a:srgbClr val="FFFFFF">
              <a:alpha val="352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7" name="Google Shape;27;p4"/>
          <p:cNvGrpSpPr/>
          <p:nvPr/>
        </p:nvGrpSpPr>
        <p:grpSpPr>
          <a:xfrm>
            <a:off x="302987" y="288516"/>
            <a:ext cx="8538026" cy="4566468"/>
            <a:chOff x="1298853" y="4144865"/>
            <a:chExt cx="3636452" cy="1944916"/>
          </a:xfrm>
        </p:grpSpPr>
        <p:sp>
          <p:nvSpPr>
            <p:cNvPr id="28" name="Google Shape;28;p4"/>
            <p:cNvSpPr/>
            <p:nvPr/>
          </p:nvSpPr>
          <p:spPr>
            <a:xfrm>
              <a:off x="4556060" y="4144865"/>
              <a:ext cx="379245" cy="379245"/>
            </a:xfrm>
            <a:custGeom>
              <a:rect b="b" l="l" r="r" t="t"/>
              <a:pathLst>
                <a:path extrusionOk="0" h="379245" w="379245">
                  <a:moveTo>
                    <a:pt x="379245" y="379245"/>
                  </a:moveTo>
                  <a:lnTo>
                    <a:pt x="379245" y="0"/>
                  </a:ln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 name="Google Shape;29;p4"/>
            <p:cNvSpPr/>
            <p:nvPr/>
          </p:nvSpPr>
          <p:spPr>
            <a:xfrm>
              <a:off x="1298853" y="5710536"/>
              <a:ext cx="379245" cy="379245"/>
            </a:xfrm>
            <a:custGeom>
              <a:rect b="b" l="l" r="r" t="t"/>
              <a:pathLst>
                <a:path extrusionOk="0" h="379245" w="379245">
                  <a:moveTo>
                    <a:pt x="0" y="0"/>
                  </a:moveTo>
                  <a:lnTo>
                    <a:pt x="0" y="379246"/>
                  </a:lnTo>
                  <a:lnTo>
                    <a:pt x="379246" y="379246"/>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0" name="Google Shape;30;p4"/>
          <p:cNvSpPr/>
          <p:nvPr/>
        </p:nvSpPr>
        <p:spPr>
          <a:xfrm>
            <a:off x="8566974" y="414360"/>
            <a:ext cx="159300" cy="159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pic>
        <p:nvPicPr>
          <p:cNvPr id="32" name="Google Shape;32;p5"/>
          <p:cNvPicPr preferRelativeResize="0"/>
          <p:nvPr/>
        </p:nvPicPr>
        <p:blipFill rotWithShape="1">
          <a:blip r:embed="rId2">
            <a:alphaModFix amt="50000"/>
          </a:blip>
          <a:srcRect b="19" l="0" r="0" t="9"/>
          <a:stretch/>
        </p:blipFill>
        <p:spPr>
          <a:xfrm>
            <a:off x="0" y="0"/>
            <a:ext cx="9144002" cy="5143502"/>
          </a:xfrm>
          <a:prstGeom prst="rect">
            <a:avLst/>
          </a:prstGeom>
          <a:noFill/>
          <a:ln>
            <a:noFill/>
          </a:ln>
        </p:spPr>
      </p:pic>
      <p:sp>
        <p:nvSpPr>
          <p:cNvPr id="33" name="Google Shape;33;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4" name="Google Shape;34;p5"/>
          <p:cNvSpPr txBox="1"/>
          <p:nvPr>
            <p:ph idx="1" type="subTitle"/>
          </p:nvPr>
        </p:nvSpPr>
        <p:spPr>
          <a:xfrm>
            <a:off x="4923137" y="2362499"/>
            <a:ext cx="2505600" cy="1513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5" name="Google Shape;35;p5"/>
          <p:cNvSpPr txBox="1"/>
          <p:nvPr>
            <p:ph idx="2" type="subTitle"/>
          </p:nvPr>
        </p:nvSpPr>
        <p:spPr>
          <a:xfrm>
            <a:off x="1715263" y="2362499"/>
            <a:ext cx="2505600" cy="1513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6" name="Google Shape;36;p5"/>
          <p:cNvSpPr txBox="1"/>
          <p:nvPr>
            <p:ph idx="3" type="subTitle"/>
          </p:nvPr>
        </p:nvSpPr>
        <p:spPr>
          <a:xfrm>
            <a:off x="1715263" y="1953301"/>
            <a:ext cx="2505600" cy="485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Oswald"/>
              <a:buNone/>
              <a:defRPr sz="1800">
                <a:solidFill>
                  <a:schemeClr val="dk1"/>
                </a:solidFill>
                <a:latin typeface="Oswald"/>
                <a:ea typeface="Oswald"/>
                <a:cs typeface="Oswald"/>
                <a:sym typeface="Oswald"/>
              </a:defRPr>
            </a:lvl1pPr>
            <a:lvl2pPr lvl="1" rtl="0" algn="ctr">
              <a:lnSpc>
                <a:spcPct val="100000"/>
              </a:lnSpc>
              <a:spcBef>
                <a:spcPts val="0"/>
              </a:spcBef>
              <a:spcAft>
                <a:spcPts val="0"/>
              </a:spcAft>
              <a:buSzPts val="2400"/>
              <a:buFont typeface="Oswald"/>
              <a:buNone/>
              <a:defRPr b="1" sz="2400">
                <a:latin typeface="Oswald"/>
                <a:ea typeface="Oswald"/>
                <a:cs typeface="Oswald"/>
                <a:sym typeface="Oswald"/>
              </a:defRPr>
            </a:lvl2pPr>
            <a:lvl3pPr lvl="2" rtl="0" algn="ctr">
              <a:lnSpc>
                <a:spcPct val="100000"/>
              </a:lnSpc>
              <a:spcBef>
                <a:spcPts val="0"/>
              </a:spcBef>
              <a:spcAft>
                <a:spcPts val="0"/>
              </a:spcAft>
              <a:buSzPts val="2400"/>
              <a:buFont typeface="Oswald"/>
              <a:buNone/>
              <a:defRPr b="1" sz="2400">
                <a:latin typeface="Oswald"/>
                <a:ea typeface="Oswald"/>
                <a:cs typeface="Oswald"/>
                <a:sym typeface="Oswald"/>
              </a:defRPr>
            </a:lvl3pPr>
            <a:lvl4pPr lvl="3" rtl="0" algn="ctr">
              <a:lnSpc>
                <a:spcPct val="100000"/>
              </a:lnSpc>
              <a:spcBef>
                <a:spcPts val="0"/>
              </a:spcBef>
              <a:spcAft>
                <a:spcPts val="0"/>
              </a:spcAft>
              <a:buSzPts val="2400"/>
              <a:buFont typeface="Oswald"/>
              <a:buNone/>
              <a:defRPr b="1" sz="2400">
                <a:latin typeface="Oswald"/>
                <a:ea typeface="Oswald"/>
                <a:cs typeface="Oswald"/>
                <a:sym typeface="Oswald"/>
              </a:defRPr>
            </a:lvl4pPr>
            <a:lvl5pPr lvl="4" rtl="0" algn="ctr">
              <a:lnSpc>
                <a:spcPct val="100000"/>
              </a:lnSpc>
              <a:spcBef>
                <a:spcPts val="0"/>
              </a:spcBef>
              <a:spcAft>
                <a:spcPts val="0"/>
              </a:spcAft>
              <a:buSzPts val="2400"/>
              <a:buFont typeface="Oswald"/>
              <a:buNone/>
              <a:defRPr b="1" sz="2400">
                <a:latin typeface="Oswald"/>
                <a:ea typeface="Oswald"/>
                <a:cs typeface="Oswald"/>
                <a:sym typeface="Oswald"/>
              </a:defRPr>
            </a:lvl5pPr>
            <a:lvl6pPr lvl="5" rtl="0" algn="ctr">
              <a:lnSpc>
                <a:spcPct val="100000"/>
              </a:lnSpc>
              <a:spcBef>
                <a:spcPts val="0"/>
              </a:spcBef>
              <a:spcAft>
                <a:spcPts val="0"/>
              </a:spcAft>
              <a:buSzPts val="2400"/>
              <a:buFont typeface="Oswald"/>
              <a:buNone/>
              <a:defRPr b="1" sz="2400">
                <a:latin typeface="Oswald"/>
                <a:ea typeface="Oswald"/>
                <a:cs typeface="Oswald"/>
                <a:sym typeface="Oswald"/>
              </a:defRPr>
            </a:lvl6pPr>
            <a:lvl7pPr lvl="6" rtl="0" algn="ctr">
              <a:lnSpc>
                <a:spcPct val="100000"/>
              </a:lnSpc>
              <a:spcBef>
                <a:spcPts val="0"/>
              </a:spcBef>
              <a:spcAft>
                <a:spcPts val="0"/>
              </a:spcAft>
              <a:buSzPts val="2400"/>
              <a:buFont typeface="Oswald"/>
              <a:buNone/>
              <a:defRPr b="1" sz="2400">
                <a:latin typeface="Oswald"/>
                <a:ea typeface="Oswald"/>
                <a:cs typeface="Oswald"/>
                <a:sym typeface="Oswald"/>
              </a:defRPr>
            </a:lvl7pPr>
            <a:lvl8pPr lvl="7" rtl="0" algn="ctr">
              <a:lnSpc>
                <a:spcPct val="100000"/>
              </a:lnSpc>
              <a:spcBef>
                <a:spcPts val="0"/>
              </a:spcBef>
              <a:spcAft>
                <a:spcPts val="0"/>
              </a:spcAft>
              <a:buSzPts val="2400"/>
              <a:buFont typeface="Oswald"/>
              <a:buNone/>
              <a:defRPr b="1" sz="2400">
                <a:latin typeface="Oswald"/>
                <a:ea typeface="Oswald"/>
                <a:cs typeface="Oswald"/>
                <a:sym typeface="Oswald"/>
              </a:defRPr>
            </a:lvl8pPr>
            <a:lvl9pPr lvl="8" rtl="0" algn="ctr">
              <a:lnSpc>
                <a:spcPct val="100000"/>
              </a:lnSpc>
              <a:spcBef>
                <a:spcPts val="0"/>
              </a:spcBef>
              <a:spcAft>
                <a:spcPts val="0"/>
              </a:spcAft>
              <a:buSzPts val="2400"/>
              <a:buFont typeface="Oswald"/>
              <a:buNone/>
              <a:defRPr b="1" sz="2400">
                <a:latin typeface="Oswald"/>
                <a:ea typeface="Oswald"/>
                <a:cs typeface="Oswald"/>
                <a:sym typeface="Oswald"/>
              </a:defRPr>
            </a:lvl9pPr>
          </a:lstStyle>
          <a:p/>
        </p:txBody>
      </p:sp>
      <p:sp>
        <p:nvSpPr>
          <p:cNvPr id="37" name="Google Shape;37;p5"/>
          <p:cNvSpPr txBox="1"/>
          <p:nvPr>
            <p:ph idx="4" type="subTitle"/>
          </p:nvPr>
        </p:nvSpPr>
        <p:spPr>
          <a:xfrm>
            <a:off x="4923138" y="1953301"/>
            <a:ext cx="2505600" cy="485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Oswald"/>
              <a:buNone/>
              <a:defRPr sz="1800">
                <a:solidFill>
                  <a:schemeClr val="dk1"/>
                </a:solidFill>
                <a:latin typeface="Oswald"/>
                <a:ea typeface="Oswald"/>
                <a:cs typeface="Oswald"/>
                <a:sym typeface="Oswald"/>
              </a:defRPr>
            </a:lvl1pPr>
            <a:lvl2pPr lvl="1" rtl="0" algn="ctr">
              <a:lnSpc>
                <a:spcPct val="100000"/>
              </a:lnSpc>
              <a:spcBef>
                <a:spcPts val="0"/>
              </a:spcBef>
              <a:spcAft>
                <a:spcPts val="0"/>
              </a:spcAft>
              <a:buSzPts val="2400"/>
              <a:buFont typeface="Oswald"/>
              <a:buNone/>
              <a:defRPr b="1" sz="2400">
                <a:latin typeface="Oswald"/>
                <a:ea typeface="Oswald"/>
                <a:cs typeface="Oswald"/>
                <a:sym typeface="Oswald"/>
              </a:defRPr>
            </a:lvl2pPr>
            <a:lvl3pPr lvl="2" rtl="0" algn="ctr">
              <a:lnSpc>
                <a:spcPct val="100000"/>
              </a:lnSpc>
              <a:spcBef>
                <a:spcPts val="0"/>
              </a:spcBef>
              <a:spcAft>
                <a:spcPts val="0"/>
              </a:spcAft>
              <a:buSzPts val="2400"/>
              <a:buFont typeface="Oswald"/>
              <a:buNone/>
              <a:defRPr b="1" sz="2400">
                <a:latin typeface="Oswald"/>
                <a:ea typeface="Oswald"/>
                <a:cs typeface="Oswald"/>
                <a:sym typeface="Oswald"/>
              </a:defRPr>
            </a:lvl3pPr>
            <a:lvl4pPr lvl="3" rtl="0" algn="ctr">
              <a:lnSpc>
                <a:spcPct val="100000"/>
              </a:lnSpc>
              <a:spcBef>
                <a:spcPts val="0"/>
              </a:spcBef>
              <a:spcAft>
                <a:spcPts val="0"/>
              </a:spcAft>
              <a:buSzPts val="2400"/>
              <a:buFont typeface="Oswald"/>
              <a:buNone/>
              <a:defRPr b="1" sz="2400">
                <a:latin typeface="Oswald"/>
                <a:ea typeface="Oswald"/>
                <a:cs typeface="Oswald"/>
                <a:sym typeface="Oswald"/>
              </a:defRPr>
            </a:lvl4pPr>
            <a:lvl5pPr lvl="4" rtl="0" algn="ctr">
              <a:lnSpc>
                <a:spcPct val="100000"/>
              </a:lnSpc>
              <a:spcBef>
                <a:spcPts val="0"/>
              </a:spcBef>
              <a:spcAft>
                <a:spcPts val="0"/>
              </a:spcAft>
              <a:buSzPts val="2400"/>
              <a:buFont typeface="Oswald"/>
              <a:buNone/>
              <a:defRPr b="1" sz="2400">
                <a:latin typeface="Oswald"/>
                <a:ea typeface="Oswald"/>
                <a:cs typeface="Oswald"/>
                <a:sym typeface="Oswald"/>
              </a:defRPr>
            </a:lvl5pPr>
            <a:lvl6pPr lvl="5" rtl="0" algn="ctr">
              <a:lnSpc>
                <a:spcPct val="100000"/>
              </a:lnSpc>
              <a:spcBef>
                <a:spcPts val="0"/>
              </a:spcBef>
              <a:spcAft>
                <a:spcPts val="0"/>
              </a:spcAft>
              <a:buSzPts val="2400"/>
              <a:buFont typeface="Oswald"/>
              <a:buNone/>
              <a:defRPr b="1" sz="2400">
                <a:latin typeface="Oswald"/>
                <a:ea typeface="Oswald"/>
                <a:cs typeface="Oswald"/>
                <a:sym typeface="Oswald"/>
              </a:defRPr>
            </a:lvl6pPr>
            <a:lvl7pPr lvl="6" rtl="0" algn="ctr">
              <a:lnSpc>
                <a:spcPct val="100000"/>
              </a:lnSpc>
              <a:spcBef>
                <a:spcPts val="0"/>
              </a:spcBef>
              <a:spcAft>
                <a:spcPts val="0"/>
              </a:spcAft>
              <a:buSzPts val="2400"/>
              <a:buFont typeface="Oswald"/>
              <a:buNone/>
              <a:defRPr b="1" sz="2400">
                <a:latin typeface="Oswald"/>
                <a:ea typeface="Oswald"/>
                <a:cs typeface="Oswald"/>
                <a:sym typeface="Oswald"/>
              </a:defRPr>
            </a:lvl7pPr>
            <a:lvl8pPr lvl="7" rtl="0" algn="ctr">
              <a:lnSpc>
                <a:spcPct val="100000"/>
              </a:lnSpc>
              <a:spcBef>
                <a:spcPts val="0"/>
              </a:spcBef>
              <a:spcAft>
                <a:spcPts val="0"/>
              </a:spcAft>
              <a:buSzPts val="2400"/>
              <a:buFont typeface="Oswald"/>
              <a:buNone/>
              <a:defRPr b="1" sz="2400">
                <a:latin typeface="Oswald"/>
                <a:ea typeface="Oswald"/>
                <a:cs typeface="Oswald"/>
                <a:sym typeface="Oswald"/>
              </a:defRPr>
            </a:lvl8pPr>
            <a:lvl9pPr lvl="8" rtl="0" algn="ctr">
              <a:lnSpc>
                <a:spcPct val="100000"/>
              </a:lnSpc>
              <a:spcBef>
                <a:spcPts val="0"/>
              </a:spcBef>
              <a:spcAft>
                <a:spcPts val="0"/>
              </a:spcAft>
              <a:buSzPts val="2400"/>
              <a:buFont typeface="Oswald"/>
              <a:buNone/>
              <a:defRPr b="1" sz="2400">
                <a:latin typeface="Oswald"/>
                <a:ea typeface="Oswald"/>
                <a:cs typeface="Oswald"/>
                <a:sym typeface="Oswald"/>
              </a:defRPr>
            </a:lvl9pPr>
          </a:lstStyle>
          <a:p/>
        </p:txBody>
      </p:sp>
      <p:grpSp>
        <p:nvGrpSpPr>
          <p:cNvPr id="38" name="Google Shape;38;p5"/>
          <p:cNvGrpSpPr/>
          <p:nvPr/>
        </p:nvGrpSpPr>
        <p:grpSpPr>
          <a:xfrm>
            <a:off x="302987" y="288516"/>
            <a:ext cx="8538026" cy="4566468"/>
            <a:chOff x="5802027" y="1564324"/>
            <a:chExt cx="3636452" cy="1944916"/>
          </a:xfrm>
        </p:grpSpPr>
        <p:sp>
          <p:nvSpPr>
            <p:cNvPr id="39" name="Google Shape;39;p5"/>
            <p:cNvSpPr/>
            <p:nvPr/>
          </p:nvSpPr>
          <p:spPr>
            <a:xfrm>
              <a:off x="5802027" y="1564324"/>
              <a:ext cx="379245" cy="1944916"/>
            </a:xfrm>
            <a:custGeom>
              <a:rect b="b" l="l" r="r" t="t"/>
              <a:pathLst>
                <a:path extrusionOk="0" h="1944916" w="379245">
                  <a:moveTo>
                    <a:pt x="379246" y="0"/>
                  </a:moveTo>
                  <a:lnTo>
                    <a:pt x="0" y="0"/>
                  </a:lnTo>
                  <a:lnTo>
                    <a:pt x="0" y="1944917"/>
                  </a:lnTo>
                  <a:lnTo>
                    <a:pt x="379246" y="1944917"/>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 name="Google Shape;40;p5"/>
            <p:cNvSpPr/>
            <p:nvPr/>
          </p:nvSpPr>
          <p:spPr>
            <a:xfrm>
              <a:off x="9059234" y="1564324"/>
              <a:ext cx="379245" cy="1944916"/>
            </a:xfrm>
            <a:custGeom>
              <a:rect b="b" l="l" r="r" t="t"/>
              <a:pathLst>
                <a:path extrusionOk="0" h="1944916" w="379245">
                  <a:moveTo>
                    <a:pt x="0" y="1944917"/>
                  </a:moveTo>
                  <a:lnTo>
                    <a:pt x="379245" y="1944917"/>
                  </a:lnTo>
                  <a:lnTo>
                    <a:pt x="379245" y="0"/>
                  </a:ln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1" name="Google Shape;41;p5"/>
          <p:cNvSpPr/>
          <p:nvPr/>
        </p:nvSpPr>
        <p:spPr>
          <a:xfrm>
            <a:off x="8566974" y="414360"/>
            <a:ext cx="159300" cy="159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pic>
        <p:nvPicPr>
          <p:cNvPr id="43" name="Google Shape;43;p6"/>
          <p:cNvPicPr preferRelativeResize="0"/>
          <p:nvPr/>
        </p:nvPicPr>
        <p:blipFill rotWithShape="1">
          <a:blip r:embed="rId2">
            <a:alphaModFix amt="50000"/>
          </a:blip>
          <a:srcRect b="19" l="0" r="0" t="9"/>
          <a:stretch/>
        </p:blipFill>
        <p:spPr>
          <a:xfrm>
            <a:off x="0" y="0"/>
            <a:ext cx="9144002" cy="5143502"/>
          </a:xfrm>
          <a:prstGeom prst="rect">
            <a:avLst/>
          </a:prstGeom>
          <a:noFill/>
          <a:ln>
            <a:noFill/>
          </a:ln>
        </p:spPr>
      </p:pic>
      <p:sp>
        <p:nvSpPr>
          <p:cNvPr id="44" name="Google Shape;44;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5" name="Google Shape;45;p6"/>
          <p:cNvGrpSpPr/>
          <p:nvPr/>
        </p:nvGrpSpPr>
        <p:grpSpPr>
          <a:xfrm>
            <a:off x="302987" y="288516"/>
            <a:ext cx="8538026" cy="4566468"/>
            <a:chOff x="1298853" y="4144865"/>
            <a:chExt cx="3636452" cy="1944916"/>
          </a:xfrm>
        </p:grpSpPr>
        <p:sp>
          <p:nvSpPr>
            <p:cNvPr id="46" name="Google Shape;46;p6"/>
            <p:cNvSpPr/>
            <p:nvPr/>
          </p:nvSpPr>
          <p:spPr>
            <a:xfrm>
              <a:off x="4556060" y="4144865"/>
              <a:ext cx="379245" cy="379245"/>
            </a:xfrm>
            <a:custGeom>
              <a:rect b="b" l="l" r="r" t="t"/>
              <a:pathLst>
                <a:path extrusionOk="0" h="379245" w="379245">
                  <a:moveTo>
                    <a:pt x="379245" y="379245"/>
                  </a:moveTo>
                  <a:lnTo>
                    <a:pt x="379245" y="0"/>
                  </a:ln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 name="Google Shape;47;p6"/>
            <p:cNvSpPr/>
            <p:nvPr/>
          </p:nvSpPr>
          <p:spPr>
            <a:xfrm>
              <a:off x="4556060" y="5710536"/>
              <a:ext cx="379245" cy="379245"/>
            </a:xfrm>
            <a:custGeom>
              <a:rect b="b" l="l" r="r" t="t"/>
              <a:pathLst>
                <a:path extrusionOk="0" h="379245" w="379245">
                  <a:moveTo>
                    <a:pt x="0" y="379246"/>
                  </a:moveTo>
                  <a:lnTo>
                    <a:pt x="379245" y="379246"/>
                  </a:lnTo>
                  <a:lnTo>
                    <a:pt x="379245"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 name="Google Shape;48;p6"/>
            <p:cNvSpPr/>
            <p:nvPr/>
          </p:nvSpPr>
          <p:spPr>
            <a:xfrm>
              <a:off x="1298853" y="4144865"/>
              <a:ext cx="379245" cy="379245"/>
            </a:xfrm>
            <a:custGeom>
              <a:rect b="b" l="l" r="r" t="t"/>
              <a:pathLst>
                <a:path extrusionOk="0" h="379245" w="379245">
                  <a:moveTo>
                    <a:pt x="379246" y="0"/>
                  </a:moveTo>
                  <a:lnTo>
                    <a:pt x="0" y="0"/>
                  </a:lnTo>
                  <a:lnTo>
                    <a:pt x="0" y="379245"/>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 name="Google Shape;49;p6"/>
            <p:cNvSpPr/>
            <p:nvPr/>
          </p:nvSpPr>
          <p:spPr>
            <a:xfrm>
              <a:off x="1298853" y="5710536"/>
              <a:ext cx="379245" cy="379245"/>
            </a:xfrm>
            <a:custGeom>
              <a:rect b="b" l="l" r="r" t="t"/>
              <a:pathLst>
                <a:path extrusionOk="0" h="379245" w="379245">
                  <a:moveTo>
                    <a:pt x="0" y="0"/>
                  </a:moveTo>
                  <a:lnTo>
                    <a:pt x="0" y="379246"/>
                  </a:lnTo>
                  <a:lnTo>
                    <a:pt x="379246" y="379246"/>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0" name="Google Shape;50;p6"/>
          <p:cNvSpPr/>
          <p:nvPr/>
        </p:nvSpPr>
        <p:spPr>
          <a:xfrm>
            <a:off x="8566974" y="414360"/>
            <a:ext cx="159300" cy="159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1" name="Shape 51"/>
        <p:cNvGrpSpPr/>
        <p:nvPr/>
      </p:nvGrpSpPr>
      <p:grpSpPr>
        <a:xfrm>
          <a:off x="0" y="0"/>
          <a:ext cx="0" cy="0"/>
          <a:chOff x="0" y="0"/>
          <a:chExt cx="0" cy="0"/>
        </a:xfrm>
      </p:grpSpPr>
      <p:pic>
        <p:nvPicPr>
          <p:cNvPr id="52" name="Google Shape;52;p7"/>
          <p:cNvPicPr preferRelativeResize="0"/>
          <p:nvPr/>
        </p:nvPicPr>
        <p:blipFill rotWithShape="1">
          <a:blip r:embed="rId2">
            <a:alphaModFix amt="22000"/>
          </a:blip>
          <a:srcRect b="0" l="337" r="347" t="0"/>
          <a:stretch/>
        </p:blipFill>
        <p:spPr>
          <a:xfrm>
            <a:off x="0" y="0"/>
            <a:ext cx="9144002" cy="5143502"/>
          </a:xfrm>
          <a:prstGeom prst="rect">
            <a:avLst/>
          </a:prstGeom>
          <a:noFill/>
          <a:ln>
            <a:noFill/>
          </a:ln>
        </p:spPr>
      </p:pic>
      <p:sp>
        <p:nvSpPr>
          <p:cNvPr id="53" name="Google Shape;53;p7"/>
          <p:cNvSpPr txBox="1"/>
          <p:nvPr>
            <p:ph type="title"/>
          </p:nvPr>
        </p:nvSpPr>
        <p:spPr>
          <a:xfrm>
            <a:off x="713225" y="655650"/>
            <a:ext cx="3990000" cy="1027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4" name="Google Shape;54;p7"/>
          <p:cNvSpPr txBox="1"/>
          <p:nvPr>
            <p:ph idx="1" type="subTitle"/>
          </p:nvPr>
        </p:nvSpPr>
        <p:spPr>
          <a:xfrm>
            <a:off x="713225" y="1683450"/>
            <a:ext cx="3990000" cy="280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AutoNum type="arabicPeriod"/>
              <a:defRPr/>
            </a:lvl1pPr>
            <a:lvl2pPr lvl="1" rtl="0" algn="ctr">
              <a:lnSpc>
                <a:spcPct val="100000"/>
              </a:lnSpc>
              <a:spcBef>
                <a:spcPts val="1000"/>
              </a:spcBef>
              <a:spcAft>
                <a:spcPts val="0"/>
              </a:spcAft>
              <a:buClr>
                <a:srgbClr val="E76A28"/>
              </a:buClr>
              <a:buSzPts val="1200"/>
              <a:buFont typeface="Nunito Light"/>
              <a:buAutoNum type="alphaLcPeriod"/>
              <a:defRPr/>
            </a:lvl2pPr>
            <a:lvl3pPr lvl="2" rtl="0" algn="ctr">
              <a:lnSpc>
                <a:spcPct val="100000"/>
              </a:lnSpc>
              <a:spcBef>
                <a:spcPts val="0"/>
              </a:spcBef>
              <a:spcAft>
                <a:spcPts val="0"/>
              </a:spcAft>
              <a:buClr>
                <a:srgbClr val="E76A28"/>
              </a:buClr>
              <a:buSzPts val="1200"/>
              <a:buFont typeface="Nunito Light"/>
              <a:buAutoNum type="romanLcPeriod"/>
              <a:defRPr/>
            </a:lvl3pPr>
            <a:lvl4pPr lvl="3" rtl="0" algn="ctr">
              <a:lnSpc>
                <a:spcPct val="100000"/>
              </a:lnSpc>
              <a:spcBef>
                <a:spcPts val="0"/>
              </a:spcBef>
              <a:spcAft>
                <a:spcPts val="0"/>
              </a:spcAft>
              <a:buClr>
                <a:srgbClr val="E76A28"/>
              </a:buClr>
              <a:buSzPts val="1200"/>
              <a:buFont typeface="Nunito Light"/>
              <a:buAutoNum type="arabicPeriod"/>
              <a:defRPr/>
            </a:lvl4pPr>
            <a:lvl5pPr lvl="4" rtl="0" algn="ctr">
              <a:lnSpc>
                <a:spcPct val="100000"/>
              </a:lnSpc>
              <a:spcBef>
                <a:spcPts val="0"/>
              </a:spcBef>
              <a:spcAft>
                <a:spcPts val="0"/>
              </a:spcAft>
              <a:buClr>
                <a:srgbClr val="E76A28"/>
              </a:buClr>
              <a:buSzPts val="1200"/>
              <a:buFont typeface="Nunito Light"/>
              <a:buAutoNum type="alphaLcPeriod"/>
              <a:defRPr/>
            </a:lvl5pPr>
            <a:lvl6pPr lvl="5" rtl="0" algn="ctr">
              <a:lnSpc>
                <a:spcPct val="100000"/>
              </a:lnSpc>
              <a:spcBef>
                <a:spcPts val="0"/>
              </a:spcBef>
              <a:spcAft>
                <a:spcPts val="0"/>
              </a:spcAft>
              <a:buClr>
                <a:srgbClr val="999999"/>
              </a:buClr>
              <a:buSzPts val="1200"/>
              <a:buFont typeface="Nunito Light"/>
              <a:buAutoNum type="romanLcPeriod"/>
              <a:defRPr/>
            </a:lvl6pPr>
            <a:lvl7pPr lvl="6" rtl="0" algn="ctr">
              <a:lnSpc>
                <a:spcPct val="100000"/>
              </a:lnSpc>
              <a:spcBef>
                <a:spcPts val="0"/>
              </a:spcBef>
              <a:spcAft>
                <a:spcPts val="0"/>
              </a:spcAft>
              <a:buClr>
                <a:srgbClr val="999999"/>
              </a:buClr>
              <a:buSzPts val="1200"/>
              <a:buFont typeface="Nunito Light"/>
              <a:buAutoNum type="arabicPeriod"/>
              <a:defRPr/>
            </a:lvl7pPr>
            <a:lvl8pPr lvl="7" rtl="0" algn="ctr">
              <a:lnSpc>
                <a:spcPct val="100000"/>
              </a:lnSpc>
              <a:spcBef>
                <a:spcPts val="0"/>
              </a:spcBef>
              <a:spcAft>
                <a:spcPts val="0"/>
              </a:spcAft>
              <a:buClr>
                <a:srgbClr val="999999"/>
              </a:buClr>
              <a:buSzPts val="1200"/>
              <a:buFont typeface="Nunito Light"/>
              <a:buAutoNum type="alphaLcPeriod"/>
              <a:defRPr/>
            </a:lvl8pPr>
            <a:lvl9pPr lvl="8" rtl="0" algn="ctr">
              <a:lnSpc>
                <a:spcPct val="100000"/>
              </a:lnSpc>
              <a:spcBef>
                <a:spcPts val="0"/>
              </a:spcBef>
              <a:spcAft>
                <a:spcPts val="0"/>
              </a:spcAft>
              <a:buClr>
                <a:srgbClr val="999999"/>
              </a:buClr>
              <a:buSzPts val="1200"/>
              <a:buFont typeface="Nunito Light"/>
              <a:buAutoNum type="romanLcPeriod"/>
              <a:defRPr/>
            </a:lvl9pPr>
          </a:lstStyle>
          <a:p/>
        </p:txBody>
      </p:sp>
      <p:sp>
        <p:nvSpPr>
          <p:cNvPr id="55" name="Google Shape;55;p7"/>
          <p:cNvSpPr/>
          <p:nvPr>
            <p:ph idx="2" type="pic"/>
          </p:nvPr>
        </p:nvSpPr>
        <p:spPr>
          <a:xfrm>
            <a:off x="4941250" y="683563"/>
            <a:ext cx="3489600" cy="3776400"/>
          </a:xfrm>
          <a:prstGeom prst="rect">
            <a:avLst/>
          </a:prstGeom>
          <a:noFill/>
          <a:ln cap="flat" cmpd="sng" w="9525">
            <a:solidFill>
              <a:schemeClr val="accent1"/>
            </a:solidFill>
            <a:prstDash val="solid"/>
            <a:round/>
            <a:headEnd len="sm" w="sm" type="none"/>
            <a:tailEnd len="sm" w="sm" type="none"/>
          </a:ln>
        </p:spPr>
      </p:sp>
      <p:sp>
        <p:nvSpPr>
          <p:cNvPr id="56" name="Google Shape;56;p7"/>
          <p:cNvSpPr/>
          <p:nvPr/>
        </p:nvSpPr>
        <p:spPr>
          <a:xfrm rot="5400000">
            <a:off x="-2973246" y="2206121"/>
            <a:ext cx="6023101" cy="731320"/>
          </a:xfrm>
          <a:custGeom>
            <a:rect b="b" l="l" r="r" t="t"/>
            <a:pathLst>
              <a:path extrusionOk="0" h="1283017" w="10566844">
                <a:moveTo>
                  <a:pt x="5283423" y="0"/>
                </a:moveTo>
                <a:lnTo>
                  <a:pt x="0" y="0"/>
                </a:lnTo>
                <a:lnTo>
                  <a:pt x="0" y="1283018"/>
                </a:lnTo>
                <a:lnTo>
                  <a:pt x="10566845" y="1283018"/>
                </a:lnTo>
                <a:lnTo>
                  <a:pt x="10566845" y="0"/>
                </a:lnTo>
                <a:lnTo>
                  <a:pt x="5283423" y="0"/>
                </a:lnTo>
                <a:close/>
                <a:moveTo>
                  <a:pt x="254222" y="1220057"/>
                </a:moveTo>
                <a:cubicBezTo>
                  <a:pt x="254222" y="1235774"/>
                  <a:pt x="239935" y="1248728"/>
                  <a:pt x="222409" y="1248728"/>
                </a:cubicBezTo>
                <a:lnTo>
                  <a:pt x="70866" y="1248728"/>
                </a:lnTo>
                <a:cubicBezTo>
                  <a:pt x="53435" y="1248728"/>
                  <a:pt x="39053" y="1235869"/>
                  <a:pt x="39053" y="1220057"/>
                </a:cubicBezTo>
                <a:lnTo>
                  <a:pt x="39053" y="1068324"/>
                </a:lnTo>
                <a:cubicBezTo>
                  <a:pt x="39053" y="1052608"/>
                  <a:pt x="53340" y="1039654"/>
                  <a:pt x="70866" y="1039654"/>
                </a:cubicBezTo>
                <a:lnTo>
                  <a:pt x="222409" y="1039654"/>
                </a:lnTo>
                <a:cubicBezTo>
                  <a:pt x="239840" y="1039654"/>
                  <a:pt x="254222" y="1052513"/>
                  <a:pt x="254222" y="1068324"/>
                </a:cubicBezTo>
                <a:lnTo>
                  <a:pt x="254222" y="1220057"/>
                </a:lnTo>
                <a:close/>
                <a:moveTo>
                  <a:pt x="530447" y="1220057"/>
                </a:moveTo>
                <a:cubicBezTo>
                  <a:pt x="530447" y="1235774"/>
                  <a:pt x="516160" y="1248728"/>
                  <a:pt x="498634" y="1248728"/>
                </a:cubicBezTo>
                <a:lnTo>
                  <a:pt x="347091" y="1248728"/>
                </a:lnTo>
                <a:cubicBezTo>
                  <a:pt x="329660" y="1248728"/>
                  <a:pt x="315278" y="1235869"/>
                  <a:pt x="315278" y="1220057"/>
                </a:cubicBezTo>
                <a:lnTo>
                  <a:pt x="315278" y="1068324"/>
                </a:lnTo>
                <a:cubicBezTo>
                  <a:pt x="315278" y="1052608"/>
                  <a:pt x="329565" y="1039654"/>
                  <a:pt x="347091" y="1039654"/>
                </a:cubicBezTo>
                <a:lnTo>
                  <a:pt x="498634" y="1039654"/>
                </a:lnTo>
                <a:cubicBezTo>
                  <a:pt x="516065" y="1039654"/>
                  <a:pt x="530447" y="1052513"/>
                  <a:pt x="530447" y="1068324"/>
                </a:cubicBezTo>
                <a:lnTo>
                  <a:pt x="530447" y="1220057"/>
                </a:lnTo>
                <a:close/>
                <a:moveTo>
                  <a:pt x="806672" y="1220057"/>
                </a:moveTo>
                <a:cubicBezTo>
                  <a:pt x="806672" y="1235774"/>
                  <a:pt x="792385" y="1248728"/>
                  <a:pt x="774859" y="1248728"/>
                </a:cubicBezTo>
                <a:lnTo>
                  <a:pt x="623316" y="1248728"/>
                </a:lnTo>
                <a:cubicBezTo>
                  <a:pt x="605885" y="1248728"/>
                  <a:pt x="591503" y="1235869"/>
                  <a:pt x="591503" y="1220057"/>
                </a:cubicBezTo>
                <a:lnTo>
                  <a:pt x="591503" y="1068324"/>
                </a:lnTo>
                <a:cubicBezTo>
                  <a:pt x="591503" y="1052608"/>
                  <a:pt x="605790" y="1039654"/>
                  <a:pt x="623316" y="1039654"/>
                </a:cubicBezTo>
                <a:lnTo>
                  <a:pt x="774859" y="1039654"/>
                </a:lnTo>
                <a:cubicBezTo>
                  <a:pt x="792290" y="1039654"/>
                  <a:pt x="806672" y="1052513"/>
                  <a:pt x="806672" y="1068324"/>
                </a:cubicBezTo>
                <a:lnTo>
                  <a:pt x="806672" y="1220057"/>
                </a:lnTo>
                <a:close/>
                <a:moveTo>
                  <a:pt x="1082897" y="1220057"/>
                </a:moveTo>
                <a:cubicBezTo>
                  <a:pt x="1082897" y="1235774"/>
                  <a:pt x="1068610" y="1248728"/>
                  <a:pt x="1051084" y="1248728"/>
                </a:cubicBezTo>
                <a:lnTo>
                  <a:pt x="899541" y="1248728"/>
                </a:lnTo>
                <a:cubicBezTo>
                  <a:pt x="882110" y="1248728"/>
                  <a:pt x="867728" y="1235869"/>
                  <a:pt x="867728" y="1220057"/>
                </a:cubicBezTo>
                <a:lnTo>
                  <a:pt x="867728" y="1068324"/>
                </a:lnTo>
                <a:cubicBezTo>
                  <a:pt x="867728" y="1052608"/>
                  <a:pt x="882015" y="1039654"/>
                  <a:pt x="899541" y="1039654"/>
                </a:cubicBezTo>
                <a:lnTo>
                  <a:pt x="1051084" y="1039654"/>
                </a:lnTo>
                <a:cubicBezTo>
                  <a:pt x="1068515" y="1039654"/>
                  <a:pt x="1082897" y="1052513"/>
                  <a:pt x="1082897" y="1068324"/>
                </a:cubicBezTo>
                <a:lnTo>
                  <a:pt x="1082897" y="1220057"/>
                </a:lnTo>
                <a:close/>
                <a:moveTo>
                  <a:pt x="1359122" y="1220057"/>
                </a:moveTo>
                <a:cubicBezTo>
                  <a:pt x="1359122" y="1235774"/>
                  <a:pt x="1344835" y="1248728"/>
                  <a:pt x="1327309" y="1248728"/>
                </a:cubicBezTo>
                <a:lnTo>
                  <a:pt x="1175766" y="1248728"/>
                </a:lnTo>
                <a:cubicBezTo>
                  <a:pt x="1158335" y="1248728"/>
                  <a:pt x="1143953" y="1235869"/>
                  <a:pt x="1143953" y="1220057"/>
                </a:cubicBezTo>
                <a:lnTo>
                  <a:pt x="1143953" y="1068324"/>
                </a:lnTo>
                <a:cubicBezTo>
                  <a:pt x="1143953" y="1052608"/>
                  <a:pt x="1158240" y="1039654"/>
                  <a:pt x="1175766" y="1039654"/>
                </a:cubicBezTo>
                <a:lnTo>
                  <a:pt x="1327309" y="1039654"/>
                </a:lnTo>
                <a:cubicBezTo>
                  <a:pt x="1344739" y="1039654"/>
                  <a:pt x="1359122" y="1052513"/>
                  <a:pt x="1359122" y="1068324"/>
                </a:cubicBezTo>
                <a:lnTo>
                  <a:pt x="1359122" y="1220057"/>
                </a:lnTo>
                <a:close/>
                <a:moveTo>
                  <a:pt x="1635347" y="1220057"/>
                </a:moveTo>
                <a:cubicBezTo>
                  <a:pt x="1635347" y="1235774"/>
                  <a:pt x="1621060" y="1248728"/>
                  <a:pt x="1603534" y="1248728"/>
                </a:cubicBezTo>
                <a:lnTo>
                  <a:pt x="1451991" y="1248728"/>
                </a:lnTo>
                <a:cubicBezTo>
                  <a:pt x="1434560" y="1248728"/>
                  <a:pt x="1420178" y="1235869"/>
                  <a:pt x="1420178" y="1220057"/>
                </a:cubicBezTo>
                <a:lnTo>
                  <a:pt x="1420178" y="1068324"/>
                </a:lnTo>
                <a:cubicBezTo>
                  <a:pt x="1420178" y="1052608"/>
                  <a:pt x="1434465" y="1039654"/>
                  <a:pt x="1451991" y="1039654"/>
                </a:cubicBezTo>
                <a:lnTo>
                  <a:pt x="1603534" y="1039654"/>
                </a:lnTo>
                <a:cubicBezTo>
                  <a:pt x="1620964" y="1039654"/>
                  <a:pt x="1635347" y="1052513"/>
                  <a:pt x="1635347" y="1068324"/>
                </a:cubicBezTo>
                <a:lnTo>
                  <a:pt x="1635347" y="1220057"/>
                </a:lnTo>
                <a:close/>
                <a:moveTo>
                  <a:pt x="1911572" y="1220057"/>
                </a:moveTo>
                <a:cubicBezTo>
                  <a:pt x="1911572" y="1235774"/>
                  <a:pt x="1897285" y="1248728"/>
                  <a:pt x="1879759" y="1248728"/>
                </a:cubicBezTo>
                <a:lnTo>
                  <a:pt x="1728216" y="1248728"/>
                </a:lnTo>
                <a:cubicBezTo>
                  <a:pt x="1710785" y="1248728"/>
                  <a:pt x="1696403" y="1235869"/>
                  <a:pt x="1696403" y="1220057"/>
                </a:cubicBezTo>
                <a:lnTo>
                  <a:pt x="1696403" y="1068324"/>
                </a:lnTo>
                <a:cubicBezTo>
                  <a:pt x="1696403" y="1052608"/>
                  <a:pt x="1710690" y="1039654"/>
                  <a:pt x="1728216" y="1039654"/>
                </a:cubicBezTo>
                <a:lnTo>
                  <a:pt x="1879759" y="1039654"/>
                </a:lnTo>
                <a:cubicBezTo>
                  <a:pt x="1897189" y="1039654"/>
                  <a:pt x="1911572" y="1052513"/>
                  <a:pt x="1911572" y="1068324"/>
                </a:cubicBezTo>
                <a:lnTo>
                  <a:pt x="1911572" y="1220057"/>
                </a:lnTo>
                <a:close/>
                <a:moveTo>
                  <a:pt x="2187797" y="1220057"/>
                </a:moveTo>
                <a:cubicBezTo>
                  <a:pt x="2187797" y="1235774"/>
                  <a:pt x="2173510" y="1248728"/>
                  <a:pt x="2155984" y="1248728"/>
                </a:cubicBezTo>
                <a:lnTo>
                  <a:pt x="2004441" y="1248728"/>
                </a:lnTo>
                <a:cubicBezTo>
                  <a:pt x="1987010" y="1248728"/>
                  <a:pt x="1972628" y="1235869"/>
                  <a:pt x="1972628" y="1220057"/>
                </a:cubicBezTo>
                <a:lnTo>
                  <a:pt x="1972628" y="1068324"/>
                </a:lnTo>
                <a:cubicBezTo>
                  <a:pt x="1972628" y="1052608"/>
                  <a:pt x="1986915" y="1039654"/>
                  <a:pt x="2004441" y="1039654"/>
                </a:cubicBezTo>
                <a:lnTo>
                  <a:pt x="2155984" y="1039654"/>
                </a:lnTo>
                <a:cubicBezTo>
                  <a:pt x="2173415" y="1039654"/>
                  <a:pt x="2187797" y="1052513"/>
                  <a:pt x="2187797" y="1068324"/>
                </a:cubicBezTo>
                <a:lnTo>
                  <a:pt x="2187797" y="1220057"/>
                </a:lnTo>
                <a:close/>
                <a:moveTo>
                  <a:pt x="2464022" y="1220057"/>
                </a:moveTo>
                <a:cubicBezTo>
                  <a:pt x="2464022" y="1235774"/>
                  <a:pt x="2449735" y="1248728"/>
                  <a:pt x="2432209" y="1248728"/>
                </a:cubicBezTo>
                <a:lnTo>
                  <a:pt x="2280666" y="1248728"/>
                </a:lnTo>
                <a:cubicBezTo>
                  <a:pt x="2263235" y="1248728"/>
                  <a:pt x="2248853" y="1235869"/>
                  <a:pt x="2248853" y="1220057"/>
                </a:cubicBezTo>
                <a:lnTo>
                  <a:pt x="2248853" y="1068324"/>
                </a:lnTo>
                <a:cubicBezTo>
                  <a:pt x="2248853" y="1052608"/>
                  <a:pt x="2263140" y="1039654"/>
                  <a:pt x="2280666" y="1039654"/>
                </a:cubicBezTo>
                <a:lnTo>
                  <a:pt x="2432209" y="1039654"/>
                </a:lnTo>
                <a:cubicBezTo>
                  <a:pt x="2449640" y="1039654"/>
                  <a:pt x="2464022" y="1052513"/>
                  <a:pt x="2464022" y="1068324"/>
                </a:cubicBezTo>
                <a:lnTo>
                  <a:pt x="2464022" y="1220057"/>
                </a:lnTo>
                <a:close/>
                <a:moveTo>
                  <a:pt x="2740247" y="1220057"/>
                </a:moveTo>
                <a:cubicBezTo>
                  <a:pt x="2740247" y="1235774"/>
                  <a:pt x="2725960" y="1248728"/>
                  <a:pt x="2708434" y="1248728"/>
                </a:cubicBezTo>
                <a:lnTo>
                  <a:pt x="2556891" y="1248728"/>
                </a:lnTo>
                <a:cubicBezTo>
                  <a:pt x="2539460" y="1248728"/>
                  <a:pt x="2525078" y="1235869"/>
                  <a:pt x="2525078" y="1220057"/>
                </a:cubicBezTo>
                <a:lnTo>
                  <a:pt x="2525078" y="1068324"/>
                </a:lnTo>
                <a:cubicBezTo>
                  <a:pt x="2525078" y="1052608"/>
                  <a:pt x="2539365" y="1039654"/>
                  <a:pt x="2556891" y="1039654"/>
                </a:cubicBezTo>
                <a:lnTo>
                  <a:pt x="2708434" y="1039654"/>
                </a:lnTo>
                <a:cubicBezTo>
                  <a:pt x="2725865" y="1039654"/>
                  <a:pt x="2740247" y="1052513"/>
                  <a:pt x="2740247" y="1068324"/>
                </a:cubicBezTo>
                <a:lnTo>
                  <a:pt x="2740247" y="1220057"/>
                </a:lnTo>
                <a:close/>
                <a:moveTo>
                  <a:pt x="3016472" y="1220057"/>
                </a:moveTo>
                <a:cubicBezTo>
                  <a:pt x="3016472" y="1235774"/>
                  <a:pt x="3002185" y="1248728"/>
                  <a:pt x="2984659" y="1248728"/>
                </a:cubicBezTo>
                <a:lnTo>
                  <a:pt x="2833116" y="1248728"/>
                </a:lnTo>
                <a:cubicBezTo>
                  <a:pt x="2815685" y="1248728"/>
                  <a:pt x="2801303" y="1235869"/>
                  <a:pt x="2801303" y="1220057"/>
                </a:cubicBezTo>
                <a:lnTo>
                  <a:pt x="2801303" y="1068324"/>
                </a:lnTo>
                <a:cubicBezTo>
                  <a:pt x="2801303" y="1052608"/>
                  <a:pt x="2815590" y="1039654"/>
                  <a:pt x="2833116" y="1039654"/>
                </a:cubicBezTo>
                <a:lnTo>
                  <a:pt x="2984659" y="1039654"/>
                </a:lnTo>
                <a:cubicBezTo>
                  <a:pt x="3002090" y="1039654"/>
                  <a:pt x="3016472" y="1052513"/>
                  <a:pt x="3016472" y="1068324"/>
                </a:cubicBezTo>
                <a:lnTo>
                  <a:pt x="3016472" y="1220057"/>
                </a:lnTo>
                <a:close/>
                <a:moveTo>
                  <a:pt x="3292697" y="1220057"/>
                </a:moveTo>
                <a:cubicBezTo>
                  <a:pt x="3292697" y="1235774"/>
                  <a:pt x="3278410" y="1248728"/>
                  <a:pt x="3260884" y="1248728"/>
                </a:cubicBezTo>
                <a:lnTo>
                  <a:pt x="3109341" y="1248728"/>
                </a:lnTo>
                <a:cubicBezTo>
                  <a:pt x="3091910" y="1248728"/>
                  <a:pt x="3077528" y="1235869"/>
                  <a:pt x="3077528" y="1220057"/>
                </a:cubicBezTo>
                <a:lnTo>
                  <a:pt x="3077528" y="1068324"/>
                </a:lnTo>
                <a:cubicBezTo>
                  <a:pt x="3077528" y="1052608"/>
                  <a:pt x="3091815" y="1039654"/>
                  <a:pt x="3109341" y="1039654"/>
                </a:cubicBezTo>
                <a:lnTo>
                  <a:pt x="3260884" y="1039654"/>
                </a:lnTo>
                <a:cubicBezTo>
                  <a:pt x="3278315" y="1039654"/>
                  <a:pt x="3292697" y="1052513"/>
                  <a:pt x="3292697" y="1068324"/>
                </a:cubicBezTo>
                <a:lnTo>
                  <a:pt x="3292697" y="1220057"/>
                </a:lnTo>
                <a:close/>
                <a:moveTo>
                  <a:pt x="3568922" y="1220057"/>
                </a:moveTo>
                <a:cubicBezTo>
                  <a:pt x="3568922" y="1235774"/>
                  <a:pt x="3554635" y="1248728"/>
                  <a:pt x="3537109" y="1248728"/>
                </a:cubicBezTo>
                <a:lnTo>
                  <a:pt x="3385566" y="1248728"/>
                </a:lnTo>
                <a:cubicBezTo>
                  <a:pt x="3368135" y="1248728"/>
                  <a:pt x="3353753" y="1235869"/>
                  <a:pt x="3353753" y="1220057"/>
                </a:cubicBezTo>
                <a:lnTo>
                  <a:pt x="3353753" y="1068324"/>
                </a:lnTo>
                <a:cubicBezTo>
                  <a:pt x="3353753" y="1052608"/>
                  <a:pt x="3368040" y="1039654"/>
                  <a:pt x="3385566" y="1039654"/>
                </a:cubicBezTo>
                <a:lnTo>
                  <a:pt x="3537109" y="1039654"/>
                </a:lnTo>
                <a:cubicBezTo>
                  <a:pt x="3554540" y="1039654"/>
                  <a:pt x="3568922" y="1052513"/>
                  <a:pt x="3568922" y="1068324"/>
                </a:cubicBezTo>
                <a:lnTo>
                  <a:pt x="3568922" y="1220057"/>
                </a:lnTo>
                <a:close/>
                <a:moveTo>
                  <a:pt x="3845147" y="1220057"/>
                </a:moveTo>
                <a:cubicBezTo>
                  <a:pt x="3845147" y="1235774"/>
                  <a:pt x="3830860" y="1248728"/>
                  <a:pt x="3813334" y="1248728"/>
                </a:cubicBezTo>
                <a:lnTo>
                  <a:pt x="3661791" y="1248728"/>
                </a:lnTo>
                <a:cubicBezTo>
                  <a:pt x="3644360" y="1248728"/>
                  <a:pt x="3629978" y="1235869"/>
                  <a:pt x="3629978" y="1220057"/>
                </a:cubicBezTo>
                <a:lnTo>
                  <a:pt x="3629978" y="1068324"/>
                </a:lnTo>
                <a:cubicBezTo>
                  <a:pt x="3629978" y="1052608"/>
                  <a:pt x="3644265" y="1039654"/>
                  <a:pt x="3661791" y="1039654"/>
                </a:cubicBezTo>
                <a:lnTo>
                  <a:pt x="3813334" y="1039654"/>
                </a:lnTo>
                <a:cubicBezTo>
                  <a:pt x="3830765" y="1039654"/>
                  <a:pt x="3845147" y="1052513"/>
                  <a:pt x="3845147" y="1068324"/>
                </a:cubicBezTo>
                <a:lnTo>
                  <a:pt x="3845147" y="1220057"/>
                </a:lnTo>
                <a:close/>
                <a:moveTo>
                  <a:pt x="4121372" y="1220057"/>
                </a:moveTo>
                <a:cubicBezTo>
                  <a:pt x="4121372" y="1235774"/>
                  <a:pt x="4107085" y="1248728"/>
                  <a:pt x="4089559" y="1248728"/>
                </a:cubicBezTo>
                <a:lnTo>
                  <a:pt x="3938016" y="1248728"/>
                </a:lnTo>
                <a:cubicBezTo>
                  <a:pt x="3920585" y="1248728"/>
                  <a:pt x="3906203" y="1235869"/>
                  <a:pt x="3906203" y="1220057"/>
                </a:cubicBezTo>
                <a:lnTo>
                  <a:pt x="3906203" y="1068324"/>
                </a:lnTo>
                <a:cubicBezTo>
                  <a:pt x="3906203" y="1052608"/>
                  <a:pt x="3920490" y="1039654"/>
                  <a:pt x="3938016" y="1039654"/>
                </a:cubicBezTo>
                <a:lnTo>
                  <a:pt x="4089559" y="1039654"/>
                </a:lnTo>
                <a:cubicBezTo>
                  <a:pt x="4106990" y="1039654"/>
                  <a:pt x="4121372" y="1052513"/>
                  <a:pt x="4121372" y="1068324"/>
                </a:cubicBezTo>
                <a:lnTo>
                  <a:pt x="4121372" y="1220057"/>
                </a:lnTo>
                <a:close/>
                <a:moveTo>
                  <a:pt x="4397598" y="1220057"/>
                </a:moveTo>
                <a:cubicBezTo>
                  <a:pt x="4397598" y="1235774"/>
                  <a:pt x="4383310" y="1248728"/>
                  <a:pt x="4365784" y="1248728"/>
                </a:cubicBezTo>
                <a:lnTo>
                  <a:pt x="4214241" y="1248728"/>
                </a:lnTo>
                <a:cubicBezTo>
                  <a:pt x="4196810" y="1248728"/>
                  <a:pt x="4182428" y="1235869"/>
                  <a:pt x="4182428" y="1220057"/>
                </a:cubicBezTo>
                <a:lnTo>
                  <a:pt x="4182428" y="1068324"/>
                </a:lnTo>
                <a:cubicBezTo>
                  <a:pt x="4182428" y="1052608"/>
                  <a:pt x="4196715" y="1039654"/>
                  <a:pt x="4214241" y="1039654"/>
                </a:cubicBezTo>
                <a:lnTo>
                  <a:pt x="4365784" y="1039654"/>
                </a:lnTo>
                <a:cubicBezTo>
                  <a:pt x="4383215" y="1039654"/>
                  <a:pt x="4397598" y="1052513"/>
                  <a:pt x="4397598" y="1068324"/>
                </a:cubicBezTo>
                <a:lnTo>
                  <a:pt x="4397598" y="1220057"/>
                </a:lnTo>
                <a:close/>
                <a:moveTo>
                  <a:pt x="4673823" y="1220057"/>
                </a:moveTo>
                <a:cubicBezTo>
                  <a:pt x="4673823" y="1235774"/>
                  <a:pt x="4659535" y="1248728"/>
                  <a:pt x="4642009" y="1248728"/>
                </a:cubicBezTo>
                <a:lnTo>
                  <a:pt x="4490466" y="1248728"/>
                </a:lnTo>
                <a:cubicBezTo>
                  <a:pt x="4473035" y="1248728"/>
                  <a:pt x="4458653" y="1235869"/>
                  <a:pt x="4458653" y="1220057"/>
                </a:cubicBezTo>
                <a:lnTo>
                  <a:pt x="4458653" y="1068324"/>
                </a:lnTo>
                <a:cubicBezTo>
                  <a:pt x="4458653" y="1052608"/>
                  <a:pt x="4472940" y="1039654"/>
                  <a:pt x="4490466" y="1039654"/>
                </a:cubicBezTo>
                <a:lnTo>
                  <a:pt x="4642009" y="1039654"/>
                </a:lnTo>
                <a:cubicBezTo>
                  <a:pt x="4659440" y="1039654"/>
                  <a:pt x="4673823" y="1052513"/>
                  <a:pt x="4673823" y="1068324"/>
                </a:cubicBezTo>
                <a:lnTo>
                  <a:pt x="4673823" y="1220057"/>
                </a:lnTo>
                <a:close/>
                <a:moveTo>
                  <a:pt x="4950048" y="1220057"/>
                </a:moveTo>
                <a:cubicBezTo>
                  <a:pt x="4950048" y="1235774"/>
                  <a:pt x="4935760" y="1248728"/>
                  <a:pt x="4918234" y="1248728"/>
                </a:cubicBezTo>
                <a:lnTo>
                  <a:pt x="4766691" y="1248728"/>
                </a:lnTo>
                <a:cubicBezTo>
                  <a:pt x="4749260" y="1248728"/>
                  <a:pt x="4734878" y="1235869"/>
                  <a:pt x="4734878" y="1220057"/>
                </a:cubicBezTo>
                <a:lnTo>
                  <a:pt x="4734878" y="1068324"/>
                </a:lnTo>
                <a:cubicBezTo>
                  <a:pt x="4734878" y="1052608"/>
                  <a:pt x="4749165" y="1039654"/>
                  <a:pt x="4766691" y="1039654"/>
                </a:cubicBezTo>
                <a:lnTo>
                  <a:pt x="4918234" y="1039654"/>
                </a:lnTo>
                <a:cubicBezTo>
                  <a:pt x="4935665" y="1039654"/>
                  <a:pt x="4950048" y="1052513"/>
                  <a:pt x="4950048" y="1068324"/>
                </a:cubicBezTo>
                <a:lnTo>
                  <a:pt x="4950048" y="1220057"/>
                </a:lnTo>
                <a:close/>
                <a:moveTo>
                  <a:pt x="5226273" y="1220057"/>
                </a:moveTo>
                <a:cubicBezTo>
                  <a:pt x="5226273" y="1235774"/>
                  <a:pt x="5211985" y="1248728"/>
                  <a:pt x="5194459" y="1248728"/>
                </a:cubicBezTo>
                <a:lnTo>
                  <a:pt x="5042916" y="1248728"/>
                </a:lnTo>
                <a:cubicBezTo>
                  <a:pt x="5025485" y="1248728"/>
                  <a:pt x="5011103" y="1235869"/>
                  <a:pt x="5011103" y="1220057"/>
                </a:cubicBezTo>
                <a:lnTo>
                  <a:pt x="5011103" y="1068324"/>
                </a:lnTo>
                <a:cubicBezTo>
                  <a:pt x="5011103" y="1052608"/>
                  <a:pt x="5025390" y="1039654"/>
                  <a:pt x="5042916" y="1039654"/>
                </a:cubicBezTo>
                <a:lnTo>
                  <a:pt x="5194459" y="1039654"/>
                </a:lnTo>
                <a:cubicBezTo>
                  <a:pt x="5211890" y="1039654"/>
                  <a:pt x="5226273" y="1052513"/>
                  <a:pt x="5226273" y="1068324"/>
                </a:cubicBezTo>
                <a:lnTo>
                  <a:pt x="5226273" y="1220057"/>
                </a:lnTo>
                <a:close/>
                <a:moveTo>
                  <a:pt x="5538216" y="1220057"/>
                </a:moveTo>
                <a:cubicBezTo>
                  <a:pt x="5538216" y="1235774"/>
                  <a:pt x="5523929" y="1248728"/>
                  <a:pt x="5506403" y="1248728"/>
                </a:cubicBezTo>
                <a:lnTo>
                  <a:pt x="5354860" y="1248728"/>
                </a:lnTo>
                <a:cubicBezTo>
                  <a:pt x="5337429" y="1248728"/>
                  <a:pt x="5323046" y="1235869"/>
                  <a:pt x="5323046" y="1220057"/>
                </a:cubicBezTo>
                <a:lnTo>
                  <a:pt x="5323046" y="1068324"/>
                </a:lnTo>
                <a:cubicBezTo>
                  <a:pt x="5323046" y="1052608"/>
                  <a:pt x="5337334" y="1039654"/>
                  <a:pt x="5354860" y="1039654"/>
                </a:cubicBezTo>
                <a:lnTo>
                  <a:pt x="5506403" y="1039654"/>
                </a:lnTo>
                <a:cubicBezTo>
                  <a:pt x="5523833" y="1039654"/>
                  <a:pt x="5538216" y="1052513"/>
                  <a:pt x="5538216" y="1068324"/>
                </a:cubicBezTo>
                <a:lnTo>
                  <a:pt x="5538216" y="1220057"/>
                </a:lnTo>
                <a:close/>
                <a:moveTo>
                  <a:pt x="5814441" y="1220057"/>
                </a:moveTo>
                <a:cubicBezTo>
                  <a:pt x="5814441" y="1235774"/>
                  <a:pt x="5800154" y="1248728"/>
                  <a:pt x="5782628" y="1248728"/>
                </a:cubicBezTo>
                <a:lnTo>
                  <a:pt x="5631085" y="1248728"/>
                </a:lnTo>
                <a:cubicBezTo>
                  <a:pt x="5613654" y="1248728"/>
                  <a:pt x="5599271" y="1235869"/>
                  <a:pt x="5599271" y="1220057"/>
                </a:cubicBezTo>
                <a:lnTo>
                  <a:pt x="5599271" y="1068324"/>
                </a:lnTo>
                <a:cubicBezTo>
                  <a:pt x="5599271" y="1052608"/>
                  <a:pt x="5613559" y="1039654"/>
                  <a:pt x="5631085" y="1039654"/>
                </a:cubicBezTo>
                <a:lnTo>
                  <a:pt x="5782628" y="1039654"/>
                </a:lnTo>
                <a:cubicBezTo>
                  <a:pt x="5800058" y="1039654"/>
                  <a:pt x="5814441" y="1052513"/>
                  <a:pt x="5814441" y="1068324"/>
                </a:cubicBezTo>
                <a:lnTo>
                  <a:pt x="5814441" y="1220057"/>
                </a:lnTo>
                <a:close/>
                <a:moveTo>
                  <a:pt x="6090666" y="1220057"/>
                </a:moveTo>
                <a:cubicBezTo>
                  <a:pt x="6090666" y="1235774"/>
                  <a:pt x="6076379" y="1248728"/>
                  <a:pt x="6058853" y="1248728"/>
                </a:cubicBezTo>
                <a:lnTo>
                  <a:pt x="5907310" y="1248728"/>
                </a:lnTo>
                <a:cubicBezTo>
                  <a:pt x="5889879" y="1248728"/>
                  <a:pt x="5875496" y="1235869"/>
                  <a:pt x="5875496" y="1220057"/>
                </a:cubicBezTo>
                <a:lnTo>
                  <a:pt x="5875496" y="1068324"/>
                </a:lnTo>
                <a:cubicBezTo>
                  <a:pt x="5875496" y="1052608"/>
                  <a:pt x="5889784" y="1039654"/>
                  <a:pt x="5907310" y="1039654"/>
                </a:cubicBezTo>
                <a:lnTo>
                  <a:pt x="6058853" y="1039654"/>
                </a:lnTo>
                <a:cubicBezTo>
                  <a:pt x="6076283" y="1039654"/>
                  <a:pt x="6090666" y="1052513"/>
                  <a:pt x="6090666" y="1068324"/>
                </a:cubicBezTo>
                <a:lnTo>
                  <a:pt x="6090666" y="1220057"/>
                </a:lnTo>
                <a:close/>
                <a:moveTo>
                  <a:pt x="6366891" y="1220057"/>
                </a:moveTo>
                <a:cubicBezTo>
                  <a:pt x="6366891" y="1235774"/>
                  <a:pt x="6352604" y="1248728"/>
                  <a:pt x="6335078" y="1248728"/>
                </a:cubicBezTo>
                <a:lnTo>
                  <a:pt x="6183535" y="1248728"/>
                </a:lnTo>
                <a:cubicBezTo>
                  <a:pt x="6166104" y="1248728"/>
                  <a:pt x="6151721" y="1235869"/>
                  <a:pt x="6151721" y="1220057"/>
                </a:cubicBezTo>
                <a:lnTo>
                  <a:pt x="6151721" y="1068324"/>
                </a:lnTo>
                <a:cubicBezTo>
                  <a:pt x="6151721" y="1052608"/>
                  <a:pt x="6166009" y="1039654"/>
                  <a:pt x="6183535" y="1039654"/>
                </a:cubicBezTo>
                <a:lnTo>
                  <a:pt x="6335078" y="1039654"/>
                </a:lnTo>
                <a:cubicBezTo>
                  <a:pt x="6352508" y="1039654"/>
                  <a:pt x="6366891" y="1052513"/>
                  <a:pt x="6366891" y="1068324"/>
                </a:cubicBezTo>
                <a:lnTo>
                  <a:pt x="6366891" y="1220057"/>
                </a:lnTo>
                <a:close/>
                <a:moveTo>
                  <a:pt x="6643116" y="1220057"/>
                </a:moveTo>
                <a:cubicBezTo>
                  <a:pt x="6643116" y="1235774"/>
                  <a:pt x="6628829" y="1248728"/>
                  <a:pt x="6611303" y="1248728"/>
                </a:cubicBezTo>
                <a:lnTo>
                  <a:pt x="6459760" y="1248728"/>
                </a:lnTo>
                <a:cubicBezTo>
                  <a:pt x="6442329" y="1248728"/>
                  <a:pt x="6427946" y="1235869"/>
                  <a:pt x="6427946" y="1220057"/>
                </a:cubicBezTo>
                <a:lnTo>
                  <a:pt x="6427946" y="1068324"/>
                </a:lnTo>
                <a:cubicBezTo>
                  <a:pt x="6427946" y="1052608"/>
                  <a:pt x="6442234" y="1039654"/>
                  <a:pt x="6459760" y="1039654"/>
                </a:cubicBezTo>
                <a:lnTo>
                  <a:pt x="6611303" y="1039654"/>
                </a:lnTo>
                <a:cubicBezTo>
                  <a:pt x="6628733" y="1039654"/>
                  <a:pt x="6643116" y="1052513"/>
                  <a:pt x="6643116" y="1068324"/>
                </a:cubicBezTo>
                <a:lnTo>
                  <a:pt x="6643116" y="1220057"/>
                </a:lnTo>
                <a:close/>
                <a:moveTo>
                  <a:pt x="6919341" y="1220057"/>
                </a:moveTo>
                <a:cubicBezTo>
                  <a:pt x="6919341" y="1235774"/>
                  <a:pt x="6905054" y="1248728"/>
                  <a:pt x="6887528" y="1248728"/>
                </a:cubicBezTo>
                <a:lnTo>
                  <a:pt x="6735985" y="1248728"/>
                </a:lnTo>
                <a:cubicBezTo>
                  <a:pt x="6718554" y="1248728"/>
                  <a:pt x="6704171" y="1235869"/>
                  <a:pt x="6704171" y="1220057"/>
                </a:cubicBezTo>
                <a:lnTo>
                  <a:pt x="6704171" y="1068324"/>
                </a:lnTo>
                <a:cubicBezTo>
                  <a:pt x="6704171" y="1052608"/>
                  <a:pt x="6718459" y="1039654"/>
                  <a:pt x="6735985" y="1039654"/>
                </a:cubicBezTo>
                <a:lnTo>
                  <a:pt x="6887528" y="1039654"/>
                </a:lnTo>
                <a:cubicBezTo>
                  <a:pt x="6904958" y="1039654"/>
                  <a:pt x="6919341" y="1052513"/>
                  <a:pt x="6919341" y="1068324"/>
                </a:cubicBezTo>
                <a:lnTo>
                  <a:pt x="6919341" y="1220057"/>
                </a:lnTo>
                <a:close/>
                <a:moveTo>
                  <a:pt x="7195566" y="1220057"/>
                </a:moveTo>
                <a:cubicBezTo>
                  <a:pt x="7195566" y="1235774"/>
                  <a:pt x="7181279" y="1248728"/>
                  <a:pt x="7163753" y="1248728"/>
                </a:cubicBezTo>
                <a:lnTo>
                  <a:pt x="7012210" y="1248728"/>
                </a:lnTo>
                <a:cubicBezTo>
                  <a:pt x="6994779" y="1248728"/>
                  <a:pt x="6980396" y="1235869"/>
                  <a:pt x="6980396" y="1220057"/>
                </a:cubicBezTo>
                <a:lnTo>
                  <a:pt x="6980396" y="1068324"/>
                </a:lnTo>
                <a:cubicBezTo>
                  <a:pt x="6980396" y="1052608"/>
                  <a:pt x="6994684" y="1039654"/>
                  <a:pt x="7012210" y="1039654"/>
                </a:cubicBezTo>
                <a:lnTo>
                  <a:pt x="7163753" y="1039654"/>
                </a:lnTo>
                <a:cubicBezTo>
                  <a:pt x="7181183" y="1039654"/>
                  <a:pt x="7195566" y="1052513"/>
                  <a:pt x="7195566" y="1068324"/>
                </a:cubicBezTo>
                <a:lnTo>
                  <a:pt x="7195566" y="1220057"/>
                </a:lnTo>
                <a:close/>
                <a:moveTo>
                  <a:pt x="7471791" y="1220057"/>
                </a:moveTo>
                <a:cubicBezTo>
                  <a:pt x="7471791" y="1235774"/>
                  <a:pt x="7457504" y="1248728"/>
                  <a:pt x="7439978" y="1248728"/>
                </a:cubicBezTo>
                <a:lnTo>
                  <a:pt x="7288435" y="1248728"/>
                </a:lnTo>
                <a:cubicBezTo>
                  <a:pt x="7271004" y="1248728"/>
                  <a:pt x="7256621" y="1235869"/>
                  <a:pt x="7256621" y="1220057"/>
                </a:cubicBezTo>
                <a:lnTo>
                  <a:pt x="7256621" y="1068324"/>
                </a:lnTo>
                <a:cubicBezTo>
                  <a:pt x="7256621" y="1052608"/>
                  <a:pt x="7270909" y="1039654"/>
                  <a:pt x="7288435" y="1039654"/>
                </a:cubicBezTo>
                <a:lnTo>
                  <a:pt x="7439978" y="1039654"/>
                </a:lnTo>
                <a:cubicBezTo>
                  <a:pt x="7457408" y="1039654"/>
                  <a:pt x="7471791" y="1052513"/>
                  <a:pt x="7471791" y="1068324"/>
                </a:cubicBezTo>
                <a:lnTo>
                  <a:pt x="7471791" y="1220057"/>
                </a:lnTo>
                <a:close/>
                <a:moveTo>
                  <a:pt x="7748016" y="1220057"/>
                </a:moveTo>
                <a:cubicBezTo>
                  <a:pt x="7748016" y="1235774"/>
                  <a:pt x="7733729" y="1248728"/>
                  <a:pt x="7716203" y="1248728"/>
                </a:cubicBezTo>
                <a:lnTo>
                  <a:pt x="7564660" y="1248728"/>
                </a:lnTo>
                <a:cubicBezTo>
                  <a:pt x="7547229" y="1248728"/>
                  <a:pt x="7532846" y="1235869"/>
                  <a:pt x="7532846" y="1220057"/>
                </a:cubicBezTo>
                <a:lnTo>
                  <a:pt x="7532846" y="1068324"/>
                </a:lnTo>
                <a:cubicBezTo>
                  <a:pt x="7532846" y="1052608"/>
                  <a:pt x="7547134" y="1039654"/>
                  <a:pt x="7564660" y="1039654"/>
                </a:cubicBezTo>
                <a:lnTo>
                  <a:pt x="7716203" y="1039654"/>
                </a:lnTo>
                <a:cubicBezTo>
                  <a:pt x="7733633" y="1039654"/>
                  <a:pt x="7748016" y="1052513"/>
                  <a:pt x="7748016" y="1068324"/>
                </a:cubicBezTo>
                <a:lnTo>
                  <a:pt x="7748016" y="1220057"/>
                </a:lnTo>
                <a:close/>
                <a:moveTo>
                  <a:pt x="8024241" y="1220057"/>
                </a:moveTo>
                <a:cubicBezTo>
                  <a:pt x="8024241" y="1235774"/>
                  <a:pt x="8009954" y="1248728"/>
                  <a:pt x="7992428" y="1248728"/>
                </a:cubicBezTo>
                <a:lnTo>
                  <a:pt x="7840885" y="1248728"/>
                </a:lnTo>
                <a:cubicBezTo>
                  <a:pt x="7823454" y="1248728"/>
                  <a:pt x="7809071" y="1235869"/>
                  <a:pt x="7809071" y="1220057"/>
                </a:cubicBezTo>
                <a:lnTo>
                  <a:pt x="7809071" y="1068324"/>
                </a:lnTo>
                <a:cubicBezTo>
                  <a:pt x="7809071" y="1052608"/>
                  <a:pt x="7823359" y="1039654"/>
                  <a:pt x="7840885" y="1039654"/>
                </a:cubicBezTo>
                <a:lnTo>
                  <a:pt x="7992428" y="1039654"/>
                </a:lnTo>
                <a:cubicBezTo>
                  <a:pt x="8009858" y="1039654"/>
                  <a:pt x="8024241" y="1052513"/>
                  <a:pt x="8024241" y="1068324"/>
                </a:cubicBezTo>
                <a:lnTo>
                  <a:pt x="8024241" y="1220057"/>
                </a:lnTo>
                <a:close/>
                <a:moveTo>
                  <a:pt x="8300466" y="1220057"/>
                </a:moveTo>
                <a:cubicBezTo>
                  <a:pt x="8300466" y="1235774"/>
                  <a:pt x="8286179" y="1248728"/>
                  <a:pt x="8268653" y="1248728"/>
                </a:cubicBezTo>
                <a:lnTo>
                  <a:pt x="8117110" y="1248728"/>
                </a:lnTo>
                <a:cubicBezTo>
                  <a:pt x="8099679" y="1248728"/>
                  <a:pt x="8085296" y="1235869"/>
                  <a:pt x="8085296" y="1220057"/>
                </a:cubicBezTo>
                <a:lnTo>
                  <a:pt x="8085296" y="1068324"/>
                </a:lnTo>
                <a:cubicBezTo>
                  <a:pt x="8085296" y="1052608"/>
                  <a:pt x="8099584" y="1039654"/>
                  <a:pt x="8117110" y="1039654"/>
                </a:cubicBezTo>
                <a:lnTo>
                  <a:pt x="8268653" y="1039654"/>
                </a:lnTo>
                <a:cubicBezTo>
                  <a:pt x="8286083" y="1039654"/>
                  <a:pt x="8300466" y="1052513"/>
                  <a:pt x="8300466" y="1068324"/>
                </a:cubicBezTo>
                <a:lnTo>
                  <a:pt x="8300466" y="1220057"/>
                </a:lnTo>
                <a:close/>
                <a:moveTo>
                  <a:pt x="8576691" y="1220057"/>
                </a:moveTo>
                <a:cubicBezTo>
                  <a:pt x="8576691" y="1235774"/>
                  <a:pt x="8562404" y="1248728"/>
                  <a:pt x="8544877" y="1248728"/>
                </a:cubicBezTo>
                <a:lnTo>
                  <a:pt x="8393335" y="1248728"/>
                </a:lnTo>
                <a:cubicBezTo>
                  <a:pt x="8375904" y="1248728"/>
                  <a:pt x="8361521" y="1235869"/>
                  <a:pt x="8361521" y="1220057"/>
                </a:cubicBezTo>
                <a:lnTo>
                  <a:pt x="8361521" y="1068324"/>
                </a:lnTo>
                <a:cubicBezTo>
                  <a:pt x="8361521" y="1052608"/>
                  <a:pt x="8375809" y="1039654"/>
                  <a:pt x="8393335" y="1039654"/>
                </a:cubicBezTo>
                <a:lnTo>
                  <a:pt x="8544877" y="1039654"/>
                </a:lnTo>
                <a:cubicBezTo>
                  <a:pt x="8562308" y="1039654"/>
                  <a:pt x="8576691" y="1052513"/>
                  <a:pt x="8576691" y="1068324"/>
                </a:cubicBezTo>
                <a:lnTo>
                  <a:pt x="8576691" y="1220057"/>
                </a:lnTo>
                <a:close/>
                <a:moveTo>
                  <a:pt x="8852916" y="1220057"/>
                </a:moveTo>
                <a:cubicBezTo>
                  <a:pt x="8852916" y="1235774"/>
                  <a:pt x="8838629" y="1248728"/>
                  <a:pt x="8821102" y="1248728"/>
                </a:cubicBezTo>
                <a:lnTo>
                  <a:pt x="8669560" y="1248728"/>
                </a:lnTo>
                <a:cubicBezTo>
                  <a:pt x="8652129" y="1248728"/>
                  <a:pt x="8637746" y="1235869"/>
                  <a:pt x="8637746" y="1220057"/>
                </a:cubicBezTo>
                <a:lnTo>
                  <a:pt x="8637746" y="1068324"/>
                </a:lnTo>
                <a:cubicBezTo>
                  <a:pt x="8637746" y="1052608"/>
                  <a:pt x="8652034" y="1039654"/>
                  <a:pt x="8669560" y="1039654"/>
                </a:cubicBezTo>
                <a:lnTo>
                  <a:pt x="8821102" y="1039654"/>
                </a:lnTo>
                <a:cubicBezTo>
                  <a:pt x="8838533" y="1039654"/>
                  <a:pt x="8852916" y="1052513"/>
                  <a:pt x="8852916" y="1068324"/>
                </a:cubicBezTo>
                <a:lnTo>
                  <a:pt x="8852916" y="1220057"/>
                </a:lnTo>
                <a:close/>
                <a:moveTo>
                  <a:pt x="9129141" y="1220057"/>
                </a:moveTo>
                <a:cubicBezTo>
                  <a:pt x="9129141" y="1235774"/>
                  <a:pt x="9114854" y="1248728"/>
                  <a:pt x="9097327" y="1248728"/>
                </a:cubicBezTo>
                <a:lnTo>
                  <a:pt x="8945785" y="1248728"/>
                </a:lnTo>
                <a:cubicBezTo>
                  <a:pt x="8928354" y="1248728"/>
                  <a:pt x="8913971" y="1235869"/>
                  <a:pt x="8913971" y="1220057"/>
                </a:cubicBezTo>
                <a:lnTo>
                  <a:pt x="8913971" y="1068324"/>
                </a:lnTo>
                <a:cubicBezTo>
                  <a:pt x="8913971" y="1052608"/>
                  <a:pt x="8928259" y="1039654"/>
                  <a:pt x="8945785" y="1039654"/>
                </a:cubicBezTo>
                <a:lnTo>
                  <a:pt x="9097327" y="1039654"/>
                </a:lnTo>
                <a:cubicBezTo>
                  <a:pt x="9114758" y="1039654"/>
                  <a:pt x="9129141" y="1052513"/>
                  <a:pt x="9129141" y="1068324"/>
                </a:cubicBezTo>
                <a:lnTo>
                  <a:pt x="9129141" y="1220057"/>
                </a:lnTo>
                <a:close/>
                <a:moveTo>
                  <a:pt x="9405366" y="1220057"/>
                </a:moveTo>
                <a:cubicBezTo>
                  <a:pt x="9405366" y="1235774"/>
                  <a:pt x="9391079" y="1248728"/>
                  <a:pt x="9373552" y="1248728"/>
                </a:cubicBezTo>
                <a:lnTo>
                  <a:pt x="9222010" y="1248728"/>
                </a:lnTo>
                <a:cubicBezTo>
                  <a:pt x="9204579" y="1248728"/>
                  <a:pt x="9190196" y="1235869"/>
                  <a:pt x="9190196" y="1220057"/>
                </a:cubicBezTo>
                <a:lnTo>
                  <a:pt x="9190196" y="1068324"/>
                </a:lnTo>
                <a:cubicBezTo>
                  <a:pt x="9190196" y="1052608"/>
                  <a:pt x="9204484" y="1039654"/>
                  <a:pt x="9222010" y="1039654"/>
                </a:cubicBezTo>
                <a:lnTo>
                  <a:pt x="9373552" y="1039654"/>
                </a:lnTo>
                <a:cubicBezTo>
                  <a:pt x="9390983" y="1039654"/>
                  <a:pt x="9405366" y="1052513"/>
                  <a:pt x="9405366" y="1068324"/>
                </a:cubicBezTo>
                <a:lnTo>
                  <a:pt x="9405366" y="1220057"/>
                </a:lnTo>
                <a:close/>
                <a:moveTo>
                  <a:pt x="9681591" y="1220057"/>
                </a:moveTo>
                <a:cubicBezTo>
                  <a:pt x="9681591" y="1235774"/>
                  <a:pt x="9667304" y="1248728"/>
                  <a:pt x="9649777" y="1248728"/>
                </a:cubicBezTo>
                <a:lnTo>
                  <a:pt x="9498235" y="1248728"/>
                </a:lnTo>
                <a:cubicBezTo>
                  <a:pt x="9480804" y="1248728"/>
                  <a:pt x="9466421" y="1235869"/>
                  <a:pt x="9466421" y="1220057"/>
                </a:cubicBezTo>
                <a:lnTo>
                  <a:pt x="9466421" y="1068324"/>
                </a:lnTo>
                <a:cubicBezTo>
                  <a:pt x="9466421" y="1052608"/>
                  <a:pt x="9480709" y="1039654"/>
                  <a:pt x="9498235" y="1039654"/>
                </a:cubicBezTo>
                <a:lnTo>
                  <a:pt x="9649777" y="1039654"/>
                </a:lnTo>
                <a:cubicBezTo>
                  <a:pt x="9667208" y="1039654"/>
                  <a:pt x="9681591" y="1052513"/>
                  <a:pt x="9681591" y="1068324"/>
                </a:cubicBezTo>
                <a:lnTo>
                  <a:pt x="9681591" y="1220057"/>
                </a:lnTo>
                <a:close/>
                <a:moveTo>
                  <a:pt x="9957815" y="1220057"/>
                </a:moveTo>
                <a:cubicBezTo>
                  <a:pt x="9957815" y="1235774"/>
                  <a:pt x="9943528" y="1248728"/>
                  <a:pt x="9926002" y="1248728"/>
                </a:cubicBezTo>
                <a:lnTo>
                  <a:pt x="9774459" y="1248728"/>
                </a:lnTo>
                <a:cubicBezTo>
                  <a:pt x="9757029" y="1248728"/>
                  <a:pt x="9742646" y="1235869"/>
                  <a:pt x="9742646" y="1220057"/>
                </a:cubicBezTo>
                <a:lnTo>
                  <a:pt x="9742646" y="1068324"/>
                </a:lnTo>
                <a:cubicBezTo>
                  <a:pt x="9742646" y="1052608"/>
                  <a:pt x="9756934" y="1039654"/>
                  <a:pt x="9774459" y="1039654"/>
                </a:cubicBezTo>
                <a:lnTo>
                  <a:pt x="9926002" y="1039654"/>
                </a:lnTo>
                <a:cubicBezTo>
                  <a:pt x="9943434" y="1039654"/>
                  <a:pt x="9957815" y="1052513"/>
                  <a:pt x="9957815" y="1068324"/>
                </a:cubicBezTo>
                <a:lnTo>
                  <a:pt x="9957815" y="1220057"/>
                </a:lnTo>
                <a:close/>
                <a:moveTo>
                  <a:pt x="10234040" y="1220057"/>
                </a:moveTo>
                <a:cubicBezTo>
                  <a:pt x="10234040" y="1235774"/>
                  <a:pt x="10219753" y="1248728"/>
                  <a:pt x="10202227" y="1248728"/>
                </a:cubicBezTo>
                <a:lnTo>
                  <a:pt x="10050684" y="1248728"/>
                </a:lnTo>
                <a:cubicBezTo>
                  <a:pt x="10033254" y="1248728"/>
                  <a:pt x="10018871" y="1235869"/>
                  <a:pt x="10018871" y="1220057"/>
                </a:cubicBezTo>
                <a:lnTo>
                  <a:pt x="10018871" y="1068324"/>
                </a:lnTo>
                <a:cubicBezTo>
                  <a:pt x="10018871" y="1052608"/>
                  <a:pt x="10033159" y="1039654"/>
                  <a:pt x="10050684" y="1039654"/>
                </a:cubicBezTo>
                <a:lnTo>
                  <a:pt x="10202227" y="1039654"/>
                </a:lnTo>
                <a:cubicBezTo>
                  <a:pt x="10219659" y="1039654"/>
                  <a:pt x="10234040" y="1052513"/>
                  <a:pt x="10234040" y="1068324"/>
                </a:cubicBezTo>
                <a:lnTo>
                  <a:pt x="10234040" y="1220057"/>
                </a:lnTo>
                <a:close/>
                <a:moveTo>
                  <a:pt x="10510265" y="1220057"/>
                </a:moveTo>
                <a:cubicBezTo>
                  <a:pt x="10510265" y="1235774"/>
                  <a:pt x="10495978" y="1248728"/>
                  <a:pt x="10478452" y="1248728"/>
                </a:cubicBezTo>
                <a:lnTo>
                  <a:pt x="10326909" y="1248728"/>
                </a:lnTo>
                <a:cubicBezTo>
                  <a:pt x="10309479" y="1248728"/>
                  <a:pt x="10295096" y="1235869"/>
                  <a:pt x="10295096" y="1220057"/>
                </a:cubicBezTo>
                <a:lnTo>
                  <a:pt x="10295096" y="1068324"/>
                </a:lnTo>
                <a:cubicBezTo>
                  <a:pt x="10295096" y="1052608"/>
                  <a:pt x="10309384" y="1039654"/>
                  <a:pt x="10326909" y="1039654"/>
                </a:cubicBezTo>
                <a:lnTo>
                  <a:pt x="10478452" y="1039654"/>
                </a:lnTo>
                <a:cubicBezTo>
                  <a:pt x="10495884" y="1039654"/>
                  <a:pt x="10510265" y="1052513"/>
                  <a:pt x="10510265" y="1068324"/>
                </a:cubicBezTo>
                <a:lnTo>
                  <a:pt x="10510265" y="1220057"/>
                </a:lnTo>
                <a:close/>
                <a:moveTo>
                  <a:pt x="10313766" y="63056"/>
                </a:moveTo>
                <a:cubicBezTo>
                  <a:pt x="10313766" y="47339"/>
                  <a:pt x="10328053" y="34385"/>
                  <a:pt x="10345579" y="34385"/>
                </a:cubicBezTo>
                <a:lnTo>
                  <a:pt x="10497122" y="34385"/>
                </a:lnTo>
                <a:cubicBezTo>
                  <a:pt x="10514552" y="34385"/>
                  <a:pt x="10528935" y="47244"/>
                  <a:pt x="10528935" y="63056"/>
                </a:cubicBezTo>
                <a:lnTo>
                  <a:pt x="10528935" y="214789"/>
                </a:lnTo>
                <a:cubicBezTo>
                  <a:pt x="10528935" y="230505"/>
                  <a:pt x="10514648" y="243459"/>
                  <a:pt x="10497122" y="243459"/>
                </a:cubicBezTo>
                <a:lnTo>
                  <a:pt x="10345579" y="243459"/>
                </a:lnTo>
                <a:cubicBezTo>
                  <a:pt x="10328147" y="243459"/>
                  <a:pt x="10313766" y="230600"/>
                  <a:pt x="10313766" y="214789"/>
                </a:cubicBezTo>
                <a:lnTo>
                  <a:pt x="10313766" y="62960"/>
                </a:lnTo>
                <a:close/>
                <a:moveTo>
                  <a:pt x="10037541" y="63056"/>
                </a:moveTo>
                <a:cubicBezTo>
                  <a:pt x="10037541" y="47339"/>
                  <a:pt x="10051828" y="34385"/>
                  <a:pt x="10069354" y="34385"/>
                </a:cubicBezTo>
                <a:lnTo>
                  <a:pt x="10220897" y="34385"/>
                </a:lnTo>
                <a:cubicBezTo>
                  <a:pt x="10238327" y="34385"/>
                  <a:pt x="10252710" y="47244"/>
                  <a:pt x="10252710" y="63056"/>
                </a:cubicBezTo>
                <a:lnTo>
                  <a:pt x="10252710" y="214789"/>
                </a:lnTo>
                <a:cubicBezTo>
                  <a:pt x="10252710" y="230505"/>
                  <a:pt x="10238423" y="243459"/>
                  <a:pt x="10220897" y="243459"/>
                </a:cubicBezTo>
                <a:lnTo>
                  <a:pt x="10069354" y="243459"/>
                </a:lnTo>
                <a:cubicBezTo>
                  <a:pt x="10051922" y="243459"/>
                  <a:pt x="10037541" y="230600"/>
                  <a:pt x="10037541" y="214789"/>
                </a:cubicBezTo>
                <a:lnTo>
                  <a:pt x="10037541" y="62960"/>
                </a:lnTo>
                <a:close/>
                <a:moveTo>
                  <a:pt x="9761316" y="63056"/>
                </a:moveTo>
                <a:cubicBezTo>
                  <a:pt x="9761316" y="47339"/>
                  <a:pt x="9775603" y="34385"/>
                  <a:pt x="9793129" y="34385"/>
                </a:cubicBezTo>
                <a:lnTo>
                  <a:pt x="9944672" y="34385"/>
                </a:lnTo>
                <a:cubicBezTo>
                  <a:pt x="9962102" y="34385"/>
                  <a:pt x="9976485" y="47244"/>
                  <a:pt x="9976485" y="63056"/>
                </a:cubicBezTo>
                <a:lnTo>
                  <a:pt x="9976485" y="214789"/>
                </a:lnTo>
                <a:cubicBezTo>
                  <a:pt x="9976485" y="230505"/>
                  <a:pt x="9962198" y="243459"/>
                  <a:pt x="9944672" y="243459"/>
                </a:cubicBezTo>
                <a:lnTo>
                  <a:pt x="9793129" y="243459"/>
                </a:lnTo>
                <a:cubicBezTo>
                  <a:pt x="9775697" y="243459"/>
                  <a:pt x="9761316" y="230600"/>
                  <a:pt x="9761316" y="214789"/>
                </a:cubicBezTo>
                <a:lnTo>
                  <a:pt x="9761316" y="62960"/>
                </a:lnTo>
                <a:close/>
                <a:moveTo>
                  <a:pt x="9485090" y="63056"/>
                </a:moveTo>
                <a:cubicBezTo>
                  <a:pt x="9485090" y="47339"/>
                  <a:pt x="9499378" y="34385"/>
                  <a:pt x="9516904" y="34385"/>
                </a:cubicBezTo>
                <a:lnTo>
                  <a:pt x="9668446" y="34385"/>
                </a:lnTo>
                <a:cubicBezTo>
                  <a:pt x="9685877" y="34385"/>
                  <a:pt x="9700260" y="47244"/>
                  <a:pt x="9700260" y="63056"/>
                </a:cubicBezTo>
                <a:lnTo>
                  <a:pt x="9700260" y="214789"/>
                </a:lnTo>
                <a:cubicBezTo>
                  <a:pt x="9700260" y="230505"/>
                  <a:pt x="9685973" y="243459"/>
                  <a:pt x="9668446" y="243459"/>
                </a:cubicBezTo>
                <a:lnTo>
                  <a:pt x="9516904" y="243459"/>
                </a:lnTo>
                <a:cubicBezTo>
                  <a:pt x="9499473" y="243459"/>
                  <a:pt x="9485090" y="230600"/>
                  <a:pt x="9485090" y="214789"/>
                </a:cubicBezTo>
                <a:lnTo>
                  <a:pt x="9485090" y="62960"/>
                </a:lnTo>
                <a:close/>
                <a:moveTo>
                  <a:pt x="9208865" y="63056"/>
                </a:moveTo>
                <a:cubicBezTo>
                  <a:pt x="9208865" y="47339"/>
                  <a:pt x="9223153" y="34385"/>
                  <a:pt x="9240679" y="34385"/>
                </a:cubicBezTo>
                <a:lnTo>
                  <a:pt x="9392221" y="34385"/>
                </a:lnTo>
                <a:cubicBezTo>
                  <a:pt x="9409652" y="34385"/>
                  <a:pt x="9424035" y="47244"/>
                  <a:pt x="9424035" y="63056"/>
                </a:cubicBezTo>
                <a:lnTo>
                  <a:pt x="9424035" y="214789"/>
                </a:lnTo>
                <a:cubicBezTo>
                  <a:pt x="9424035" y="230505"/>
                  <a:pt x="9409748" y="243459"/>
                  <a:pt x="9392221" y="243459"/>
                </a:cubicBezTo>
                <a:lnTo>
                  <a:pt x="9240679" y="243459"/>
                </a:lnTo>
                <a:cubicBezTo>
                  <a:pt x="9223248" y="243459"/>
                  <a:pt x="9208865" y="230600"/>
                  <a:pt x="9208865" y="214789"/>
                </a:cubicBezTo>
                <a:lnTo>
                  <a:pt x="9208865" y="62960"/>
                </a:lnTo>
                <a:close/>
                <a:moveTo>
                  <a:pt x="8932640" y="63056"/>
                </a:moveTo>
                <a:cubicBezTo>
                  <a:pt x="8932640" y="47339"/>
                  <a:pt x="8946928" y="34385"/>
                  <a:pt x="8964454" y="34385"/>
                </a:cubicBezTo>
                <a:lnTo>
                  <a:pt x="9115996" y="34385"/>
                </a:lnTo>
                <a:cubicBezTo>
                  <a:pt x="9133427" y="34385"/>
                  <a:pt x="9147810" y="47244"/>
                  <a:pt x="9147810" y="63056"/>
                </a:cubicBezTo>
                <a:lnTo>
                  <a:pt x="9147810" y="214789"/>
                </a:lnTo>
                <a:cubicBezTo>
                  <a:pt x="9147810" y="230505"/>
                  <a:pt x="9133523" y="243459"/>
                  <a:pt x="9115996" y="243459"/>
                </a:cubicBezTo>
                <a:lnTo>
                  <a:pt x="8964454" y="243459"/>
                </a:lnTo>
                <a:cubicBezTo>
                  <a:pt x="8947023" y="243459"/>
                  <a:pt x="8932640" y="230600"/>
                  <a:pt x="8932640" y="214789"/>
                </a:cubicBezTo>
                <a:lnTo>
                  <a:pt x="8932640" y="62960"/>
                </a:lnTo>
                <a:close/>
                <a:moveTo>
                  <a:pt x="8656415" y="63056"/>
                </a:moveTo>
                <a:cubicBezTo>
                  <a:pt x="8656415" y="47339"/>
                  <a:pt x="8670703" y="34385"/>
                  <a:pt x="8688229" y="34385"/>
                </a:cubicBezTo>
                <a:lnTo>
                  <a:pt x="8839771" y="34385"/>
                </a:lnTo>
                <a:cubicBezTo>
                  <a:pt x="8857202" y="34385"/>
                  <a:pt x="8871585" y="47244"/>
                  <a:pt x="8871585" y="63056"/>
                </a:cubicBezTo>
                <a:lnTo>
                  <a:pt x="8871585" y="214789"/>
                </a:lnTo>
                <a:cubicBezTo>
                  <a:pt x="8871585" y="230505"/>
                  <a:pt x="8857298" y="243459"/>
                  <a:pt x="8839771" y="243459"/>
                </a:cubicBezTo>
                <a:lnTo>
                  <a:pt x="8688229" y="243459"/>
                </a:lnTo>
                <a:cubicBezTo>
                  <a:pt x="8670798" y="243459"/>
                  <a:pt x="8656415" y="230600"/>
                  <a:pt x="8656415" y="214789"/>
                </a:cubicBezTo>
                <a:lnTo>
                  <a:pt x="8656415" y="62960"/>
                </a:lnTo>
                <a:close/>
                <a:moveTo>
                  <a:pt x="8380190" y="63056"/>
                </a:moveTo>
                <a:cubicBezTo>
                  <a:pt x="8380190" y="47339"/>
                  <a:pt x="8394478" y="34385"/>
                  <a:pt x="8412004" y="34385"/>
                </a:cubicBezTo>
                <a:lnTo>
                  <a:pt x="8563546" y="34385"/>
                </a:lnTo>
                <a:cubicBezTo>
                  <a:pt x="8580977" y="34385"/>
                  <a:pt x="8595360" y="47244"/>
                  <a:pt x="8595360" y="63056"/>
                </a:cubicBezTo>
                <a:lnTo>
                  <a:pt x="8595360" y="214789"/>
                </a:lnTo>
                <a:cubicBezTo>
                  <a:pt x="8595360" y="230505"/>
                  <a:pt x="8581073" y="243459"/>
                  <a:pt x="8563546" y="243459"/>
                </a:cubicBezTo>
                <a:lnTo>
                  <a:pt x="8412004" y="243459"/>
                </a:lnTo>
                <a:cubicBezTo>
                  <a:pt x="8394573" y="243459"/>
                  <a:pt x="8380190" y="230600"/>
                  <a:pt x="8380190" y="214789"/>
                </a:cubicBezTo>
                <a:lnTo>
                  <a:pt x="8380190" y="62960"/>
                </a:lnTo>
                <a:close/>
                <a:moveTo>
                  <a:pt x="8103965" y="63056"/>
                </a:moveTo>
                <a:cubicBezTo>
                  <a:pt x="8103965" y="47339"/>
                  <a:pt x="8118253" y="34385"/>
                  <a:pt x="8135779" y="34385"/>
                </a:cubicBezTo>
                <a:lnTo>
                  <a:pt x="8287322" y="34385"/>
                </a:lnTo>
                <a:cubicBezTo>
                  <a:pt x="8304753" y="34385"/>
                  <a:pt x="8319135" y="47244"/>
                  <a:pt x="8319135" y="63056"/>
                </a:cubicBezTo>
                <a:lnTo>
                  <a:pt x="8319135" y="214789"/>
                </a:lnTo>
                <a:cubicBezTo>
                  <a:pt x="8319135" y="230505"/>
                  <a:pt x="8304848" y="243459"/>
                  <a:pt x="8287322" y="243459"/>
                </a:cubicBezTo>
                <a:lnTo>
                  <a:pt x="8135779" y="243459"/>
                </a:lnTo>
                <a:cubicBezTo>
                  <a:pt x="8118348" y="243459"/>
                  <a:pt x="8103965" y="230600"/>
                  <a:pt x="8103965" y="214789"/>
                </a:cubicBezTo>
                <a:lnTo>
                  <a:pt x="8103965" y="62960"/>
                </a:lnTo>
                <a:close/>
                <a:moveTo>
                  <a:pt x="7827740" y="63056"/>
                </a:moveTo>
                <a:cubicBezTo>
                  <a:pt x="7827740" y="47339"/>
                  <a:pt x="7842028" y="34385"/>
                  <a:pt x="7859554" y="34385"/>
                </a:cubicBezTo>
                <a:lnTo>
                  <a:pt x="8011097" y="34385"/>
                </a:lnTo>
                <a:cubicBezTo>
                  <a:pt x="8028528" y="34385"/>
                  <a:pt x="8042910" y="47244"/>
                  <a:pt x="8042910" y="63056"/>
                </a:cubicBezTo>
                <a:lnTo>
                  <a:pt x="8042910" y="214789"/>
                </a:lnTo>
                <a:cubicBezTo>
                  <a:pt x="8042910" y="230505"/>
                  <a:pt x="8028623" y="243459"/>
                  <a:pt x="8011097" y="243459"/>
                </a:cubicBezTo>
                <a:lnTo>
                  <a:pt x="7859554" y="243459"/>
                </a:lnTo>
                <a:cubicBezTo>
                  <a:pt x="7842123" y="243459"/>
                  <a:pt x="7827740" y="230600"/>
                  <a:pt x="7827740" y="214789"/>
                </a:cubicBezTo>
                <a:lnTo>
                  <a:pt x="7827740" y="62960"/>
                </a:lnTo>
                <a:close/>
                <a:moveTo>
                  <a:pt x="7551515" y="63056"/>
                </a:moveTo>
                <a:cubicBezTo>
                  <a:pt x="7551515" y="47339"/>
                  <a:pt x="7565803" y="34385"/>
                  <a:pt x="7583329" y="34385"/>
                </a:cubicBezTo>
                <a:lnTo>
                  <a:pt x="7734872" y="34385"/>
                </a:lnTo>
                <a:cubicBezTo>
                  <a:pt x="7752303" y="34385"/>
                  <a:pt x="7766685" y="47244"/>
                  <a:pt x="7766685" y="63056"/>
                </a:cubicBezTo>
                <a:lnTo>
                  <a:pt x="7766685" y="214789"/>
                </a:lnTo>
                <a:cubicBezTo>
                  <a:pt x="7766685" y="230505"/>
                  <a:pt x="7752398" y="243459"/>
                  <a:pt x="7734872" y="243459"/>
                </a:cubicBezTo>
                <a:lnTo>
                  <a:pt x="7583329" y="243459"/>
                </a:lnTo>
                <a:cubicBezTo>
                  <a:pt x="7565898" y="243459"/>
                  <a:pt x="7551515" y="230600"/>
                  <a:pt x="7551515" y="214789"/>
                </a:cubicBezTo>
                <a:lnTo>
                  <a:pt x="7551515" y="62960"/>
                </a:lnTo>
                <a:close/>
                <a:moveTo>
                  <a:pt x="7275290" y="63056"/>
                </a:moveTo>
                <a:cubicBezTo>
                  <a:pt x="7275290" y="47339"/>
                  <a:pt x="7289578" y="34385"/>
                  <a:pt x="7307104" y="34385"/>
                </a:cubicBezTo>
                <a:lnTo>
                  <a:pt x="7458647" y="34385"/>
                </a:lnTo>
                <a:cubicBezTo>
                  <a:pt x="7476078" y="34385"/>
                  <a:pt x="7490460" y="47244"/>
                  <a:pt x="7490460" y="63056"/>
                </a:cubicBezTo>
                <a:lnTo>
                  <a:pt x="7490460" y="214789"/>
                </a:lnTo>
                <a:cubicBezTo>
                  <a:pt x="7490460" y="230505"/>
                  <a:pt x="7476173" y="243459"/>
                  <a:pt x="7458647" y="243459"/>
                </a:cubicBezTo>
                <a:lnTo>
                  <a:pt x="7307104" y="243459"/>
                </a:lnTo>
                <a:cubicBezTo>
                  <a:pt x="7289673" y="243459"/>
                  <a:pt x="7275290" y="230600"/>
                  <a:pt x="7275290" y="214789"/>
                </a:cubicBezTo>
                <a:lnTo>
                  <a:pt x="7275290" y="62960"/>
                </a:lnTo>
                <a:close/>
                <a:moveTo>
                  <a:pt x="6999065" y="63056"/>
                </a:moveTo>
                <a:cubicBezTo>
                  <a:pt x="6999065" y="47339"/>
                  <a:pt x="7013353" y="34385"/>
                  <a:pt x="7030879" y="34385"/>
                </a:cubicBezTo>
                <a:lnTo>
                  <a:pt x="7182422" y="34385"/>
                </a:lnTo>
                <a:cubicBezTo>
                  <a:pt x="7199853" y="34385"/>
                  <a:pt x="7214235" y="47244"/>
                  <a:pt x="7214235" y="63056"/>
                </a:cubicBezTo>
                <a:lnTo>
                  <a:pt x="7214235" y="214789"/>
                </a:lnTo>
                <a:cubicBezTo>
                  <a:pt x="7214235" y="230505"/>
                  <a:pt x="7199948" y="243459"/>
                  <a:pt x="7182422" y="243459"/>
                </a:cubicBezTo>
                <a:lnTo>
                  <a:pt x="7030879" y="243459"/>
                </a:lnTo>
                <a:cubicBezTo>
                  <a:pt x="7013448" y="243459"/>
                  <a:pt x="6999065" y="230600"/>
                  <a:pt x="6999065" y="214789"/>
                </a:cubicBezTo>
                <a:lnTo>
                  <a:pt x="6999065" y="62960"/>
                </a:lnTo>
                <a:close/>
                <a:moveTo>
                  <a:pt x="6722840" y="63056"/>
                </a:moveTo>
                <a:cubicBezTo>
                  <a:pt x="6722840" y="47339"/>
                  <a:pt x="6737128" y="34385"/>
                  <a:pt x="6754654" y="34385"/>
                </a:cubicBezTo>
                <a:lnTo>
                  <a:pt x="6906197" y="34385"/>
                </a:lnTo>
                <a:cubicBezTo>
                  <a:pt x="6923628" y="34385"/>
                  <a:pt x="6938010" y="47244"/>
                  <a:pt x="6938010" y="63056"/>
                </a:cubicBezTo>
                <a:lnTo>
                  <a:pt x="6938010" y="214789"/>
                </a:lnTo>
                <a:cubicBezTo>
                  <a:pt x="6938010" y="230505"/>
                  <a:pt x="6923723" y="243459"/>
                  <a:pt x="6906197" y="243459"/>
                </a:cubicBezTo>
                <a:lnTo>
                  <a:pt x="6754654" y="243459"/>
                </a:lnTo>
                <a:cubicBezTo>
                  <a:pt x="6737223" y="243459"/>
                  <a:pt x="6722840" y="230600"/>
                  <a:pt x="6722840" y="214789"/>
                </a:cubicBezTo>
                <a:lnTo>
                  <a:pt x="6722840" y="62960"/>
                </a:lnTo>
                <a:close/>
                <a:moveTo>
                  <a:pt x="6446615" y="63056"/>
                </a:moveTo>
                <a:cubicBezTo>
                  <a:pt x="6446615" y="47339"/>
                  <a:pt x="6460903" y="34385"/>
                  <a:pt x="6478429" y="34385"/>
                </a:cubicBezTo>
                <a:lnTo>
                  <a:pt x="6629972" y="34385"/>
                </a:lnTo>
                <a:cubicBezTo>
                  <a:pt x="6647403" y="34385"/>
                  <a:pt x="6661785" y="47244"/>
                  <a:pt x="6661785" y="63056"/>
                </a:cubicBezTo>
                <a:lnTo>
                  <a:pt x="6661785" y="214789"/>
                </a:lnTo>
                <a:cubicBezTo>
                  <a:pt x="6661785" y="230505"/>
                  <a:pt x="6647498" y="243459"/>
                  <a:pt x="6629972" y="243459"/>
                </a:cubicBezTo>
                <a:lnTo>
                  <a:pt x="6478429" y="243459"/>
                </a:lnTo>
                <a:cubicBezTo>
                  <a:pt x="6460998" y="243459"/>
                  <a:pt x="6446615" y="230600"/>
                  <a:pt x="6446615" y="214789"/>
                </a:cubicBezTo>
                <a:lnTo>
                  <a:pt x="6446615" y="62960"/>
                </a:lnTo>
                <a:close/>
                <a:moveTo>
                  <a:pt x="6170390" y="63056"/>
                </a:moveTo>
                <a:cubicBezTo>
                  <a:pt x="6170390" y="47339"/>
                  <a:pt x="6184678" y="34385"/>
                  <a:pt x="6202204" y="34385"/>
                </a:cubicBezTo>
                <a:lnTo>
                  <a:pt x="6353747" y="34385"/>
                </a:lnTo>
                <a:cubicBezTo>
                  <a:pt x="6371178" y="34385"/>
                  <a:pt x="6385560" y="47244"/>
                  <a:pt x="6385560" y="63056"/>
                </a:cubicBezTo>
                <a:lnTo>
                  <a:pt x="6385560" y="214789"/>
                </a:lnTo>
                <a:cubicBezTo>
                  <a:pt x="6385560" y="230505"/>
                  <a:pt x="6371273" y="243459"/>
                  <a:pt x="6353747" y="243459"/>
                </a:cubicBezTo>
                <a:lnTo>
                  <a:pt x="6202204" y="243459"/>
                </a:lnTo>
                <a:cubicBezTo>
                  <a:pt x="6184773" y="243459"/>
                  <a:pt x="6170390" y="230600"/>
                  <a:pt x="6170390" y="214789"/>
                </a:cubicBezTo>
                <a:lnTo>
                  <a:pt x="6170390" y="62960"/>
                </a:lnTo>
                <a:close/>
                <a:moveTo>
                  <a:pt x="5894165" y="63056"/>
                </a:moveTo>
                <a:cubicBezTo>
                  <a:pt x="5894165" y="47339"/>
                  <a:pt x="5908453" y="34385"/>
                  <a:pt x="5925979" y="34385"/>
                </a:cubicBezTo>
                <a:lnTo>
                  <a:pt x="6077522" y="34385"/>
                </a:lnTo>
                <a:cubicBezTo>
                  <a:pt x="6094953" y="34385"/>
                  <a:pt x="6109335" y="47244"/>
                  <a:pt x="6109335" y="63056"/>
                </a:cubicBezTo>
                <a:lnTo>
                  <a:pt x="6109335" y="214789"/>
                </a:lnTo>
                <a:cubicBezTo>
                  <a:pt x="6109335" y="230505"/>
                  <a:pt x="6095048" y="243459"/>
                  <a:pt x="6077522" y="243459"/>
                </a:cubicBezTo>
                <a:lnTo>
                  <a:pt x="5925979" y="243459"/>
                </a:lnTo>
                <a:cubicBezTo>
                  <a:pt x="5908548" y="243459"/>
                  <a:pt x="5894165" y="230600"/>
                  <a:pt x="5894165" y="214789"/>
                </a:cubicBezTo>
                <a:lnTo>
                  <a:pt x="5894165" y="62960"/>
                </a:lnTo>
                <a:close/>
                <a:moveTo>
                  <a:pt x="5617940" y="63056"/>
                </a:moveTo>
                <a:cubicBezTo>
                  <a:pt x="5617940" y="47339"/>
                  <a:pt x="5632228" y="34385"/>
                  <a:pt x="5649754" y="34385"/>
                </a:cubicBezTo>
                <a:lnTo>
                  <a:pt x="5801297" y="34385"/>
                </a:lnTo>
                <a:cubicBezTo>
                  <a:pt x="5818728" y="34385"/>
                  <a:pt x="5833110" y="47244"/>
                  <a:pt x="5833110" y="63056"/>
                </a:cubicBezTo>
                <a:lnTo>
                  <a:pt x="5833110" y="214789"/>
                </a:lnTo>
                <a:cubicBezTo>
                  <a:pt x="5833110" y="230505"/>
                  <a:pt x="5818823" y="243459"/>
                  <a:pt x="5801297" y="243459"/>
                </a:cubicBezTo>
                <a:lnTo>
                  <a:pt x="5649754" y="243459"/>
                </a:lnTo>
                <a:cubicBezTo>
                  <a:pt x="5632323" y="243459"/>
                  <a:pt x="5617940" y="230600"/>
                  <a:pt x="5617940" y="214789"/>
                </a:cubicBezTo>
                <a:lnTo>
                  <a:pt x="5617940" y="62960"/>
                </a:lnTo>
                <a:close/>
                <a:moveTo>
                  <a:pt x="5341715" y="63056"/>
                </a:moveTo>
                <a:cubicBezTo>
                  <a:pt x="5341715" y="47339"/>
                  <a:pt x="5356003" y="34385"/>
                  <a:pt x="5373529" y="34385"/>
                </a:cubicBezTo>
                <a:lnTo>
                  <a:pt x="5525072" y="34385"/>
                </a:lnTo>
                <a:cubicBezTo>
                  <a:pt x="5542503" y="34385"/>
                  <a:pt x="5556885" y="47244"/>
                  <a:pt x="5556885" y="63056"/>
                </a:cubicBezTo>
                <a:lnTo>
                  <a:pt x="5556885" y="214789"/>
                </a:lnTo>
                <a:cubicBezTo>
                  <a:pt x="5556885" y="230505"/>
                  <a:pt x="5542598" y="243459"/>
                  <a:pt x="5525072" y="243459"/>
                </a:cubicBezTo>
                <a:lnTo>
                  <a:pt x="5373529" y="243459"/>
                </a:lnTo>
                <a:cubicBezTo>
                  <a:pt x="5356098" y="243459"/>
                  <a:pt x="5341715" y="230600"/>
                  <a:pt x="5341715" y="214789"/>
                </a:cubicBezTo>
                <a:lnTo>
                  <a:pt x="5341715" y="62960"/>
                </a:lnTo>
                <a:close/>
                <a:moveTo>
                  <a:pt x="5029772" y="63056"/>
                </a:moveTo>
                <a:cubicBezTo>
                  <a:pt x="5029772" y="47339"/>
                  <a:pt x="5044059" y="34385"/>
                  <a:pt x="5061585" y="34385"/>
                </a:cubicBezTo>
                <a:lnTo>
                  <a:pt x="5213128" y="34385"/>
                </a:lnTo>
                <a:cubicBezTo>
                  <a:pt x="5230559" y="34385"/>
                  <a:pt x="5244942" y="47244"/>
                  <a:pt x="5244942" y="63056"/>
                </a:cubicBezTo>
                <a:lnTo>
                  <a:pt x="5244942" y="214789"/>
                </a:lnTo>
                <a:cubicBezTo>
                  <a:pt x="5244942" y="230505"/>
                  <a:pt x="5230654" y="243459"/>
                  <a:pt x="5213128" y="243459"/>
                </a:cubicBezTo>
                <a:lnTo>
                  <a:pt x="5061585" y="243459"/>
                </a:lnTo>
                <a:cubicBezTo>
                  <a:pt x="5044155" y="243459"/>
                  <a:pt x="5029772" y="230600"/>
                  <a:pt x="5029772" y="214789"/>
                </a:cubicBezTo>
                <a:lnTo>
                  <a:pt x="5029772" y="62960"/>
                </a:lnTo>
                <a:close/>
                <a:moveTo>
                  <a:pt x="4753547" y="63056"/>
                </a:moveTo>
                <a:cubicBezTo>
                  <a:pt x="4753547" y="47339"/>
                  <a:pt x="4767834" y="34385"/>
                  <a:pt x="4785360" y="34385"/>
                </a:cubicBezTo>
                <a:lnTo>
                  <a:pt x="4936903" y="34385"/>
                </a:lnTo>
                <a:cubicBezTo>
                  <a:pt x="4954334" y="34385"/>
                  <a:pt x="4968717" y="47244"/>
                  <a:pt x="4968717" y="63056"/>
                </a:cubicBezTo>
                <a:lnTo>
                  <a:pt x="4968717" y="214789"/>
                </a:lnTo>
                <a:cubicBezTo>
                  <a:pt x="4968717" y="230505"/>
                  <a:pt x="4954429" y="243459"/>
                  <a:pt x="4936903" y="243459"/>
                </a:cubicBezTo>
                <a:lnTo>
                  <a:pt x="4785360" y="243459"/>
                </a:lnTo>
                <a:cubicBezTo>
                  <a:pt x="4767930" y="243459"/>
                  <a:pt x="4753547" y="230600"/>
                  <a:pt x="4753547" y="214789"/>
                </a:cubicBezTo>
                <a:lnTo>
                  <a:pt x="4753547" y="62960"/>
                </a:lnTo>
                <a:close/>
                <a:moveTo>
                  <a:pt x="4477322" y="63056"/>
                </a:moveTo>
                <a:cubicBezTo>
                  <a:pt x="4477322" y="47339"/>
                  <a:pt x="4491609" y="34385"/>
                  <a:pt x="4509135" y="34385"/>
                </a:cubicBezTo>
                <a:lnTo>
                  <a:pt x="4660678" y="34385"/>
                </a:lnTo>
                <a:cubicBezTo>
                  <a:pt x="4678109" y="34385"/>
                  <a:pt x="4692491" y="47244"/>
                  <a:pt x="4692491" y="63056"/>
                </a:cubicBezTo>
                <a:lnTo>
                  <a:pt x="4692491" y="214789"/>
                </a:lnTo>
                <a:cubicBezTo>
                  <a:pt x="4692491" y="230505"/>
                  <a:pt x="4678204" y="243459"/>
                  <a:pt x="4660678" y="243459"/>
                </a:cubicBezTo>
                <a:lnTo>
                  <a:pt x="4509135" y="243459"/>
                </a:lnTo>
                <a:cubicBezTo>
                  <a:pt x="4491705" y="243459"/>
                  <a:pt x="4477322" y="230600"/>
                  <a:pt x="4477322" y="214789"/>
                </a:cubicBezTo>
                <a:lnTo>
                  <a:pt x="4477322" y="62960"/>
                </a:lnTo>
                <a:close/>
                <a:moveTo>
                  <a:pt x="4201097" y="63056"/>
                </a:moveTo>
                <a:cubicBezTo>
                  <a:pt x="4201097" y="47339"/>
                  <a:pt x="4215384" y="34385"/>
                  <a:pt x="4232910" y="34385"/>
                </a:cubicBezTo>
                <a:lnTo>
                  <a:pt x="4384453" y="34385"/>
                </a:lnTo>
                <a:cubicBezTo>
                  <a:pt x="4401884" y="34385"/>
                  <a:pt x="4416266" y="47244"/>
                  <a:pt x="4416266" y="63056"/>
                </a:cubicBezTo>
                <a:lnTo>
                  <a:pt x="4416266" y="214789"/>
                </a:lnTo>
                <a:cubicBezTo>
                  <a:pt x="4416266" y="230505"/>
                  <a:pt x="4401979" y="243459"/>
                  <a:pt x="4384453" y="243459"/>
                </a:cubicBezTo>
                <a:lnTo>
                  <a:pt x="4232910" y="243459"/>
                </a:lnTo>
                <a:cubicBezTo>
                  <a:pt x="4215480" y="243459"/>
                  <a:pt x="4201097" y="230600"/>
                  <a:pt x="4201097" y="214789"/>
                </a:cubicBezTo>
                <a:lnTo>
                  <a:pt x="4201097" y="62960"/>
                </a:lnTo>
                <a:close/>
                <a:moveTo>
                  <a:pt x="3924872" y="63056"/>
                </a:moveTo>
                <a:cubicBezTo>
                  <a:pt x="3924872" y="47339"/>
                  <a:pt x="3939159" y="34385"/>
                  <a:pt x="3956685" y="34385"/>
                </a:cubicBezTo>
                <a:lnTo>
                  <a:pt x="4108228" y="34385"/>
                </a:lnTo>
                <a:cubicBezTo>
                  <a:pt x="4125659" y="34385"/>
                  <a:pt x="4140041" y="47244"/>
                  <a:pt x="4140041" y="63056"/>
                </a:cubicBezTo>
                <a:lnTo>
                  <a:pt x="4140041" y="214789"/>
                </a:lnTo>
                <a:cubicBezTo>
                  <a:pt x="4140041" y="230505"/>
                  <a:pt x="4125754" y="243459"/>
                  <a:pt x="4108228" y="243459"/>
                </a:cubicBezTo>
                <a:lnTo>
                  <a:pt x="3956685" y="243459"/>
                </a:lnTo>
                <a:cubicBezTo>
                  <a:pt x="3939254" y="243459"/>
                  <a:pt x="3924872" y="230600"/>
                  <a:pt x="3924872" y="214789"/>
                </a:cubicBezTo>
                <a:lnTo>
                  <a:pt x="3924872" y="62960"/>
                </a:lnTo>
                <a:close/>
                <a:moveTo>
                  <a:pt x="3648647" y="63056"/>
                </a:moveTo>
                <a:cubicBezTo>
                  <a:pt x="3648647" y="47339"/>
                  <a:pt x="3662934" y="34385"/>
                  <a:pt x="3680460" y="34385"/>
                </a:cubicBezTo>
                <a:lnTo>
                  <a:pt x="3832003" y="34385"/>
                </a:lnTo>
                <a:cubicBezTo>
                  <a:pt x="3849434" y="34385"/>
                  <a:pt x="3863816" y="47244"/>
                  <a:pt x="3863816" y="63056"/>
                </a:cubicBezTo>
                <a:lnTo>
                  <a:pt x="3863816" y="214789"/>
                </a:lnTo>
                <a:cubicBezTo>
                  <a:pt x="3863816" y="230505"/>
                  <a:pt x="3849529" y="243459"/>
                  <a:pt x="3832003" y="243459"/>
                </a:cubicBezTo>
                <a:lnTo>
                  <a:pt x="3680460" y="243459"/>
                </a:lnTo>
                <a:cubicBezTo>
                  <a:pt x="3663029" y="243459"/>
                  <a:pt x="3648647" y="230600"/>
                  <a:pt x="3648647" y="214789"/>
                </a:cubicBezTo>
                <a:lnTo>
                  <a:pt x="3648647" y="62960"/>
                </a:lnTo>
                <a:close/>
                <a:moveTo>
                  <a:pt x="3372422" y="63056"/>
                </a:moveTo>
                <a:cubicBezTo>
                  <a:pt x="3372422" y="47339"/>
                  <a:pt x="3386709" y="34385"/>
                  <a:pt x="3404235" y="34385"/>
                </a:cubicBezTo>
                <a:lnTo>
                  <a:pt x="3555778" y="34385"/>
                </a:lnTo>
                <a:cubicBezTo>
                  <a:pt x="3573209" y="34385"/>
                  <a:pt x="3587591" y="47244"/>
                  <a:pt x="3587591" y="63056"/>
                </a:cubicBezTo>
                <a:lnTo>
                  <a:pt x="3587591" y="214789"/>
                </a:lnTo>
                <a:cubicBezTo>
                  <a:pt x="3587591" y="230505"/>
                  <a:pt x="3573304" y="243459"/>
                  <a:pt x="3555778" y="243459"/>
                </a:cubicBezTo>
                <a:lnTo>
                  <a:pt x="3404235" y="243459"/>
                </a:lnTo>
                <a:cubicBezTo>
                  <a:pt x="3386804" y="243459"/>
                  <a:pt x="3372422" y="230600"/>
                  <a:pt x="3372422" y="214789"/>
                </a:cubicBezTo>
                <a:lnTo>
                  <a:pt x="3372422" y="62960"/>
                </a:lnTo>
                <a:close/>
                <a:moveTo>
                  <a:pt x="3096197" y="63056"/>
                </a:moveTo>
                <a:cubicBezTo>
                  <a:pt x="3096197" y="47339"/>
                  <a:pt x="3110484" y="34385"/>
                  <a:pt x="3128010" y="34385"/>
                </a:cubicBezTo>
                <a:lnTo>
                  <a:pt x="3279553" y="34385"/>
                </a:lnTo>
                <a:cubicBezTo>
                  <a:pt x="3296984" y="34385"/>
                  <a:pt x="3311366" y="47244"/>
                  <a:pt x="3311366" y="63056"/>
                </a:cubicBezTo>
                <a:lnTo>
                  <a:pt x="3311366" y="214789"/>
                </a:lnTo>
                <a:cubicBezTo>
                  <a:pt x="3311366" y="230505"/>
                  <a:pt x="3297079" y="243459"/>
                  <a:pt x="3279553" y="243459"/>
                </a:cubicBezTo>
                <a:lnTo>
                  <a:pt x="3128010" y="243459"/>
                </a:lnTo>
                <a:cubicBezTo>
                  <a:pt x="3110579" y="243459"/>
                  <a:pt x="3096197" y="230600"/>
                  <a:pt x="3096197" y="214789"/>
                </a:cubicBezTo>
                <a:lnTo>
                  <a:pt x="3096197" y="62960"/>
                </a:lnTo>
                <a:close/>
                <a:moveTo>
                  <a:pt x="2819972" y="63056"/>
                </a:moveTo>
                <a:cubicBezTo>
                  <a:pt x="2819972" y="47339"/>
                  <a:pt x="2834259" y="34385"/>
                  <a:pt x="2851785" y="34385"/>
                </a:cubicBezTo>
                <a:lnTo>
                  <a:pt x="3003328" y="34385"/>
                </a:lnTo>
                <a:cubicBezTo>
                  <a:pt x="3020759" y="34385"/>
                  <a:pt x="3035141" y="47244"/>
                  <a:pt x="3035141" y="63056"/>
                </a:cubicBezTo>
                <a:lnTo>
                  <a:pt x="3035141" y="214789"/>
                </a:lnTo>
                <a:cubicBezTo>
                  <a:pt x="3035141" y="230505"/>
                  <a:pt x="3020854" y="243459"/>
                  <a:pt x="3003328" y="243459"/>
                </a:cubicBezTo>
                <a:lnTo>
                  <a:pt x="2851785" y="243459"/>
                </a:lnTo>
                <a:cubicBezTo>
                  <a:pt x="2834354" y="243459"/>
                  <a:pt x="2819972" y="230600"/>
                  <a:pt x="2819972" y="214789"/>
                </a:cubicBezTo>
                <a:lnTo>
                  <a:pt x="2819972" y="62960"/>
                </a:lnTo>
                <a:close/>
                <a:moveTo>
                  <a:pt x="2543747" y="63056"/>
                </a:moveTo>
                <a:cubicBezTo>
                  <a:pt x="2543747" y="47339"/>
                  <a:pt x="2558034" y="34385"/>
                  <a:pt x="2575560" y="34385"/>
                </a:cubicBezTo>
                <a:lnTo>
                  <a:pt x="2727103" y="34385"/>
                </a:lnTo>
                <a:cubicBezTo>
                  <a:pt x="2744534" y="34385"/>
                  <a:pt x="2758916" y="47244"/>
                  <a:pt x="2758916" y="63056"/>
                </a:cubicBezTo>
                <a:lnTo>
                  <a:pt x="2758916" y="214789"/>
                </a:lnTo>
                <a:cubicBezTo>
                  <a:pt x="2758916" y="230505"/>
                  <a:pt x="2744629" y="243459"/>
                  <a:pt x="2727103" y="243459"/>
                </a:cubicBezTo>
                <a:lnTo>
                  <a:pt x="2575560" y="243459"/>
                </a:lnTo>
                <a:cubicBezTo>
                  <a:pt x="2558129" y="243459"/>
                  <a:pt x="2543747" y="230600"/>
                  <a:pt x="2543747" y="214789"/>
                </a:cubicBezTo>
                <a:lnTo>
                  <a:pt x="2543747" y="62960"/>
                </a:lnTo>
                <a:close/>
                <a:moveTo>
                  <a:pt x="2267522" y="63056"/>
                </a:moveTo>
                <a:cubicBezTo>
                  <a:pt x="2267522" y="47339"/>
                  <a:pt x="2281809" y="34385"/>
                  <a:pt x="2299335" y="34385"/>
                </a:cubicBezTo>
                <a:lnTo>
                  <a:pt x="2450878" y="34385"/>
                </a:lnTo>
                <a:cubicBezTo>
                  <a:pt x="2468309" y="34385"/>
                  <a:pt x="2482691" y="47244"/>
                  <a:pt x="2482691" y="63056"/>
                </a:cubicBezTo>
                <a:lnTo>
                  <a:pt x="2482691" y="214789"/>
                </a:lnTo>
                <a:cubicBezTo>
                  <a:pt x="2482691" y="230505"/>
                  <a:pt x="2468404" y="243459"/>
                  <a:pt x="2450878" y="243459"/>
                </a:cubicBezTo>
                <a:lnTo>
                  <a:pt x="2299335" y="243459"/>
                </a:lnTo>
                <a:cubicBezTo>
                  <a:pt x="2281904" y="243459"/>
                  <a:pt x="2267522" y="230600"/>
                  <a:pt x="2267522" y="214789"/>
                </a:cubicBezTo>
                <a:lnTo>
                  <a:pt x="2267522" y="62960"/>
                </a:lnTo>
                <a:close/>
                <a:moveTo>
                  <a:pt x="1991297" y="63056"/>
                </a:moveTo>
                <a:cubicBezTo>
                  <a:pt x="1991297" y="47339"/>
                  <a:pt x="2005584" y="34385"/>
                  <a:pt x="2023110" y="34385"/>
                </a:cubicBezTo>
                <a:lnTo>
                  <a:pt x="2174653" y="34385"/>
                </a:lnTo>
                <a:cubicBezTo>
                  <a:pt x="2192084" y="34385"/>
                  <a:pt x="2206466" y="47244"/>
                  <a:pt x="2206466" y="63056"/>
                </a:cubicBezTo>
                <a:lnTo>
                  <a:pt x="2206466" y="214789"/>
                </a:lnTo>
                <a:cubicBezTo>
                  <a:pt x="2206466" y="230505"/>
                  <a:pt x="2192179" y="243459"/>
                  <a:pt x="2174653" y="243459"/>
                </a:cubicBezTo>
                <a:lnTo>
                  <a:pt x="2023110" y="243459"/>
                </a:lnTo>
                <a:cubicBezTo>
                  <a:pt x="2005679" y="243459"/>
                  <a:pt x="1991297" y="230600"/>
                  <a:pt x="1991297" y="214789"/>
                </a:cubicBezTo>
                <a:lnTo>
                  <a:pt x="1991297" y="62960"/>
                </a:lnTo>
                <a:close/>
                <a:moveTo>
                  <a:pt x="1715072" y="63056"/>
                </a:moveTo>
                <a:cubicBezTo>
                  <a:pt x="1715072" y="47339"/>
                  <a:pt x="1729359" y="34385"/>
                  <a:pt x="1746885" y="34385"/>
                </a:cubicBezTo>
                <a:lnTo>
                  <a:pt x="1898428" y="34385"/>
                </a:lnTo>
                <a:cubicBezTo>
                  <a:pt x="1915859" y="34385"/>
                  <a:pt x="1930241" y="47244"/>
                  <a:pt x="1930241" y="63056"/>
                </a:cubicBezTo>
                <a:lnTo>
                  <a:pt x="1930241" y="214789"/>
                </a:lnTo>
                <a:cubicBezTo>
                  <a:pt x="1930241" y="230505"/>
                  <a:pt x="1915954" y="243459"/>
                  <a:pt x="1898428" y="243459"/>
                </a:cubicBezTo>
                <a:lnTo>
                  <a:pt x="1746885" y="243459"/>
                </a:lnTo>
                <a:cubicBezTo>
                  <a:pt x="1729454" y="243459"/>
                  <a:pt x="1715072" y="230600"/>
                  <a:pt x="1715072" y="214789"/>
                </a:cubicBezTo>
                <a:lnTo>
                  <a:pt x="1715072" y="62960"/>
                </a:lnTo>
                <a:close/>
                <a:moveTo>
                  <a:pt x="1438847" y="63056"/>
                </a:moveTo>
                <a:cubicBezTo>
                  <a:pt x="1438847" y="47339"/>
                  <a:pt x="1453134" y="34385"/>
                  <a:pt x="1470660" y="34385"/>
                </a:cubicBezTo>
                <a:lnTo>
                  <a:pt x="1622203" y="34385"/>
                </a:lnTo>
                <a:cubicBezTo>
                  <a:pt x="1639634" y="34385"/>
                  <a:pt x="1654016" y="47244"/>
                  <a:pt x="1654016" y="63056"/>
                </a:cubicBezTo>
                <a:lnTo>
                  <a:pt x="1654016" y="214789"/>
                </a:lnTo>
                <a:cubicBezTo>
                  <a:pt x="1654016" y="230505"/>
                  <a:pt x="1639729" y="243459"/>
                  <a:pt x="1622203" y="243459"/>
                </a:cubicBezTo>
                <a:lnTo>
                  <a:pt x="1470660" y="243459"/>
                </a:lnTo>
                <a:cubicBezTo>
                  <a:pt x="1453229" y="243459"/>
                  <a:pt x="1438847" y="230600"/>
                  <a:pt x="1438847" y="214789"/>
                </a:cubicBezTo>
                <a:lnTo>
                  <a:pt x="1438847" y="62960"/>
                </a:lnTo>
                <a:close/>
                <a:moveTo>
                  <a:pt x="1162622" y="63056"/>
                </a:moveTo>
                <a:cubicBezTo>
                  <a:pt x="1162622" y="47339"/>
                  <a:pt x="1176909" y="34385"/>
                  <a:pt x="1194435" y="34385"/>
                </a:cubicBezTo>
                <a:lnTo>
                  <a:pt x="1345978" y="34385"/>
                </a:lnTo>
                <a:cubicBezTo>
                  <a:pt x="1363409" y="34385"/>
                  <a:pt x="1377791" y="47244"/>
                  <a:pt x="1377791" y="63056"/>
                </a:cubicBezTo>
                <a:lnTo>
                  <a:pt x="1377791" y="214789"/>
                </a:lnTo>
                <a:cubicBezTo>
                  <a:pt x="1377791" y="230505"/>
                  <a:pt x="1363504" y="243459"/>
                  <a:pt x="1345978" y="243459"/>
                </a:cubicBezTo>
                <a:lnTo>
                  <a:pt x="1194435" y="243459"/>
                </a:lnTo>
                <a:cubicBezTo>
                  <a:pt x="1177004" y="243459"/>
                  <a:pt x="1162622" y="230600"/>
                  <a:pt x="1162622" y="214789"/>
                </a:cubicBezTo>
                <a:lnTo>
                  <a:pt x="1162622" y="62960"/>
                </a:lnTo>
                <a:close/>
                <a:moveTo>
                  <a:pt x="886397" y="63056"/>
                </a:moveTo>
                <a:cubicBezTo>
                  <a:pt x="886397" y="47339"/>
                  <a:pt x="900684" y="34385"/>
                  <a:pt x="918210" y="34385"/>
                </a:cubicBezTo>
                <a:lnTo>
                  <a:pt x="1069753" y="34385"/>
                </a:lnTo>
                <a:cubicBezTo>
                  <a:pt x="1087184" y="34385"/>
                  <a:pt x="1101566" y="47244"/>
                  <a:pt x="1101566" y="63056"/>
                </a:cubicBezTo>
                <a:lnTo>
                  <a:pt x="1101566" y="214789"/>
                </a:lnTo>
                <a:cubicBezTo>
                  <a:pt x="1101566" y="230505"/>
                  <a:pt x="1087279" y="243459"/>
                  <a:pt x="1069753" y="243459"/>
                </a:cubicBezTo>
                <a:lnTo>
                  <a:pt x="918210" y="243459"/>
                </a:lnTo>
                <a:cubicBezTo>
                  <a:pt x="900779" y="243459"/>
                  <a:pt x="886397" y="230600"/>
                  <a:pt x="886397" y="214789"/>
                </a:cubicBezTo>
                <a:lnTo>
                  <a:pt x="886397" y="62960"/>
                </a:lnTo>
                <a:close/>
                <a:moveTo>
                  <a:pt x="610172" y="63056"/>
                </a:moveTo>
                <a:cubicBezTo>
                  <a:pt x="610172" y="47339"/>
                  <a:pt x="624459" y="34385"/>
                  <a:pt x="641985" y="34385"/>
                </a:cubicBezTo>
                <a:lnTo>
                  <a:pt x="793528" y="34385"/>
                </a:lnTo>
                <a:cubicBezTo>
                  <a:pt x="810959" y="34385"/>
                  <a:pt x="825341" y="47244"/>
                  <a:pt x="825341" y="63056"/>
                </a:cubicBezTo>
                <a:lnTo>
                  <a:pt x="825341" y="214789"/>
                </a:lnTo>
                <a:cubicBezTo>
                  <a:pt x="825341" y="230505"/>
                  <a:pt x="811054" y="243459"/>
                  <a:pt x="793528" y="243459"/>
                </a:cubicBezTo>
                <a:lnTo>
                  <a:pt x="641985" y="243459"/>
                </a:lnTo>
                <a:cubicBezTo>
                  <a:pt x="624554" y="243459"/>
                  <a:pt x="610172" y="230600"/>
                  <a:pt x="610172" y="214789"/>
                </a:cubicBezTo>
                <a:lnTo>
                  <a:pt x="610172" y="62960"/>
                </a:lnTo>
                <a:close/>
                <a:moveTo>
                  <a:pt x="333947" y="63056"/>
                </a:moveTo>
                <a:cubicBezTo>
                  <a:pt x="333947" y="47339"/>
                  <a:pt x="348234" y="34385"/>
                  <a:pt x="365760" y="34385"/>
                </a:cubicBezTo>
                <a:lnTo>
                  <a:pt x="517303" y="34385"/>
                </a:lnTo>
                <a:cubicBezTo>
                  <a:pt x="534734" y="34385"/>
                  <a:pt x="549116" y="47244"/>
                  <a:pt x="549116" y="63056"/>
                </a:cubicBezTo>
                <a:lnTo>
                  <a:pt x="549116" y="214789"/>
                </a:lnTo>
                <a:cubicBezTo>
                  <a:pt x="549116" y="230505"/>
                  <a:pt x="534829" y="243459"/>
                  <a:pt x="517303" y="243459"/>
                </a:cubicBezTo>
                <a:lnTo>
                  <a:pt x="365760" y="243459"/>
                </a:lnTo>
                <a:cubicBezTo>
                  <a:pt x="348329" y="243459"/>
                  <a:pt x="333947" y="230600"/>
                  <a:pt x="333947" y="214789"/>
                </a:cubicBezTo>
                <a:lnTo>
                  <a:pt x="333947" y="62960"/>
                </a:lnTo>
                <a:close/>
                <a:moveTo>
                  <a:pt x="57722" y="63056"/>
                </a:moveTo>
                <a:cubicBezTo>
                  <a:pt x="57722" y="47339"/>
                  <a:pt x="72009" y="34385"/>
                  <a:pt x="89535" y="34385"/>
                </a:cubicBezTo>
                <a:lnTo>
                  <a:pt x="241078" y="34385"/>
                </a:lnTo>
                <a:cubicBezTo>
                  <a:pt x="258509" y="34385"/>
                  <a:pt x="272891" y="47244"/>
                  <a:pt x="272891" y="63056"/>
                </a:cubicBezTo>
                <a:lnTo>
                  <a:pt x="272891" y="214789"/>
                </a:lnTo>
                <a:cubicBezTo>
                  <a:pt x="272891" y="230505"/>
                  <a:pt x="258604" y="243459"/>
                  <a:pt x="241078" y="243459"/>
                </a:cubicBezTo>
                <a:lnTo>
                  <a:pt x="89535" y="243459"/>
                </a:lnTo>
                <a:cubicBezTo>
                  <a:pt x="72104" y="243459"/>
                  <a:pt x="57722" y="230600"/>
                  <a:pt x="57722" y="214789"/>
                </a:cubicBezTo>
                <a:lnTo>
                  <a:pt x="57722" y="62960"/>
                </a:lnTo>
                <a:close/>
              </a:path>
            </a:pathLst>
          </a:custGeom>
          <a:solidFill>
            <a:srgbClr val="FFFFFF">
              <a:alpha val="352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7" name="Google Shape;57;p7"/>
          <p:cNvGrpSpPr/>
          <p:nvPr/>
        </p:nvGrpSpPr>
        <p:grpSpPr>
          <a:xfrm>
            <a:off x="7950583" y="288516"/>
            <a:ext cx="890278" cy="4566317"/>
            <a:chOff x="7950583" y="288516"/>
            <a:chExt cx="890278" cy="4566317"/>
          </a:xfrm>
        </p:grpSpPr>
        <p:sp>
          <p:nvSpPr>
            <p:cNvPr id="58" name="Google Shape;58;p7"/>
            <p:cNvSpPr/>
            <p:nvPr/>
          </p:nvSpPr>
          <p:spPr>
            <a:xfrm>
              <a:off x="7950583" y="288516"/>
              <a:ext cx="890278" cy="890278"/>
            </a:xfrm>
            <a:custGeom>
              <a:rect b="b" l="l" r="r" t="t"/>
              <a:pathLst>
                <a:path extrusionOk="0" h="379245" w="379245">
                  <a:moveTo>
                    <a:pt x="379245" y="379245"/>
                  </a:moveTo>
                  <a:lnTo>
                    <a:pt x="379245" y="0"/>
                  </a:ln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 name="Google Shape;59;p7"/>
            <p:cNvSpPr/>
            <p:nvPr/>
          </p:nvSpPr>
          <p:spPr>
            <a:xfrm>
              <a:off x="7950583" y="3964555"/>
              <a:ext cx="890278" cy="890278"/>
            </a:xfrm>
            <a:custGeom>
              <a:rect b="b" l="l" r="r" t="t"/>
              <a:pathLst>
                <a:path extrusionOk="0" h="379245" w="379245">
                  <a:moveTo>
                    <a:pt x="0" y="379246"/>
                  </a:moveTo>
                  <a:lnTo>
                    <a:pt x="379245" y="379246"/>
                  </a:lnTo>
                  <a:lnTo>
                    <a:pt x="379245"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0" name="Google Shape;60;p7"/>
          <p:cNvSpPr/>
          <p:nvPr/>
        </p:nvSpPr>
        <p:spPr>
          <a:xfrm>
            <a:off x="8566974" y="414360"/>
            <a:ext cx="159300" cy="159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1" name="Shape 61"/>
        <p:cNvGrpSpPr/>
        <p:nvPr/>
      </p:nvGrpSpPr>
      <p:grpSpPr>
        <a:xfrm>
          <a:off x="0" y="0"/>
          <a:ext cx="0" cy="0"/>
          <a:chOff x="0" y="0"/>
          <a:chExt cx="0" cy="0"/>
        </a:xfrm>
      </p:grpSpPr>
      <p:pic>
        <p:nvPicPr>
          <p:cNvPr id="62" name="Google Shape;62;p8"/>
          <p:cNvPicPr preferRelativeResize="0"/>
          <p:nvPr/>
        </p:nvPicPr>
        <p:blipFill rotWithShape="1">
          <a:blip r:embed="rId2">
            <a:alphaModFix amt="50000"/>
          </a:blip>
          <a:srcRect b="19" l="0" r="0" t="9"/>
          <a:stretch/>
        </p:blipFill>
        <p:spPr>
          <a:xfrm>
            <a:off x="0" y="0"/>
            <a:ext cx="9144002" cy="5143502"/>
          </a:xfrm>
          <a:prstGeom prst="rect">
            <a:avLst/>
          </a:prstGeom>
          <a:noFill/>
          <a:ln>
            <a:noFill/>
          </a:ln>
        </p:spPr>
      </p:pic>
      <p:sp>
        <p:nvSpPr>
          <p:cNvPr id="63" name="Google Shape;63;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64" name="Google Shape;64;p8"/>
          <p:cNvSpPr/>
          <p:nvPr/>
        </p:nvSpPr>
        <p:spPr>
          <a:xfrm>
            <a:off x="303000" y="287775"/>
            <a:ext cx="8538000" cy="4567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65" name="Google Shape;65;p8"/>
          <p:cNvSpPr/>
          <p:nvPr/>
        </p:nvSpPr>
        <p:spPr>
          <a:xfrm flipH="1" rot="524770">
            <a:off x="2783072" y="-637267"/>
            <a:ext cx="7296719" cy="885961"/>
          </a:xfrm>
          <a:custGeom>
            <a:rect b="b" l="l" r="r" t="t"/>
            <a:pathLst>
              <a:path extrusionOk="0" h="1283017" w="10566844">
                <a:moveTo>
                  <a:pt x="5283423" y="0"/>
                </a:moveTo>
                <a:lnTo>
                  <a:pt x="0" y="0"/>
                </a:lnTo>
                <a:lnTo>
                  <a:pt x="0" y="1283018"/>
                </a:lnTo>
                <a:lnTo>
                  <a:pt x="10566845" y="1283018"/>
                </a:lnTo>
                <a:lnTo>
                  <a:pt x="10566845" y="0"/>
                </a:lnTo>
                <a:lnTo>
                  <a:pt x="5283423" y="0"/>
                </a:lnTo>
                <a:close/>
                <a:moveTo>
                  <a:pt x="254222" y="1220057"/>
                </a:moveTo>
                <a:cubicBezTo>
                  <a:pt x="254222" y="1235774"/>
                  <a:pt x="239935" y="1248728"/>
                  <a:pt x="222409" y="1248728"/>
                </a:cubicBezTo>
                <a:lnTo>
                  <a:pt x="70866" y="1248728"/>
                </a:lnTo>
                <a:cubicBezTo>
                  <a:pt x="53435" y="1248728"/>
                  <a:pt x="39053" y="1235869"/>
                  <a:pt x="39053" y="1220057"/>
                </a:cubicBezTo>
                <a:lnTo>
                  <a:pt x="39053" y="1068324"/>
                </a:lnTo>
                <a:cubicBezTo>
                  <a:pt x="39053" y="1052608"/>
                  <a:pt x="53340" y="1039654"/>
                  <a:pt x="70866" y="1039654"/>
                </a:cubicBezTo>
                <a:lnTo>
                  <a:pt x="222409" y="1039654"/>
                </a:lnTo>
                <a:cubicBezTo>
                  <a:pt x="239840" y="1039654"/>
                  <a:pt x="254222" y="1052513"/>
                  <a:pt x="254222" y="1068324"/>
                </a:cubicBezTo>
                <a:lnTo>
                  <a:pt x="254222" y="1220057"/>
                </a:lnTo>
                <a:close/>
                <a:moveTo>
                  <a:pt x="530447" y="1220057"/>
                </a:moveTo>
                <a:cubicBezTo>
                  <a:pt x="530447" y="1235774"/>
                  <a:pt x="516160" y="1248728"/>
                  <a:pt x="498634" y="1248728"/>
                </a:cubicBezTo>
                <a:lnTo>
                  <a:pt x="347091" y="1248728"/>
                </a:lnTo>
                <a:cubicBezTo>
                  <a:pt x="329660" y="1248728"/>
                  <a:pt x="315278" y="1235869"/>
                  <a:pt x="315278" y="1220057"/>
                </a:cubicBezTo>
                <a:lnTo>
                  <a:pt x="315278" y="1068324"/>
                </a:lnTo>
                <a:cubicBezTo>
                  <a:pt x="315278" y="1052608"/>
                  <a:pt x="329565" y="1039654"/>
                  <a:pt x="347091" y="1039654"/>
                </a:cubicBezTo>
                <a:lnTo>
                  <a:pt x="498634" y="1039654"/>
                </a:lnTo>
                <a:cubicBezTo>
                  <a:pt x="516065" y="1039654"/>
                  <a:pt x="530447" y="1052513"/>
                  <a:pt x="530447" y="1068324"/>
                </a:cubicBezTo>
                <a:lnTo>
                  <a:pt x="530447" y="1220057"/>
                </a:lnTo>
                <a:close/>
                <a:moveTo>
                  <a:pt x="806672" y="1220057"/>
                </a:moveTo>
                <a:cubicBezTo>
                  <a:pt x="806672" y="1235774"/>
                  <a:pt x="792385" y="1248728"/>
                  <a:pt x="774859" y="1248728"/>
                </a:cubicBezTo>
                <a:lnTo>
                  <a:pt x="623316" y="1248728"/>
                </a:lnTo>
                <a:cubicBezTo>
                  <a:pt x="605885" y="1248728"/>
                  <a:pt x="591503" y="1235869"/>
                  <a:pt x="591503" y="1220057"/>
                </a:cubicBezTo>
                <a:lnTo>
                  <a:pt x="591503" y="1068324"/>
                </a:lnTo>
                <a:cubicBezTo>
                  <a:pt x="591503" y="1052608"/>
                  <a:pt x="605790" y="1039654"/>
                  <a:pt x="623316" y="1039654"/>
                </a:cubicBezTo>
                <a:lnTo>
                  <a:pt x="774859" y="1039654"/>
                </a:lnTo>
                <a:cubicBezTo>
                  <a:pt x="792290" y="1039654"/>
                  <a:pt x="806672" y="1052513"/>
                  <a:pt x="806672" y="1068324"/>
                </a:cubicBezTo>
                <a:lnTo>
                  <a:pt x="806672" y="1220057"/>
                </a:lnTo>
                <a:close/>
                <a:moveTo>
                  <a:pt x="1082897" y="1220057"/>
                </a:moveTo>
                <a:cubicBezTo>
                  <a:pt x="1082897" y="1235774"/>
                  <a:pt x="1068610" y="1248728"/>
                  <a:pt x="1051084" y="1248728"/>
                </a:cubicBezTo>
                <a:lnTo>
                  <a:pt x="899541" y="1248728"/>
                </a:lnTo>
                <a:cubicBezTo>
                  <a:pt x="882110" y="1248728"/>
                  <a:pt x="867728" y="1235869"/>
                  <a:pt x="867728" y="1220057"/>
                </a:cubicBezTo>
                <a:lnTo>
                  <a:pt x="867728" y="1068324"/>
                </a:lnTo>
                <a:cubicBezTo>
                  <a:pt x="867728" y="1052608"/>
                  <a:pt x="882015" y="1039654"/>
                  <a:pt x="899541" y="1039654"/>
                </a:cubicBezTo>
                <a:lnTo>
                  <a:pt x="1051084" y="1039654"/>
                </a:lnTo>
                <a:cubicBezTo>
                  <a:pt x="1068515" y="1039654"/>
                  <a:pt x="1082897" y="1052513"/>
                  <a:pt x="1082897" y="1068324"/>
                </a:cubicBezTo>
                <a:lnTo>
                  <a:pt x="1082897" y="1220057"/>
                </a:lnTo>
                <a:close/>
                <a:moveTo>
                  <a:pt x="1359122" y="1220057"/>
                </a:moveTo>
                <a:cubicBezTo>
                  <a:pt x="1359122" y="1235774"/>
                  <a:pt x="1344835" y="1248728"/>
                  <a:pt x="1327309" y="1248728"/>
                </a:cubicBezTo>
                <a:lnTo>
                  <a:pt x="1175766" y="1248728"/>
                </a:lnTo>
                <a:cubicBezTo>
                  <a:pt x="1158335" y="1248728"/>
                  <a:pt x="1143953" y="1235869"/>
                  <a:pt x="1143953" y="1220057"/>
                </a:cubicBezTo>
                <a:lnTo>
                  <a:pt x="1143953" y="1068324"/>
                </a:lnTo>
                <a:cubicBezTo>
                  <a:pt x="1143953" y="1052608"/>
                  <a:pt x="1158240" y="1039654"/>
                  <a:pt x="1175766" y="1039654"/>
                </a:cubicBezTo>
                <a:lnTo>
                  <a:pt x="1327309" y="1039654"/>
                </a:lnTo>
                <a:cubicBezTo>
                  <a:pt x="1344739" y="1039654"/>
                  <a:pt x="1359122" y="1052513"/>
                  <a:pt x="1359122" y="1068324"/>
                </a:cubicBezTo>
                <a:lnTo>
                  <a:pt x="1359122" y="1220057"/>
                </a:lnTo>
                <a:close/>
                <a:moveTo>
                  <a:pt x="1635347" y="1220057"/>
                </a:moveTo>
                <a:cubicBezTo>
                  <a:pt x="1635347" y="1235774"/>
                  <a:pt x="1621060" y="1248728"/>
                  <a:pt x="1603534" y="1248728"/>
                </a:cubicBezTo>
                <a:lnTo>
                  <a:pt x="1451991" y="1248728"/>
                </a:lnTo>
                <a:cubicBezTo>
                  <a:pt x="1434560" y="1248728"/>
                  <a:pt x="1420178" y="1235869"/>
                  <a:pt x="1420178" y="1220057"/>
                </a:cubicBezTo>
                <a:lnTo>
                  <a:pt x="1420178" y="1068324"/>
                </a:lnTo>
                <a:cubicBezTo>
                  <a:pt x="1420178" y="1052608"/>
                  <a:pt x="1434465" y="1039654"/>
                  <a:pt x="1451991" y="1039654"/>
                </a:cubicBezTo>
                <a:lnTo>
                  <a:pt x="1603534" y="1039654"/>
                </a:lnTo>
                <a:cubicBezTo>
                  <a:pt x="1620964" y="1039654"/>
                  <a:pt x="1635347" y="1052513"/>
                  <a:pt x="1635347" y="1068324"/>
                </a:cubicBezTo>
                <a:lnTo>
                  <a:pt x="1635347" y="1220057"/>
                </a:lnTo>
                <a:close/>
                <a:moveTo>
                  <a:pt x="1911572" y="1220057"/>
                </a:moveTo>
                <a:cubicBezTo>
                  <a:pt x="1911572" y="1235774"/>
                  <a:pt x="1897285" y="1248728"/>
                  <a:pt x="1879759" y="1248728"/>
                </a:cubicBezTo>
                <a:lnTo>
                  <a:pt x="1728216" y="1248728"/>
                </a:lnTo>
                <a:cubicBezTo>
                  <a:pt x="1710785" y="1248728"/>
                  <a:pt x="1696403" y="1235869"/>
                  <a:pt x="1696403" y="1220057"/>
                </a:cubicBezTo>
                <a:lnTo>
                  <a:pt x="1696403" y="1068324"/>
                </a:lnTo>
                <a:cubicBezTo>
                  <a:pt x="1696403" y="1052608"/>
                  <a:pt x="1710690" y="1039654"/>
                  <a:pt x="1728216" y="1039654"/>
                </a:cubicBezTo>
                <a:lnTo>
                  <a:pt x="1879759" y="1039654"/>
                </a:lnTo>
                <a:cubicBezTo>
                  <a:pt x="1897189" y="1039654"/>
                  <a:pt x="1911572" y="1052513"/>
                  <a:pt x="1911572" y="1068324"/>
                </a:cubicBezTo>
                <a:lnTo>
                  <a:pt x="1911572" y="1220057"/>
                </a:lnTo>
                <a:close/>
                <a:moveTo>
                  <a:pt x="2187797" y="1220057"/>
                </a:moveTo>
                <a:cubicBezTo>
                  <a:pt x="2187797" y="1235774"/>
                  <a:pt x="2173510" y="1248728"/>
                  <a:pt x="2155984" y="1248728"/>
                </a:cubicBezTo>
                <a:lnTo>
                  <a:pt x="2004441" y="1248728"/>
                </a:lnTo>
                <a:cubicBezTo>
                  <a:pt x="1987010" y="1248728"/>
                  <a:pt x="1972628" y="1235869"/>
                  <a:pt x="1972628" y="1220057"/>
                </a:cubicBezTo>
                <a:lnTo>
                  <a:pt x="1972628" y="1068324"/>
                </a:lnTo>
                <a:cubicBezTo>
                  <a:pt x="1972628" y="1052608"/>
                  <a:pt x="1986915" y="1039654"/>
                  <a:pt x="2004441" y="1039654"/>
                </a:cubicBezTo>
                <a:lnTo>
                  <a:pt x="2155984" y="1039654"/>
                </a:lnTo>
                <a:cubicBezTo>
                  <a:pt x="2173415" y="1039654"/>
                  <a:pt x="2187797" y="1052513"/>
                  <a:pt x="2187797" y="1068324"/>
                </a:cubicBezTo>
                <a:lnTo>
                  <a:pt x="2187797" y="1220057"/>
                </a:lnTo>
                <a:close/>
                <a:moveTo>
                  <a:pt x="2464022" y="1220057"/>
                </a:moveTo>
                <a:cubicBezTo>
                  <a:pt x="2464022" y="1235774"/>
                  <a:pt x="2449735" y="1248728"/>
                  <a:pt x="2432209" y="1248728"/>
                </a:cubicBezTo>
                <a:lnTo>
                  <a:pt x="2280666" y="1248728"/>
                </a:lnTo>
                <a:cubicBezTo>
                  <a:pt x="2263235" y="1248728"/>
                  <a:pt x="2248853" y="1235869"/>
                  <a:pt x="2248853" y="1220057"/>
                </a:cubicBezTo>
                <a:lnTo>
                  <a:pt x="2248853" y="1068324"/>
                </a:lnTo>
                <a:cubicBezTo>
                  <a:pt x="2248853" y="1052608"/>
                  <a:pt x="2263140" y="1039654"/>
                  <a:pt x="2280666" y="1039654"/>
                </a:cubicBezTo>
                <a:lnTo>
                  <a:pt x="2432209" y="1039654"/>
                </a:lnTo>
                <a:cubicBezTo>
                  <a:pt x="2449640" y="1039654"/>
                  <a:pt x="2464022" y="1052513"/>
                  <a:pt x="2464022" y="1068324"/>
                </a:cubicBezTo>
                <a:lnTo>
                  <a:pt x="2464022" y="1220057"/>
                </a:lnTo>
                <a:close/>
                <a:moveTo>
                  <a:pt x="2740247" y="1220057"/>
                </a:moveTo>
                <a:cubicBezTo>
                  <a:pt x="2740247" y="1235774"/>
                  <a:pt x="2725960" y="1248728"/>
                  <a:pt x="2708434" y="1248728"/>
                </a:cubicBezTo>
                <a:lnTo>
                  <a:pt x="2556891" y="1248728"/>
                </a:lnTo>
                <a:cubicBezTo>
                  <a:pt x="2539460" y="1248728"/>
                  <a:pt x="2525078" y="1235869"/>
                  <a:pt x="2525078" y="1220057"/>
                </a:cubicBezTo>
                <a:lnTo>
                  <a:pt x="2525078" y="1068324"/>
                </a:lnTo>
                <a:cubicBezTo>
                  <a:pt x="2525078" y="1052608"/>
                  <a:pt x="2539365" y="1039654"/>
                  <a:pt x="2556891" y="1039654"/>
                </a:cubicBezTo>
                <a:lnTo>
                  <a:pt x="2708434" y="1039654"/>
                </a:lnTo>
                <a:cubicBezTo>
                  <a:pt x="2725865" y="1039654"/>
                  <a:pt x="2740247" y="1052513"/>
                  <a:pt x="2740247" y="1068324"/>
                </a:cubicBezTo>
                <a:lnTo>
                  <a:pt x="2740247" y="1220057"/>
                </a:lnTo>
                <a:close/>
                <a:moveTo>
                  <a:pt x="3016472" y="1220057"/>
                </a:moveTo>
                <a:cubicBezTo>
                  <a:pt x="3016472" y="1235774"/>
                  <a:pt x="3002185" y="1248728"/>
                  <a:pt x="2984659" y="1248728"/>
                </a:cubicBezTo>
                <a:lnTo>
                  <a:pt x="2833116" y="1248728"/>
                </a:lnTo>
                <a:cubicBezTo>
                  <a:pt x="2815685" y="1248728"/>
                  <a:pt x="2801303" y="1235869"/>
                  <a:pt x="2801303" y="1220057"/>
                </a:cubicBezTo>
                <a:lnTo>
                  <a:pt x="2801303" y="1068324"/>
                </a:lnTo>
                <a:cubicBezTo>
                  <a:pt x="2801303" y="1052608"/>
                  <a:pt x="2815590" y="1039654"/>
                  <a:pt x="2833116" y="1039654"/>
                </a:cubicBezTo>
                <a:lnTo>
                  <a:pt x="2984659" y="1039654"/>
                </a:lnTo>
                <a:cubicBezTo>
                  <a:pt x="3002090" y="1039654"/>
                  <a:pt x="3016472" y="1052513"/>
                  <a:pt x="3016472" y="1068324"/>
                </a:cubicBezTo>
                <a:lnTo>
                  <a:pt x="3016472" y="1220057"/>
                </a:lnTo>
                <a:close/>
                <a:moveTo>
                  <a:pt x="3292697" y="1220057"/>
                </a:moveTo>
                <a:cubicBezTo>
                  <a:pt x="3292697" y="1235774"/>
                  <a:pt x="3278410" y="1248728"/>
                  <a:pt x="3260884" y="1248728"/>
                </a:cubicBezTo>
                <a:lnTo>
                  <a:pt x="3109341" y="1248728"/>
                </a:lnTo>
                <a:cubicBezTo>
                  <a:pt x="3091910" y="1248728"/>
                  <a:pt x="3077528" y="1235869"/>
                  <a:pt x="3077528" y="1220057"/>
                </a:cubicBezTo>
                <a:lnTo>
                  <a:pt x="3077528" y="1068324"/>
                </a:lnTo>
                <a:cubicBezTo>
                  <a:pt x="3077528" y="1052608"/>
                  <a:pt x="3091815" y="1039654"/>
                  <a:pt x="3109341" y="1039654"/>
                </a:cubicBezTo>
                <a:lnTo>
                  <a:pt x="3260884" y="1039654"/>
                </a:lnTo>
                <a:cubicBezTo>
                  <a:pt x="3278315" y="1039654"/>
                  <a:pt x="3292697" y="1052513"/>
                  <a:pt x="3292697" y="1068324"/>
                </a:cubicBezTo>
                <a:lnTo>
                  <a:pt x="3292697" y="1220057"/>
                </a:lnTo>
                <a:close/>
                <a:moveTo>
                  <a:pt x="3568922" y="1220057"/>
                </a:moveTo>
                <a:cubicBezTo>
                  <a:pt x="3568922" y="1235774"/>
                  <a:pt x="3554635" y="1248728"/>
                  <a:pt x="3537109" y="1248728"/>
                </a:cubicBezTo>
                <a:lnTo>
                  <a:pt x="3385566" y="1248728"/>
                </a:lnTo>
                <a:cubicBezTo>
                  <a:pt x="3368135" y="1248728"/>
                  <a:pt x="3353753" y="1235869"/>
                  <a:pt x="3353753" y="1220057"/>
                </a:cubicBezTo>
                <a:lnTo>
                  <a:pt x="3353753" y="1068324"/>
                </a:lnTo>
                <a:cubicBezTo>
                  <a:pt x="3353753" y="1052608"/>
                  <a:pt x="3368040" y="1039654"/>
                  <a:pt x="3385566" y="1039654"/>
                </a:cubicBezTo>
                <a:lnTo>
                  <a:pt x="3537109" y="1039654"/>
                </a:lnTo>
                <a:cubicBezTo>
                  <a:pt x="3554540" y="1039654"/>
                  <a:pt x="3568922" y="1052513"/>
                  <a:pt x="3568922" y="1068324"/>
                </a:cubicBezTo>
                <a:lnTo>
                  <a:pt x="3568922" y="1220057"/>
                </a:lnTo>
                <a:close/>
                <a:moveTo>
                  <a:pt x="3845147" y="1220057"/>
                </a:moveTo>
                <a:cubicBezTo>
                  <a:pt x="3845147" y="1235774"/>
                  <a:pt x="3830860" y="1248728"/>
                  <a:pt x="3813334" y="1248728"/>
                </a:cubicBezTo>
                <a:lnTo>
                  <a:pt x="3661791" y="1248728"/>
                </a:lnTo>
                <a:cubicBezTo>
                  <a:pt x="3644360" y="1248728"/>
                  <a:pt x="3629978" y="1235869"/>
                  <a:pt x="3629978" y="1220057"/>
                </a:cubicBezTo>
                <a:lnTo>
                  <a:pt x="3629978" y="1068324"/>
                </a:lnTo>
                <a:cubicBezTo>
                  <a:pt x="3629978" y="1052608"/>
                  <a:pt x="3644265" y="1039654"/>
                  <a:pt x="3661791" y="1039654"/>
                </a:cubicBezTo>
                <a:lnTo>
                  <a:pt x="3813334" y="1039654"/>
                </a:lnTo>
                <a:cubicBezTo>
                  <a:pt x="3830765" y="1039654"/>
                  <a:pt x="3845147" y="1052513"/>
                  <a:pt x="3845147" y="1068324"/>
                </a:cubicBezTo>
                <a:lnTo>
                  <a:pt x="3845147" y="1220057"/>
                </a:lnTo>
                <a:close/>
                <a:moveTo>
                  <a:pt x="4121372" y="1220057"/>
                </a:moveTo>
                <a:cubicBezTo>
                  <a:pt x="4121372" y="1235774"/>
                  <a:pt x="4107085" y="1248728"/>
                  <a:pt x="4089559" y="1248728"/>
                </a:cubicBezTo>
                <a:lnTo>
                  <a:pt x="3938016" y="1248728"/>
                </a:lnTo>
                <a:cubicBezTo>
                  <a:pt x="3920585" y="1248728"/>
                  <a:pt x="3906203" y="1235869"/>
                  <a:pt x="3906203" y="1220057"/>
                </a:cubicBezTo>
                <a:lnTo>
                  <a:pt x="3906203" y="1068324"/>
                </a:lnTo>
                <a:cubicBezTo>
                  <a:pt x="3906203" y="1052608"/>
                  <a:pt x="3920490" y="1039654"/>
                  <a:pt x="3938016" y="1039654"/>
                </a:cubicBezTo>
                <a:lnTo>
                  <a:pt x="4089559" y="1039654"/>
                </a:lnTo>
                <a:cubicBezTo>
                  <a:pt x="4106990" y="1039654"/>
                  <a:pt x="4121372" y="1052513"/>
                  <a:pt x="4121372" y="1068324"/>
                </a:cubicBezTo>
                <a:lnTo>
                  <a:pt x="4121372" y="1220057"/>
                </a:lnTo>
                <a:close/>
                <a:moveTo>
                  <a:pt x="4397598" y="1220057"/>
                </a:moveTo>
                <a:cubicBezTo>
                  <a:pt x="4397598" y="1235774"/>
                  <a:pt x="4383310" y="1248728"/>
                  <a:pt x="4365784" y="1248728"/>
                </a:cubicBezTo>
                <a:lnTo>
                  <a:pt x="4214241" y="1248728"/>
                </a:lnTo>
                <a:cubicBezTo>
                  <a:pt x="4196810" y="1248728"/>
                  <a:pt x="4182428" y="1235869"/>
                  <a:pt x="4182428" y="1220057"/>
                </a:cubicBezTo>
                <a:lnTo>
                  <a:pt x="4182428" y="1068324"/>
                </a:lnTo>
                <a:cubicBezTo>
                  <a:pt x="4182428" y="1052608"/>
                  <a:pt x="4196715" y="1039654"/>
                  <a:pt x="4214241" y="1039654"/>
                </a:cubicBezTo>
                <a:lnTo>
                  <a:pt x="4365784" y="1039654"/>
                </a:lnTo>
                <a:cubicBezTo>
                  <a:pt x="4383215" y="1039654"/>
                  <a:pt x="4397598" y="1052513"/>
                  <a:pt x="4397598" y="1068324"/>
                </a:cubicBezTo>
                <a:lnTo>
                  <a:pt x="4397598" y="1220057"/>
                </a:lnTo>
                <a:close/>
                <a:moveTo>
                  <a:pt x="4673823" y="1220057"/>
                </a:moveTo>
                <a:cubicBezTo>
                  <a:pt x="4673823" y="1235774"/>
                  <a:pt x="4659535" y="1248728"/>
                  <a:pt x="4642009" y="1248728"/>
                </a:cubicBezTo>
                <a:lnTo>
                  <a:pt x="4490466" y="1248728"/>
                </a:lnTo>
                <a:cubicBezTo>
                  <a:pt x="4473035" y="1248728"/>
                  <a:pt x="4458653" y="1235869"/>
                  <a:pt x="4458653" y="1220057"/>
                </a:cubicBezTo>
                <a:lnTo>
                  <a:pt x="4458653" y="1068324"/>
                </a:lnTo>
                <a:cubicBezTo>
                  <a:pt x="4458653" y="1052608"/>
                  <a:pt x="4472940" y="1039654"/>
                  <a:pt x="4490466" y="1039654"/>
                </a:cubicBezTo>
                <a:lnTo>
                  <a:pt x="4642009" y="1039654"/>
                </a:lnTo>
                <a:cubicBezTo>
                  <a:pt x="4659440" y="1039654"/>
                  <a:pt x="4673823" y="1052513"/>
                  <a:pt x="4673823" y="1068324"/>
                </a:cubicBezTo>
                <a:lnTo>
                  <a:pt x="4673823" y="1220057"/>
                </a:lnTo>
                <a:close/>
                <a:moveTo>
                  <a:pt x="4950048" y="1220057"/>
                </a:moveTo>
                <a:cubicBezTo>
                  <a:pt x="4950048" y="1235774"/>
                  <a:pt x="4935760" y="1248728"/>
                  <a:pt x="4918234" y="1248728"/>
                </a:cubicBezTo>
                <a:lnTo>
                  <a:pt x="4766691" y="1248728"/>
                </a:lnTo>
                <a:cubicBezTo>
                  <a:pt x="4749260" y="1248728"/>
                  <a:pt x="4734878" y="1235869"/>
                  <a:pt x="4734878" y="1220057"/>
                </a:cubicBezTo>
                <a:lnTo>
                  <a:pt x="4734878" y="1068324"/>
                </a:lnTo>
                <a:cubicBezTo>
                  <a:pt x="4734878" y="1052608"/>
                  <a:pt x="4749165" y="1039654"/>
                  <a:pt x="4766691" y="1039654"/>
                </a:cubicBezTo>
                <a:lnTo>
                  <a:pt x="4918234" y="1039654"/>
                </a:lnTo>
                <a:cubicBezTo>
                  <a:pt x="4935665" y="1039654"/>
                  <a:pt x="4950048" y="1052513"/>
                  <a:pt x="4950048" y="1068324"/>
                </a:cubicBezTo>
                <a:lnTo>
                  <a:pt x="4950048" y="1220057"/>
                </a:lnTo>
                <a:close/>
                <a:moveTo>
                  <a:pt x="5226273" y="1220057"/>
                </a:moveTo>
                <a:cubicBezTo>
                  <a:pt x="5226273" y="1235774"/>
                  <a:pt x="5211985" y="1248728"/>
                  <a:pt x="5194459" y="1248728"/>
                </a:cubicBezTo>
                <a:lnTo>
                  <a:pt x="5042916" y="1248728"/>
                </a:lnTo>
                <a:cubicBezTo>
                  <a:pt x="5025485" y="1248728"/>
                  <a:pt x="5011103" y="1235869"/>
                  <a:pt x="5011103" y="1220057"/>
                </a:cubicBezTo>
                <a:lnTo>
                  <a:pt x="5011103" y="1068324"/>
                </a:lnTo>
                <a:cubicBezTo>
                  <a:pt x="5011103" y="1052608"/>
                  <a:pt x="5025390" y="1039654"/>
                  <a:pt x="5042916" y="1039654"/>
                </a:cubicBezTo>
                <a:lnTo>
                  <a:pt x="5194459" y="1039654"/>
                </a:lnTo>
                <a:cubicBezTo>
                  <a:pt x="5211890" y="1039654"/>
                  <a:pt x="5226273" y="1052513"/>
                  <a:pt x="5226273" y="1068324"/>
                </a:cubicBezTo>
                <a:lnTo>
                  <a:pt x="5226273" y="1220057"/>
                </a:lnTo>
                <a:close/>
                <a:moveTo>
                  <a:pt x="5538216" y="1220057"/>
                </a:moveTo>
                <a:cubicBezTo>
                  <a:pt x="5538216" y="1235774"/>
                  <a:pt x="5523929" y="1248728"/>
                  <a:pt x="5506403" y="1248728"/>
                </a:cubicBezTo>
                <a:lnTo>
                  <a:pt x="5354860" y="1248728"/>
                </a:lnTo>
                <a:cubicBezTo>
                  <a:pt x="5337429" y="1248728"/>
                  <a:pt x="5323046" y="1235869"/>
                  <a:pt x="5323046" y="1220057"/>
                </a:cubicBezTo>
                <a:lnTo>
                  <a:pt x="5323046" y="1068324"/>
                </a:lnTo>
                <a:cubicBezTo>
                  <a:pt x="5323046" y="1052608"/>
                  <a:pt x="5337334" y="1039654"/>
                  <a:pt x="5354860" y="1039654"/>
                </a:cubicBezTo>
                <a:lnTo>
                  <a:pt x="5506403" y="1039654"/>
                </a:lnTo>
                <a:cubicBezTo>
                  <a:pt x="5523833" y="1039654"/>
                  <a:pt x="5538216" y="1052513"/>
                  <a:pt x="5538216" y="1068324"/>
                </a:cubicBezTo>
                <a:lnTo>
                  <a:pt x="5538216" y="1220057"/>
                </a:lnTo>
                <a:close/>
                <a:moveTo>
                  <a:pt x="5814441" y="1220057"/>
                </a:moveTo>
                <a:cubicBezTo>
                  <a:pt x="5814441" y="1235774"/>
                  <a:pt x="5800154" y="1248728"/>
                  <a:pt x="5782628" y="1248728"/>
                </a:cubicBezTo>
                <a:lnTo>
                  <a:pt x="5631085" y="1248728"/>
                </a:lnTo>
                <a:cubicBezTo>
                  <a:pt x="5613654" y="1248728"/>
                  <a:pt x="5599271" y="1235869"/>
                  <a:pt x="5599271" y="1220057"/>
                </a:cubicBezTo>
                <a:lnTo>
                  <a:pt x="5599271" y="1068324"/>
                </a:lnTo>
                <a:cubicBezTo>
                  <a:pt x="5599271" y="1052608"/>
                  <a:pt x="5613559" y="1039654"/>
                  <a:pt x="5631085" y="1039654"/>
                </a:cubicBezTo>
                <a:lnTo>
                  <a:pt x="5782628" y="1039654"/>
                </a:lnTo>
                <a:cubicBezTo>
                  <a:pt x="5800058" y="1039654"/>
                  <a:pt x="5814441" y="1052513"/>
                  <a:pt x="5814441" y="1068324"/>
                </a:cubicBezTo>
                <a:lnTo>
                  <a:pt x="5814441" y="1220057"/>
                </a:lnTo>
                <a:close/>
                <a:moveTo>
                  <a:pt x="6090666" y="1220057"/>
                </a:moveTo>
                <a:cubicBezTo>
                  <a:pt x="6090666" y="1235774"/>
                  <a:pt x="6076379" y="1248728"/>
                  <a:pt x="6058853" y="1248728"/>
                </a:cubicBezTo>
                <a:lnTo>
                  <a:pt x="5907310" y="1248728"/>
                </a:lnTo>
                <a:cubicBezTo>
                  <a:pt x="5889879" y="1248728"/>
                  <a:pt x="5875496" y="1235869"/>
                  <a:pt x="5875496" y="1220057"/>
                </a:cubicBezTo>
                <a:lnTo>
                  <a:pt x="5875496" y="1068324"/>
                </a:lnTo>
                <a:cubicBezTo>
                  <a:pt x="5875496" y="1052608"/>
                  <a:pt x="5889784" y="1039654"/>
                  <a:pt x="5907310" y="1039654"/>
                </a:cubicBezTo>
                <a:lnTo>
                  <a:pt x="6058853" y="1039654"/>
                </a:lnTo>
                <a:cubicBezTo>
                  <a:pt x="6076283" y="1039654"/>
                  <a:pt x="6090666" y="1052513"/>
                  <a:pt x="6090666" y="1068324"/>
                </a:cubicBezTo>
                <a:lnTo>
                  <a:pt x="6090666" y="1220057"/>
                </a:lnTo>
                <a:close/>
                <a:moveTo>
                  <a:pt x="6366891" y="1220057"/>
                </a:moveTo>
                <a:cubicBezTo>
                  <a:pt x="6366891" y="1235774"/>
                  <a:pt x="6352604" y="1248728"/>
                  <a:pt x="6335078" y="1248728"/>
                </a:cubicBezTo>
                <a:lnTo>
                  <a:pt x="6183535" y="1248728"/>
                </a:lnTo>
                <a:cubicBezTo>
                  <a:pt x="6166104" y="1248728"/>
                  <a:pt x="6151721" y="1235869"/>
                  <a:pt x="6151721" y="1220057"/>
                </a:cubicBezTo>
                <a:lnTo>
                  <a:pt x="6151721" y="1068324"/>
                </a:lnTo>
                <a:cubicBezTo>
                  <a:pt x="6151721" y="1052608"/>
                  <a:pt x="6166009" y="1039654"/>
                  <a:pt x="6183535" y="1039654"/>
                </a:cubicBezTo>
                <a:lnTo>
                  <a:pt x="6335078" y="1039654"/>
                </a:lnTo>
                <a:cubicBezTo>
                  <a:pt x="6352508" y="1039654"/>
                  <a:pt x="6366891" y="1052513"/>
                  <a:pt x="6366891" y="1068324"/>
                </a:cubicBezTo>
                <a:lnTo>
                  <a:pt x="6366891" y="1220057"/>
                </a:lnTo>
                <a:close/>
                <a:moveTo>
                  <a:pt x="6643116" y="1220057"/>
                </a:moveTo>
                <a:cubicBezTo>
                  <a:pt x="6643116" y="1235774"/>
                  <a:pt x="6628829" y="1248728"/>
                  <a:pt x="6611303" y="1248728"/>
                </a:cubicBezTo>
                <a:lnTo>
                  <a:pt x="6459760" y="1248728"/>
                </a:lnTo>
                <a:cubicBezTo>
                  <a:pt x="6442329" y="1248728"/>
                  <a:pt x="6427946" y="1235869"/>
                  <a:pt x="6427946" y="1220057"/>
                </a:cubicBezTo>
                <a:lnTo>
                  <a:pt x="6427946" y="1068324"/>
                </a:lnTo>
                <a:cubicBezTo>
                  <a:pt x="6427946" y="1052608"/>
                  <a:pt x="6442234" y="1039654"/>
                  <a:pt x="6459760" y="1039654"/>
                </a:cubicBezTo>
                <a:lnTo>
                  <a:pt x="6611303" y="1039654"/>
                </a:lnTo>
                <a:cubicBezTo>
                  <a:pt x="6628733" y="1039654"/>
                  <a:pt x="6643116" y="1052513"/>
                  <a:pt x="6643116" y="1068324"/>
                </a:cubicBezTo>
                <a:lnTo>
                  <a:pt x="6643116" y="1220057"/>
                </a:lnTo>
                <a:close/>
                <a:moveTo>
                  <a:pt x="6919341" y="1220057"/>
                </a:moveTo>
                <a:cubicBezTo>
                  <a:pt x="6919341" y="1235774"/>
                  <a:pt x="6905054" y="1248728"/>
                  <a:pt x="6887528" y="1248728"/>
                </a:cubicBezTo>
                <a:lnTo>
                  <a:pt x="6735985" y="1248728"/>
                </a:lnTo>
                <a:cubicBezTo>
                  <a:pt x="6718554" y="1248728"/>
                  <a:pt x="6704171" y="1235869"/>
                  <a:pt x="6704171" y="1220057"/>
                </a:cubicBezTo>
                <a:lnTo>
                  <a:pt x="6704171" y="1068324"/>
                </a:lnTo>
                <a:cubicBezTo>
                  <a:pt x="6704171" y="1052608"/>
                  <a:pt x="6718459" y="1039654"/>
                  <a:pt x="6735985" y="1039654"/>
                </a:cubicBezTo>
                <a:lnTo>
                  <a:pt x="6887528" y="1039654"/>
                </a:lnTo>
                <a:cubicBezTo>
                  <a:pt x="6904958" y="1039654"/>
                  <a:pt x="6919341" y="1052513"/>
                  <a:pt x="6919341" y="1068324"/>
                </a:cubicBezTo>
                <a:lnTo>
                  <a:pt x="6919341" y="1220057"/>
                </a:lnTo>
                <a:close/>
                <a:moveTo>
                  <a:pt x="7195566" y="1220057"/>
                </a:moveTo>
                <a:cubicBezTo>
                  <a:pt x="7195566" y="1235774"/>
                  <a:pt x="7181279" y="1248728"/>
                  <a:pt x="7163753" y="1248728"/>
                </a:cubicBezTo>
                <a:lnTo>
                  <a:pt x="7012210" y="1248728"/>
                </a:lnTo>
                <a:cubicBezTo>
                  <a:pt x="6994779" y="1248728"/>
                  <a:pt x="6980396" y="1235869"/>
                  <a:pt x="6980396" y="1220057"/>
                </a:cubicBezTo>
                <a:lnTo>
                  <a:pt x="6980396" y="1068324"/>
                </a:lnTo>
                <a:cubicBezTo>
                  <a:pt x="6980396" y="1052608"/>
                  <a:pt x="6994684" y="1039654"/>
                  <a:pt x="7012210" y="1039654"/>
                </a:cubicBezTo>
                <a:lnTo>
                  <a:pt x="7163753" y="1039654"/>
                </a:lnTo>
                <a:cubicBezTo>
                  <a:pt x="7181183" y="1039654"/>
                  <a:pt x="7195566" y="1052513"/>
                  <a:pt x="7195566" y="1068324"/>
                </a:cubicBezTo>
                <a:lnTo>
                  <a:pt x="7195566" y="1220057"/>
                </a:lnTo>
                <a:close/>
                <a:moveTo>
                  <a:pt x="7471791" y="1220057"/>
                </a:moveTo>
                <a:cubicBezTo>
                  <a:pt x="7471791" y="1235774"/>
                  <a:pt x="7457504" y="1248728"/>
                  <a:pt x="7439978" y="1248728"/>
                </a:cubicBezTo>
                <a:lnTo>
                  <a:pt x="7288435" y="1248728"/>
                </a:lnTo>
                <a:cubicBezTo>
                  <a:pt x="7271004" y="1248728"/>
                  <a:pt x="7256621" y="1235869"/>
                  <a:pt x="7256621" y="1220057"/>
                </a:cubicBezTo>
                <a:lnTo>
                  <a:pt x="7256621" y="1068324"/>
                </a:lnTo>
                <a:cubicBezTo>
                  <a:pt x="7256621" y="1052608"/>
                  <a:pt x="7270909" y="1039654"/>
                  <a:pt x="7288435" y="1039654"/>
                </a:cubicBezTo>
                <a:lnTo>
                  <a:pt x="7439978" y="1039654"/>
                </a:lnTo>
                <a:cubicBezTo>
                  <a:pt x="7457408" y="1039654"/>
                  <a:pt x="7471791" y="1052513"/>
                  <a:pt x="7471791" y="1068324"/>
                </a:cubicBezTo>
                <a:lnTo>
                  <a:pt x="7471791" y="1220057"/>
                </a:lnTo>
                <a:close/>
                <a:moveTo>
                  <a:pt x="7748016" y="1220057"/>
                </a:moveTo>
                <a:cubicBezTo>
                  <a:pt x="7748016" y="1235774"/>
                  <a:pt x="7733729" y="1248728"/>
                  <a:pt x="7716203" y="1248728"/>
                </a:cubicBezTo>
                <a:lnTo>
                  <a:pt x="7564660" y="1248728"/>
                </a:lnTo>
                <a:cubicBezTo>
                  <a:pt x="7547229" y="1248728"/>
                  <a:pt x="7532846" y="1235869"/>
                  <a:pt x="7532846" y="1220057"/>
                </a:cubicBezTo>
                <a:lnTo>
                  <a:pt x="7532846" y="1068324"/>
                </a:lnTo>
                <a:cubicBezTo>
                  <a:pt x="7532846" y="1052608"/>
                  <a:pt x="7547134" y="1039654"/>
                  <a:pt x="7564660" y="1039654"/>
                </a:cubicBezTo>
                <a:lnTo>
                  <a:pt x="7716203" y="1039654"/>
                </a:lnTo>
                <a:cubicBezTo>
                  <a:pt x="7733633" y="1039654"/>
                  <a:pt x="7748016" y="1052513"/>
                  <a:pt x="7748016" y="1068324"/>
                </a:cubicBezTo>
                <a:lnTo>
                  <a:pt x="7748016" y="1220057"/>
                </a:lnTo>
                <a:close/>
                <a:moveTo>
                  <a:pt x="8024241" y="1220057"/>
                </a:moveTo>
                <a:cubicBezTo>
                  <a:pt x="8024241" y="1235774"/>
                  <a:pt x="8009954" y="1248728"/>
                  <a:pt x="7992428" y="1248728"/>
                </a:cubicBezTo>
                <a:lnTo>
                  <a:pt x="7840885" y="1248728"/>
                </a:lnTo>
                <a:cubicBezTo>
                  <a:pt x="7823454" y="1248728"/>
                  <a:pt x="7809071" y="1235869"/>
                  <a:pt x="7809071" y="1220057"/>
                </a:cubicBezTo>
                <a:lnTo>
                  <a:pt x="7809071" y="1068324"/>
                </a:lnTo>
                <a:cubicBezTo>
                  <a:pt x="7809071" y="1052608"/>
                  <a:pt x="7823359" y="1039654"/>
                  <a:pt x="7840885" y="1039654"/>
                </a:cubicBezTo>
                <a:lnTo>
                  <a:pt x="7992428" y="1039654"/>
                </a:lnTo>
                <a:cubicBezTo>
                  <a:pt x="8009858" y="1039654"/>
                  <a:pt x="8024241" y="1052513"/>
                  <a:pt x="8024241" y="1068324"/>
                </a:cubicBezTo>
                <a:lnTo>
                  <a:pt x="8024241" y="1220057"/>
                </a:lnTo>
                <a:close/>
                <a:moveTo>
                  <a:pt x="8300466" y="1220057"/>
                </a:moveTo>
                <a:cubicBezTo>
                  <a:pt x="8300466" y="1235774"/>
                  <a:pt x="8286179" y="1248728"/>
                  <a:pt x="8268653" y="1248728"/>
                </a:cubicBezTo>
                <a:lnTo>
                  <a:pt x="8117110" y="1248728"/>
                </a:lnTo>
                <a:cubicBezTo>
                  <a:pt x="8099679" y="1248728"/>
                  <a:pt x="8085296" y="1235869"/>
                  <a:pt x="8085296" y="1220057"/>
                </a:cubicBezTo>
                <a:lnTo>
                  <a:pt x="8085296" y="1068324"/>
                </a:lnTo>
                <a:cubicBezTo>
                  <a:pt x="8085296" y="1052608"/>
                  <a:pt x="8099584" y="1039654"/>
                  <a:pt x="8117110" y="1039654"/>
                </a:cubicBezTo>
                <a:lnTo>
                  <a:pt x="8268653" y="1039654"/>
                </a:lnTo>
                <a:cubicBezTo>
                  <a:pt x="8286083" y="1039654"/>
                  <a:pt x="8300466" y="1052513"/>
                  <a:pt x="8300466" y="1068324"/>
                </a:cubicBezTo>
                <a:lnTo>
                  <a:pt x="8300466" y="1220057"/>
                </a:lnTo>
                <a:close/>
                <a:moveTo>
                  <a:pt x="8576691" y="1220057"/>
                </a:moveTo>
                <a:cubicBezTo>
                  <a:pt x="8576691" y="1235774"/>
                  <a:pt x="8562404" y="1248728"/>
                  <a:pt x="8544877" y="1248728"/>
                </a:cubicBezTo>
                <a:lnTo>
                  <a:pt x="8393335" y="1248728"/>
                </a:lnTo>
                <a:cubicBezTo>
                  <a:pt x="8375904" y="1248728"/>
                  <a:pt x="8361521" y="1235869"/>
                  <a:pt x="8361521" y="1220057"/>
                </a:cubicBezTo>
                <a:lnTo>
                  <a:pt x="8361521" y="1068324"/>
                </a:lnTo>
                <a:cubicBezTo>
                  <a:pt x="8361521" y="1052608"/>
                  <a:pt x="8375809" y="1039654"/>
                  <a:pt x="8393335" y="1039654"/>
                </a:cubicBezTo>
                <a:lnTo>
                  <a:pt x="8544877" y="1039654"/>
                </a:lnTo>
                <a:cubicBezTo>
                  <a:pt x="8562308" y="1039654"/>
                  <a:pt x="8576691" y="1052513"/>
                  <a:pt x="8576691" y="1068324"/>
                </a:cubicBezTo>
                <a:lnTo>
                  <a:pt x="8576691" y="1220057"/>
                </a:lnTo>
                <a:close/>
                <a:moveTo>
                  <a:pt x="8852916" y="1220057"/>
                </a:moveTo>
                <a:cubicBezTo>
                  <a:pt x="8852916" y="1235774"/>
                  <a:pt x="8838629" y="1248728"/>
                  <a:pt x="8821102" y="1248728"/>
                </a:cubicBezTo>
                <a:lnTo>
                  <a:pt x="8669560" y="1248728"/>
                </a:lnTo>
                <a:cubicBezTo>
                  <a:pt x="8652129" y="1248728"/>
                  <a:pt x="8637746" y="1235869"/>
                  <a:pt x="8637746" y="1220057"/>
                </a:cubicBezTo>
                <a:lnTo>
                  <a:pt x="8637746" y="1068324"/>
                </a:lnTo>
                <a:cubicBezTo>
                  <a:pt x="8637746" y="1052608"/>
                  <a:pt x="8652034" y="1039654"/>
                  <a:pt x="8669560" y="1039654"/>
                </a:cubicBezTo>
                <a:lnTo>
                  <a:pt x="8821102" y="1039654"/>
                </a:lnTo>
                <a:cubicBezTo>
                  <a:pt x="8838533" y="1039654"/>
                  <a:pt x="8852916" y="1052513"/>
                  <a:pt x="8852916" y="1068324"/>
                </a:cubicBezTo>
                <a:lnTo>
                  <a:pt x="8852916" y="1220057"/>
                </a:lnTo>
                <a:close/>
                <a:moveTo>
                  <a:pt x="9129141" y="1220057"/>
                </a:moveTo>
                <a:cubicBezTo>
                  <a:pt x="9129141" y="1235774"/>
                  <a:pt x="9114854" y="1248728"/>
                  <a:pt x="9097327" y="1248728"/>
                </a:cubicBezTo>
                <a:lnTo>
                  <a:pt x="8945785" y="1248728"/>
                </a:lnTo>
                <a:cubicBezTo>
                  <a:pt x="8928354" y="1248728"/>
                  <a:pt x="8913971" y="1235869"/>
                  <a:pt x="8913971" y="1220057"/>
                </a:cubicBezTo>
                <a:lnTo>
                  <a:pt x="8913971" y="1068324"/>
                </a:lnTo>
                <a:cubicBezTo>
                  <a:pt x="8913971" y="1052608"/>
                  <a:pt x="8928259" y="1039654"/>
                  <a:pt x="8945785" y="1039654"/>
                </a:cubicBezTo>
                <a:lnTo>
                  <a:pt x="9097327" y="1039654"/>
                </a:lnTo>
                <a:cubicBezTo>
                  <a:pt x="9114758" y="1039654"/>
                  <a:pt x="9129141" y="1052513"/>
                  <a:pt x="9129141" y="1068324"/>
                </a:cubicBezTo>
                <a:lnTo>
                  <a:pt x="9129141" y="1220057"/>
                </a:lnTo>
                <a:close/>
                <a:moveTo>
                  <a:pt x="9405366" y="1220057"/>
                </a:moveTo>
                <a:cubicBezTo>
                  <a:pt x="9405366" y="1235774"/>
                  <a:pt x="9391079" y="1248728"/>
                  <a:pt x="9373552" y="1248728"/>
                </a:cubicBezTo>
                <a:lnTo>
                  <a:pt x="9222010" y="1248728"/>
                </a:lnTo>
                <a:cubicBezTo>
                  <a:pt x="9204579" y="1248728"/>
                  <a:pt x="9190196" y="1235869"/>
                  <a:pt x="9190196" y="1220057"/>
                </a:cubicBezTo>
                <a:lnTo>
                  <a:pt x="9190196" y="1068324"/>
                </a:lnTo>
                <a:cubicBezTo>
                  <a:pt x="9190196" y="1052608"/>
                  <a:pt x="9204484" y="1039654"/>
                  <a:pt x="9222010" y="1039654"/>
                </a:cubicBezTo>
                <a:lnTo>
                  <a:pt x="9373552" y="1039654"/>
                </a:lnTo>
                <a:cubicBezTo>
                  <a:pt x="9390983" y="1039654"/>
                  <a:pt x="9405366" y="1052513"/>
                  <a:pt x="9405366" y="1068324"/>
                </a:cubicBezTo>
                <a:lnTo>
                  <a:pt x="9405366" y="1220057"/>
                </a:lnTo>
                <a:close/>
                <a:moveTo>
                  <a:pt x="9681591" y="1220057"/>
                </a:moveTo>
                <a:cubicBezTo>
                  <a:pt x="9681591" y="1235774"/>
                  <a:pt x="9667304" y="1248728"/>
                  <a:pt x="9649777" y="1248728"/>
                </a:cubicBezTo>
                <a:lnTo>
                  <a:pt x="9498235" y="1248728"/>
                </a:lnTo>
                <a:cubicBezTo>
                  <a:pt x="9480804" y="1248728"/>
                  <a:pt x="9466421" y="1235869"/>
                  <a:pt x="9466421" y="1220057"/>
                </a:cubicBezTo>
                <a:lnTo>
                  <a:pt x="9466421" y="1068324"/>
                </a:lnTo>
                <a:cubicBezTo>
                  <a:pt x="9466421" y="1052608"/>
                  <a:pt x="9480709" y="1039654"/>
                  <a:pt x="9498235" y="1039654"/>
                </a:cubicBezTo>
                <a:lnTo>
                  <a:pt x="9649777" y="1039654"/>
                </a:lnTo>
                <a:cubicBezTo>
                  <a:pt x="9667208" y="1039654"/>
                  <a:pt x="9681591" y="1052513"/>
                  <a:pt x="9681591" y="1068324"/>
                </a:cubicBezTo>
                <a:lnTo>
                  <a:pt x="9681591" y="1220057"/>
                </a:lnTo>
                <a:close/>
                <a:moveTo>
                  <a:pt x="9957815" y="1220057"/>
                </a:moveTo>
                <a:cubicBezTo>
                  <a:pt x="9957815" y="1235774"/>
                  <a:pt x="9943528" y="1248728"/>
                  <a:pt x="9926002" y="1248728"/>
                </a:cubicBezTo>
                <a:lnTo>
                  <a:pt x="9774459" y="1248728"/>
                </a:lnTo>
                <a:cubicBezTo>
                  <a:pt x="9757029" y="1248728"/>
                  <a:pt x="9742646" y="1235869"/>
                  <a:pt x="9742646" y="1220057"/>
                </a:cubicBezTo>
                <a:lnTo>
                  <a:pt x="9742646" y="1068324"/>
                </a:lnTo>
                <a:cubicBezTo>
                  <a:pt x="9742646" y="1052608"/>
                  <a:pt x="9756934" y="1039654"/>
                  <a:pt x="9774459" y="1039654"/>
                </a:cubicBezTo>
                <a:lnTo>
                  <a:pt x="9926002" y="1039654"/>
                </a:lnTo>
                <a:cubicBezTo>
                  <a:pt x="9943434" y="1039654"/>
                  <a:pt x="9957815" y="1052513"/>
                  <a:pt x="9957815" y="1068324"/>
                </a:cubicBezTo>
                <a:lnTo>
                  <a:pt x="9957815" y="1220057"/>
                </a:lnTo>
                <a:close/>
                <a:moveTo>
                  <a:pt x="10234040" y="1220057"/>
                </a:moveTo>
                <a:cubicBezTo>
                  <a:pt x="10234040" y="1235774"/>
                  <a:pt x="10219753" y="1248728"/>
                  <a:pt x="10202227" y="1248728"/>
                </a:cubicBezTo>
                <a:lnTo>
                  <a:pt x="10050684" y="1248728"/>
                </a:lnTo>
                <a:cubicBezTo>
                  <a:pt x="10033254" y="1248728"/>
                  <a:pt x="10018871" y="1235869"/>
                  <a:pt x="10018871" y="1220057"/>
                </a:cubicBezTo>
                <a:lnTo>
                  <a:pt x="10018871" y="1068324"/>
                </a:lnTo>
                <a:cubicBezTo>
                  <a:pt x="10018871" y="1052608"/>
                  <a:pt x="10033159" y="1039654"/>
                  <a:pt x="10050684" y="1039654"/>
                </a:cubicBezTo>
                <a:lnTo>
                  <a:pt x="10202227" y="1039654"/>
                </a:lnTo>
                <a:cubicBezTo>
                  <a:pt x="10219659" y="1039654"/>
                  <a:pt x="10234040" y="1052513"/>
                  <a:pt x="10234040" y="1068324"/>
                </a:cubicBezTo>
                <a:lnTo>
                  <a:pt x="10234040" y="1220057"/>
                </a:lnTo>
                <a:close/>
                <a:moveTo>
                  <a:pt x="10510265" y="1220057"/>
                </a:moveTo>
                <a:cubicBezTo>
                  <a:pt x="10510265" y="1235774"/>
                  <a:pt x="10495978" y="1248728"/>
                  <a:pt x="10478452" y="1248728"/>
                </a:cubicBezTo>
                <a:lnTo>
                  <a:pt x="10326909" y="1248728"/>
                </a:lnTo>
                <a:cubicBezTo>
                  <a:pt x="10309479" y="1248728"/>
                  <a:pt x="10295096" y="1235869"/>
                  <a:pt x="10295096" y="1220057"/>
                </a:cubicBezTo>
                <a:lnTo>
                  <a:pt x="10295096" y="1068324"/>
                </a:lnTo>
                <a:cubicBezTo>
                  <a:pt x="10295096" y="1052608"/>
                  <a:pt x="10309384" y="1039654"/>
                  <a:pt x="10326909" y="1039654"/>
                </a:cubicBezTo>
                <a:lnTo>
                  <a:pt x="10478452" y="1039654"/>
                </a:lnTo>
                <a:cubicBezTo>
                  <a:pt x="10495884" y="1039654"/>
                  <a:pt x="10510265" y="1052513"/>
                  <a:pt x="10510265" y="1068324"/>
                </a:cubicBezTo>
                <a:lnTo>
                  <a:pt x="10510265" y="1220057"/>
                </a:lnTo>
                <a:close/>
                <a:moveTo>
                  <a:pt x="10313766" y="63056"/>
                </a:moveTo>
                <a:cubicBezTo>
                  <a:pt x="10313766" y="47339"/>
                  <a:pt x="10328053" y="34385"/>
                  <a:pt x="10345579" y="34385"/>
                </a:cubicBezTo>
                <a:lnTo>
                  <a:pt x="10497122" y="34385"/>
                </a:lnTo>
                <a:cubicBezTo>
                  <a:pt x="10514552" y="34385"/>
                  <a:pt x="10528935" y="47244"/>
                  <a:pt x="10528935" y="63056"/>
                </a:cubicBezTo>
                <a:lnTo>
                  <a:pt x="10528935" y="214789"/>
                </a:lnTo>
                <a:cubicBezTo>
                  <a:pt x="10528935" y="230505"/>
                  <a:pt x="10514648" y="243459"/>
                  <a:pt x="10497122" y="243459"/>
                </a:cubicBezTo>
                <a:lnTo>
                  <a:pt x="10345579" y="243459"/>
                </a:lnTo>
                <a:cubicBezTo>
                  <a:pt x="10328147" y="243459"/>
                  <a:pt x="10313766" y="230600"/>
                  <a:pt x="10313766" y="214789"/>
                </a:cubicBezTo>
                <a:lnTo>
                  <a:pt x="10313766" y="62960"/>
                </a:lnTo>
                <a:close/>
                <a:moveTo>
                  <a:pt x="10037541" y="63056"/>
                </a:moveTo>
                <a:cubicBezTo>
                  <a:pt x="10037541" y="47339"/>
                  <a:pt x="10051828" y="34385"/>
                  <a:pt x="10069354" y="34385"/>
                </a:cubicBezTo>
                <a:lnTo>
                  <a:pt x="10220897" y="34385"/>
                </a:lnTo>
                <a:cubicBezTo>
                  <a:pt x="10238327" y="34385"/>
                  <a:pt x="10252710" y="47244"/>
                  <a:pt x="10252710" y="63056"/>
                </a:cubicBezTo>
                <a:lnTo>
                  <a:pt x="10252710" y="214789"/>
                </a:lnTo>
                <a:cubicBezTo>
                  <a:pt x="10252710" y="230505"/>
                  <a:pt x="10238423" y="243459"/>
                  <a:pt x="10220897" y="243459"/>
                </a:cubicBezTo>
                <a:lnTo>
                  <a:pt x="10069354" y="243459"/>
                </a:lnTo>
                <a:cubicBezTo>
                  <a:pt x="10051922" y="243459"/>
                  <a:pt x="10037541" y="230600"/>
                  <a:pt x="10037541" y="214789"/>
                </a:cubicBezTo>
                <a:lnTo>
                  <a:pt x="10037541" y="62960"/>
                </a:lnTo>
                <a:close/>
                <a:moveTo>
                  <a:pt x="9761316" y="63056"/>
                </a:moveTo>
                <a:cubicBezTo>
                  <a:pt x="9761316" y="47339"/>
                  <a:pt x="9775603" y="34385"/>
                  <a:pt x="9793129" y="34385"/>
                </a:cubicBezTo>
                <a:lnTo>
                  <a:pt x="9944672" y="34385"/>
                </a:lnTo>
                <a:cubicBezTo>
                  <a:pt x="9962102" y="34385"/>
                  <a:pt x="9976485" y="47244"/>
                  <a:pt x="9976485" y="63056"/>
                </a:cubicBezTo>
                <a:lnTo>
                  <a:pt x="9976485" y="214789"/>
                </a:lnTo>
                <a:cubicBezTo>
                  <a:pt x="9976485" y="230505"/>
                  <a:pt x="9962198" y="243459"/>
                  <a:pt x="9944672" y="243459"/>
                </a:cubicBezTo>
                <a:lnTo>
                  <a:pt x="9793129" y="243459"/>
                </a:lnTo>
                <a:cubicBezTo>
                  <a:pt x="9775697" y="243459"/>
                  <a:pt x="9761316" y="230600"/>
                  <a:pt x="9761316" y="214789"/>
                </a:cubicBezTo>
                <a:lnTo>
                  <a:pt x="9761316" y="62960"/>
                </a:lnTo>
                <a:close/>
                <a:moveTo>
                  <a:pt x="9485090" y="63056"/>
                </a:moveTo>
                <a:cubicBezTo>
                  <a:pt x="9485090" y="47339"/>
                  <a:pt x="9499378" y="34385"/>
                  <a:pt x="9516904" y="34385"/>
                </a:cubicBezTo>
                <a:lnTo>
                  <a:pt x="9668446" y="34385"/>
                </a:lnTo>
                <a:cubicBezTo>
                  <a:pt x="9685877" y="34385"/>
                  <a:pt x="9700260" y="47244"/>
                  <a:pt x="9700260" y="63056"/>
                </a:cubicBezTo>
                <a:lnTo>
                  <a:pt x="9700260" y="214789"/>
                </a:lnTo>
                <a:cubicBezTo>
                  <a:pt x="9700260" y="230505"/>
                  <a:pt x="9685973" y="243459"/>
                  <a:pt x="9668446" y="243459"/>
                </a:cubicBezTo>
                <a:lnTo>
                  <a:pt x="9516904" y="243459"/>
                </a:lnTo>
                <a:cubicBezTo>
                  <a:pt x="9499473" y="243459"/>
                  <a:pt x="9485090" y="230600"/>
                  <a:pt x="9485090" y="214789"/>
                </a:cubicBezTo>
                <a:lnTo>
                  <a:pt x="9485090" y="62960"/>
                </a:lnTo>
                <a:close/>
                <a:moveTo>
                  <a:pt x="9208865" y="63056"/>
                </a:moveTo>
                <a:cubicBezTo>
                  <a:pt x="9208865" y="47339"/>
                  <a:pt x="9223153" y="34385"/>
                  <a:pt x="9240679" y="34385"/>
                </a:cubicBezTo>
                <a:lnTo>
                  <a:pt x="9392221" y="34385"/>
                </a:lnTo>
                <a:cubicBezTo>
                  <a:pt x="9409652" y="34385"/>
                  <a:pt x="9424035" y="47244"/>
                  <a:pt x="9424035" y="63056"/>
                </a:cubicBezTo>
                <a:lnTo>
                  <a:pt x="9424035" y="214789"/>
                </a:lnTo>
                <a:cubicBezTo>
                  <a:pt x="9424035" y="230505"/>
                  <a:pt x="9409748" y="243459"/>
                  <a:pt x="9392221" y="243459"/>
                </a:cubicBezTo>
                <a:lnTo>
                  <a:pt x="9240679" y="243459"/>
                </a:lnTo>
                <a:cubicBezTo>
                  <a:pt x="9223248" y="243459"/>
                  <a:pt x="9208865" y="230600"/>
                  <a:pt x="9208865" y="214789"/>
                </a:cubicBezTo>
                <a:lnTo>
                  <a:pt x="9208865" y="62960"/>
                </a:lnTo>
                <a:close/>
                <a:moveTo>
                  <a:pt x="8932640" y="63056"/>
                </a:moveTo>
                <a:cubicBezTo>
                  <a:pt x="8932640" y="47339"/>
                  <a:pt x="8946928" y="34385"/>
                  <a:pt x="8964454" y="34385"/>
                </a:cubicBezTo>
                <a:lnTo>
                  <a:pt x="9115996" y="34385"/>
                </a:lnTo>
                <a:cubicBezTo>
                  <a:pt x="9133427" y="34385"/>
                  <a:pt x="9147810" y="47244"/>
                  <a:pt x="9147810" y="63056"/>
                </a:cubicBezTo>
                <a:lnTo>
                  <a:pt x="9147810" y="214789"/>
                </a:lnTo>
                <a:cubicBezTo>
                  <a:pt x="9147810" y="230505"/>
                  <a:pt x="9133523" y="243459"/>
                  <a:pt x="9115996" y="243459"/>
                </a:cubicBezTo>
                <a:lnTo>
                  <a:pt x="8964454" y="243459"/>
                </a:lnTo>
                <a:cubicBezTo>
                  <a:pt x="8947023" y="243459"/>
                  <a:pt x="8932640" y="230600"/>
                  <a:pt x="8932640" y="214789"/>
                </a:cubicBezTo>
                <a:lnTo>
                  <a:pt x="8932640" y="62960"/>
                </a:lnTo>
                <a:close/>
                <a:moveTo>
                  <a:pt x="8656415" y="63056"/>
                </a:moveTo>
                <a:cubicBezTo>
                  <a:pt x="8656415" y="47339"/>
                  <a:pt x="8670703" y="34385"/>
                  <a:pt x="8688229" y="34385"/>
                </a:cubicBezTo>
                <a:lnTo>
                  <a:pt x="8839771" y="34385"/>
                </a:lnTo>
                <a:cubicBezTo>
                  <a:pt x="8857202" y="34385"/>
                  <a:pt x="8871585" y="47244"/>
                  <a:pt x="8871585" y="63056"/>
                </a:cubicBezTo>
                <a:lnTo>
                  <a:pt x="8871585" y="214789"/>
                </a:lnTo>
                <a:cubicBezTo>
                  <a:pt x="8871585" y="230505"/>
                  <a:pt x="8857298" y="243459"/>
                  <a:pt x="8839771" y="243459"/>
                </a:cubicBezTo>
                <a:lnTo>
                  <a:pt x="8688229" y="243459"/>
                </a:lnTo>
                <a:cubicBezTo>
                  <a:pt x="8670798" y="243459"/>
                  <a:pt x="8656415" y="230600"/>
                  <a:pt x="8656415" y="214789"/>
                </a:cubicBezTo>
                <a:lnTo>
                  <a:pt x="8656415" y="62960"/>
                </a:lnTo>
                <a:close/>
                <a:moveTo>
                  <a:pt x="8380190" y="63056"/>
                </a:moveTo>
                <a:cubicBezTo>
                  <a:pt x="8380190" y="47339"/>
                  <a:pt x="8394478" y="34385"/>
                  <a:pt x="8412004" y="34385"/>
                </a:cubicBezTo>
                <a:lnTo>
                  <a:pt x="8563546" y="34385"/>
                </a:lnTo>
                <a:cubicBezTo>
                  <a:pt x="8580977" y="34385"/>
                  <a:pt x="8595360" y="47244"/>
                  <a:pt x="8595360" y="63056"/>
                </a:cubicBezTo>
                <a:lnTo>
                  <a:pt x="8595360" y="214789"/>
                </a:lnTo>
                <a:cubicBezTo>
                  <a:pt x="8595360" y="230505"/>
                  <a:pt x="8581073" y="243459"/>
                  <a:pt x="8563546" y="243459"/>
                </a:cubicBezTo>
                <a:lnTo>
                  <a:pt x="8412004" y="243459"/>
                </a:lnTo>
                <a:cubicBezTo>
                  <a:pt x="8394573" y="243459"/>
                  <a:pt x="8380190" y="230600"/>
                  <a:pt x="8380190" y="214789"/>
                </a:cubicBezTo>
                <a:lnTo>
                  <a:pt x="8380190" y="62960"/>
                </a:lnTo>
                <a:close/>
                <a:moveTo>
                  <a:pt x="8103965" y="63056"/>
                </a:moveTo>
                <a:cubicBezTo>
                  <a:pt x="8103965" y="47339"/>
                  <a:pt x="8118253" y="34385"/>
                  <a:pt x="8135779" y="34385"/>
                </a:cubicBezTo>
                <a:lnTo>
                  <a:pt x="8287322" y="34385"/>
                </a:lnTo>
                <a:cubicBezTo>
                  <a:pt x="8304753" y="34385"/>
                  <a:pt x="8319135" y="47244"/>
                  <a:pt x="8319135" y="63056"/>
                </a:cubicBezTo>
                <a:lnTo>
                  <a:pt x="8319135" y="214789"/>
                </a:lnTo>
                <a:cubicBezTo>
                  <a:pt x="8319135" y="230505"/>
                  <a:pt x="8304848" y="243459"/>
                  <a:pt x="8287322" y="243459"/>
                </a:cubicBezTo>
                <a:lnTo>
                  <a:pt x="8135779" y="243459"/>
                </a:lnTo>
                <a:cubicBezTo>
                  <a:pt x="8118348" y="243459"/>
                  <a:pt x="8103965" y="230600"/>
                  <a:pt x="8103965" y="214789"/>
                </a:cubicBezTo>
                <a:lnTo>
                  <a:pt x="8103965" y="62960"/>
                </a:lnTo>
                <a:close/>
                <a:moveTo>
                  <a:pt x="7827740" y="63056"/>
                </a:moveTo>
                <a:cubicBezTo>
                  <a:pt x="7827740" y="47339"/>
                  <a:pt x="7842028" y="34385"/>
                  <a:pt x="7859554" y="34385"/>
                </a:cubicBezTo>
                <a:lnTo>
                  <a:pt x="8011097" y="34385"/>
                </a:lnTo>
                <a:cubicBezTo>
                  <a:pt x="8028528" y="34385"/>
                  <a:pt x="8042910" y="47244"/>
                  <a:pt x="8042910" y="63056"/>
                </a:cubicBezTo>
                <a:lnTo>
                  <a:pt x="8042910" y="214789"/>
                </a:lnTo>
                <a:cubicBezTo>
                  <a:pt x="8042910" y="230505"/>
                  <a:pt x="8028623" y="243459"/>
                  <a:pt x="8011097" y="243459"/>
                </a:cubicBezTo>
                <a:lnTo>
                  <a:pt x="7859554" y="243459"/>
                </a:lnTo>
                <a:cubicBezTo>
                  <a:pt x="7842123" y="243459"/>
                  <a:pt x="7827740" y="230600"/>
                  <a:pt x="7827740" y="214789"/>
                </a:cubicBezTo>
                <a:lnTo>
                  <a:pt x="7827740" y="62960"/>
                </a:lnTo>
                <a:close/>
                <a:moveTo>
                  <a:pt x="7551515" y="63056"/>
                </a:moveTo>
                <a:cubicBezTo>
                  <a:pt x="7551515" y="47339"/>
                  <a:pt x="7565803" y="34385"/>
                  <a:pt x="7583329" y="34385"/>
                </a:cubicBezTo>
                <a:lnTo>
                  <a:pt x="7734872" y="34385"/>
                </a:lnTo>
                <a:cubicBezTo>
                  <a:pt x="7752303" y="34385"/>
                  <a:pt x="7766685" y="47244"/>
                  <a:pt x="7766685" y="63056"/>
                </a:cubicBezTo>
                <a:lnTo>
                  <a:pt x="7766685" y="214789"/>
                </a:lnTo>
                <a:cubicBezTo>
                  <a:pt x="7766685" y="230505"/>
                  <a:pt x="7752398" y="243459"/>
                  <a:pt x="7734872" y="243459"/>
                </a:cubicBezTo>
                <a:lnTo>
                  <a:pt x="7583329" y="243459"/>
                </a:lnTo>
                <a:cubicBezTo>
                  <a:pt x="7565898" y="243459"/>
                  <a:pt x="7551515" y="230600"/>
                  <a:pt x="7551515" y="214789"/>
                </a:cubicBezTo>
                <a:lnTo>
                  <a:pt x="7551515" y="62960"/>
                </a:lnTo>
                <a:close/>
                <a:moveTo>
                  <a:pt x="7275290" y="63056"/>
                </a:moveTo>
                <a:cubicBezTo>
                  <a:pt x="7275290" y="47339"/>
                  <a:pt x="7289578" y="34385"/>
                  <a:pt x="7307104" y="34385"/>
                </a:cubicBezTo>
                <a:lnTo>
                  <a:pt x="7458647" y="34385"/>
                </a:lnTo>
                <a:cubicBezTo>
                  <a:pt x="7476078" y="34385"/>
                  <a:pt x="7490460" y="47244"/>
                  <a:pt x="7490460" y="63056"/>
                </a:cubicBezTo>
                <a:lnTo>
                  <a:pt x="7490460" y="214789"/>
                </a:lnTo>
                <a:cubicBezTo>
                  <a:pt x="7490460" y="230505"/>
                  <a:pt x="7476173" y="243459"/>
                  <a:pt x="7458647" y="243459"/>
                </a:cubicBezTo>
                <a:lnTo>
                  <a:pt x="7307104" y="243459"/>
                </a:lnTo>
                <a:cubicBezTo>
                  <a:pt x="7289673" y="243459"/>
                  <a:pt x="7275290" y="230600"/>
                  <a:pt x="7275290" y="214789"/>
                </a:cubicBezTo>
                <a:lnTo>
                  <a:pt x="7275290" y="62960"/>
                </a:lnTo>
                <a:close/>
                <a:moveTo>
                  <a:pt x="6999065" y="63056"/>
                </a:moveTo>
                <a:cubicBezTo>
                  <a:pt x="6999065" y="47339"/>
                  <a:pt x="7013353" y="34385"/>
                  <a:pt x="7030879" y="34385"/>
                </a:cubicBezTo>
                <a:lnTo>
                  <a:pt x="7182422" y="34385"/>
                </a:lnTo>
                <a:cubicBezTo>
                  <a:pt x="7199853" y="34385"/>
                  <a:pt x="7214235" y="47244"/>
                  <a:pt x="7214235" y="63056"/>
                </a:cubicBezTo>
                <a:lnTo>
                  <a:pt x="7214235" y="214789"/>
                </a:lnTo>
                <a:cubicBezTo>
                  <a:pt x="7214235" y="230505"/>
                  <a:pt x="7199948" y="243459"/>
                  <a:pt x="7182422" y="243459"/>
                </a:cubicBezTo>
                <a:lnTo>
                  <a:pt x="7030879" y="243459"/>
                </a:lnTo>
                <a:cubicBezTo>
                  <a:pt x="7013448" y="243459"/>
                  <a:pt x="6999065" y="230600"/>
                  <a:pt x="6999065" y="214789"/>
                </a:cubicBezTo>
                <a:lnTo>
                  <a:pt x="6999065" y="62960"/>
                </a:lnTo>
                <a:close/>
                <a:moveTo>
                  <a:pt x="6722840" y="63056"/>
                </a:moveTo>
                <a:cubicBezTo>
                  <a:pt x="6722840" y="47339"/>
                  <a:pt x="6737128" y="34385"/>
                  <a:pt x="6754654" y="34385"/>
                </a:cubicBezTo>
                <a:lnTo>
                  <a:pt x="6906197" y="34385"/>
                </a:lnTo>
                <a:cubicBezTo>
                  <a:pt x="6923628" y="34385"/>
                  <a:pt x="6938010" y="47244"/>
                  <a:pt x="6938010" y="63056"/>
                </a:cubicBezTo>
                <a:lnTo>
                  <a:pt x="6938010" y="214789"/>
                </a:lnTo>
                <a:cubicBezTo>
                  <a:pt x="6938010" y="230505"/>
                  <a:pt x="6923723" y="243459"/>
                  <a:pt x="6906197" y="243459"/>
                </a:cubicBezTo>
                <a:lnTo>
                  <a:pt x="6754654" y="243459"/>
                </a:lnTo>
                <a:cubicBezTo>
                  <a:pt x="6737223" y="243459"/>
                  <a:pt x="6722840" y="230600"/>
                  <a:pt x="6722840" y="214789"/>
                </a:cubicBezTo>
                <a:lnTo>
                  <a:pt x="6722840" y="62960"/>
                </a:lnTo>
                <a:close/>
                <a:moveTo>
                  <a:pt x="6446615" y="63056"/>
                </a:moveTo>
                <a:cubicBezTo>
                  <a:pt x="6446615" y="47339"/>
                  <a:pt x="6460903" y="34385"/>
                  <a:pt x="6478429" y="34385"/>
                </a:cubicBezTo>
                <a:lnTo>
                  <a:pt x="6629972" y="34385"/>
                </a:lnTo>
                <a:cubicBezTo>
                  <a:pt x="6647403" y="34385"/>
                  <a:pt x="6661785" y="47244"/>
                  <a:pt x="6661785" y="63056"/>
                </a:cubicBezTo>
                <a:lnTo>
                  <a:pt x="6661785" y="214789"/>
                </a:lnTo>
                <a:cubicBezTo>
                  <a:pt x="6661785" y="230505"/>
                  <a:pt x="6647498" y="243459"/>
                  <a:pt x="6629972" y="243459"/>
                </a:cubicBezTo>
                <a:lnTo>
                  <a:pt x="6478429" y="243459"/>
                </a:lnTo>
                <a:cubicBezTo>
                  <a:pt x="6460998" y="243459"/>
                  <a:pt x="6446615" y="230600"/>
                  <a:pt x="6446615" y="214789"/>
                </a:cubicBezTo>
                <a:lnTo>
                  <a:pt x="6446615" y="62960"/>
                </a:lnTo>
                <a:close/>
                <a:moveTo>
                  <a:pt x="6170390" y="63056"/>
                </a:moveTo>
                <a:cubicBezTo>
                  <a:pt x="6170390" y="47339"/>
                  <a:pt x="6184678" y="34385"/>
                  <a:pt x="6202204" y="34385"/>
                </a:cubicBezTo>
                <a:lnTo>
                  <a:pt x="6353747" y="34385"/>
                </a:lnTo>
                <a:cubicBezTo>
                  <a:pt x="6371178" y="34385"/>
                  <a:pt x="6385560" y="47244"/>
                  <a:pt x="6385560" y="63056"/>
                </a:cubicBezTo>
                <a:lnTo>
                  <a:pt x="6385560" y="214789"/>
                </a:lnTo>
                <a:cubicBezTo>
                  <a:pt x="6385560" y="230505"/>
                  <a:pt x="6371273" y="243459"/>
                  <a:pt x="6353747" y="243459"/>
                </a:cubicBezTo>
                <a:lnTo>
                  <a:pt x="6202204" y="243459"/>
                </a:lnTo>
                <a:cubicBezTo>
                  <a:pt x="6184773" y="243459"/>
                  <a:pt x="6170390" y="230600"/>
                  <a:pt x="6170390" y="214789"/>
                </a:cubicBezTo>
                <a:lnTo>
                  <a:pt x="6170390" y="62960"/>
                </a:lnTo>
                <a:close/>
                <a:moveTo>
                  <a:pt x="5894165" y="63056"/>
                </a:moveTo>
                <a:cubicBezTo>
                  <a:pt x="5894165" y="47339"/>
                  <a:pt x="5908453" y="34385"/>
                  <a:pt x="5925979" y="34385"/>
                </a:cubicBezTo>
                <a:lnTo>
                  <a:pt x="6077522" y="34385"/>
                </a:lnTo>
                <a:cubicBezTo>
                  <a:pt x="6094953" y="34385"/>
                  <a:pt x="6109335" y="47244"/>
                  <a:pt x="6109335" y="63056"/>
                </a:cubicBezTo>
                <a:lnTo>
                  <a:pt x="6109335" y="214789"/>
                </a:lnTo>
                <a:cubicBezTo>
                  <a:pt x="6109335" y="230505"/>
                  <a:pt x="6095048" y="243459"/>
                  <a:pt x="6077522" y="243459"/>
                </a:cubicBezTo>
                <a:lnTo>
                  <a:pt x="5925979" y="243459"/>
                </a:lnTo>
                <a:cubicBezTo>
                  <a:pt x="5908548" y="243459"/>
                  <a:pt x="5894165" y="230600"/>
                  <a:pt x="5894165" y="214789"/>
                </a:cubicBezTo>
                <a:lnTo>
                  <a:pt x="5894165" y="62960"/>
                </a:lnTo>
                <a:close/>
                <a:moveTo>
                  <a:pt x="5617940" y="63056"/>
                </a:moveTo>
                <a:cubicBezTo>
                  <a:pt x="5617940" y="47339"/>
                  <a:pt x="5632228" y="34385"/>
                  <a:pt x="5649754" y="34385"/>
                </a:cubicBezTo>
                <a:lnTo>
                  <a:pt x="5801297" y="34385"/>
                </a:lnTo>
                <a:cubicBezTo>
                  <a:pt x="5818728" y="34385"/>
                  <a:pt x="5833110" y="47244"/>
                  <a:pt x="5833110" y="63056"/>
                </a:cubicBezTo>
                <a:lnTo>
                  <a:pt x="5833110" y="214789"/>
                </a:lnTo>
                <a:cubicBezTo>
                  <a:pt x="5833110" y="230505"/>
                  <a:pt x="5818823" y="243459"/>
                  <a:pt x="5801297" y="243459"/>
                </a:cubicBezTo>
                <a:lnTo>
                  <a:pt x="5649754" y="243459"/>
                </a:lnTo>
                <a:cubicBezTo>
                  <a:pt x="5632323" y="243459"/>
                  <a:pt x="5617940" y="230600"/>
                  <a:pt x="5617940" y="214789"/>
                </a:cubicBezTo>
                <a:lnTo>
                  <a:pt x="5617940" y="62960"/>
                </a:lnTo>
                <a:close/>
                <a:moveTo>
                  <a:pt x="5341715" y="63056"/>
                </a:moveTo>
                <a:cubicBezTo>
                  <a:pt x="5341715" y="47339"/>
                  <a:pt x="5356003" y="34385"/>
                  <a:pt x="5373529" y="34385"/>
                </a:cubicBezTo>
                <a:lnTo>
                  <a:pt x="5525072" y="34385"/>
                </a:lnTo>
                <a:cubicBezTo>
                  <a:pt x="5542503" y="34385"/>
                  <a:pt x="5556885" y="47244"/>
                  <a:pt x="5556885" y="63056"/>
                </a:cubicBezTo>
                <a:lnTo>
                  <a:pt x="5556885" y="214789"/>
                </a:lnTo>
                <a:cubicBezTo>
                  <a:pt x="5556885" y="230505"/>
                  <a:pt x="5542598" y="243459"/>
                  <a:pt x="5525072" y="243459"/>
                </a:cubicBezTo>
                <a:lnTo>
                  <a:pt x="5373529" y="243459"/>
                </a:lnTo>
                <a:cubicBezTo>
                  <a:pt x="5356098" y="243459"/>
                  <a:pt x="5341715" y="230600"/>
                  <a:pt x="5341715" y="214789"/>
                </a:cubicBezTo>
                <a:lnTo>
                  <a:pt x="5341715" y="62960"/>
                </a:lnTo>
                <a:close/>
                <a:moveTo>
                  <a:pt x="5029772" y="63056"/>
                </a:moveTo>
                <a:cubicBezTo>
                  <a:pt x="5029772" y="47339"/>
                  <a:pt x="5044059" y="34385"/>
                  <a:pt x="5061585" y="34385"/>
                </a:cubicBezTo>
                <a:lnTo>
                  <a:pt x="5213128" y="34385"/>
                </a:lnTo>
                <a:cubicBezTo>
                  <a:pt x="5230559" y="34385"/>
                  <a:pt x="5244942" y="47244"/>
                  <a:pt x="5244942" y="63056"/>
                </a:cubicBezTo>
                <a:lnTo>
                  <a:pt x="5244942" y="214789"/>
                </a:lnTo>
                <a:cubicBezTo>
                  <a:pt x="5244942" y="230505"/>
                  <a:pt x="5230654" y="243459"/>
                  <a:pt x="5213128" y="243459"/>
                </a:cubicBezTo>
                <a:lnTo>
                  <a:pt x="5061585" y="243459"/>
                </a:lnTo>
                <a:cubicBezTo>
                  <a:pt x="5044155" y="243459"/>
                  <a:pt x="5029772" y="230600"/>
                  <a:pt x="5029772" y="214789"/>
                </a:cubicBezTo>
                <a:lnTo>
                  <a:pt x="5029772" y="62960"/>
                </a:lnTo>
                <a:close/>
                <a:moveTo>
                  <a:pt x="4753547" y="63056"/>
                </a:moveTo>
                <a:cubicBezTo>
                  <a:pt x="4753547" y="47339"/>
                  <a:pt x="4767834" y="34385"/>
                  <a:pt x="4785360" y="34385"/>
                </a:cubicBezTo>
                <a:lnTo>
                  <a:pt x="4936903" y="34385"/>
                </a:lnTo>
                <a:cubicBezTo>
                  <a:pt x="4954334" y="34385"/>
                  <a:pt x="4968717" y="47244"/>
                  <a:pt x="4968717" y="63056"/>
                </a:cubicBezTo>
                <a:lnTo>
                  <a:pt x="4968717" y="214789"/>
                </a:lnTo>
                <a:cubicBezTo>
                  <a:pt x="4968717" y="230505"/>
                  <a:pt x="4954429" y="243459"/>
                  <a:pt x="4936903" y="243459"/>
                </a:cubicBezTo>
                <a:lnTo>
                  <a:pt x="4785360" y="243459"/>
                </a:lnTo>
                <a:cubicBezTo>
                  <a:pt x="4767930" y="243459"/>
                  <a:pt x="4753547" y="230600"/>
                  <a:pt x="4753547" y="214789"/>
                </a:cubicBezTo>
                <a:lnTo>
                  <a:pt x="4753547" y="62960"/>
                </a:lnTo>
                <a:close/>
                <a:moveTo>
                  <a:pt x="4477322" y="63056"/>
                </a:moveTo>
                <a:cubicBezTo>
                  <a:pt x="4477322" y="47339"/>
                  <a:pt x="4491609" y="34385"/>
                  <a:pt x="4509135" y="34385"/>
                </a:cubicBezTo>
                <a:lnTo>
                  <a:pt x="4660678" y="34385"/>
                </a:lnTo>
                <a:cubicBezTo>
                  <a:pt x="4678109" y="34385"/>
                  <a:pt x="4692491" y="47244"/>
                  <a:pt x="4692491" y="63056"/>
                </a:cubicBezTo>
                <a:lnTo>
                  <a:pt x="4692491" y="214789"/>
                </a:lnTo>
                <a:cubicBezTo>
                  <a:pt x="4692491" y="230505"/>
                  <a:pt x="4678204" y="243459"/>
                  <a:pt x="4660678" y="243459"/>
                </a:cubicBezTo>
                <a:lnTo>
                  <a:pt x="4509135" y="243459"/>
                </a:lnTo>
                <a:cubicBezTo>
                  <a:pt x="4491705" y="243459"/>
                  <a:pt x="4477322" y="230600"/>
                  <a:pt x="4477322" y="214789"/>
                </a:cubicBezTo>
                <a:lnTo>
                  <a:pt x="4477322" y="62960"/>
                </a:lnTo>
                <a:close/>
                <a:moveTo>
                  <a:pt x="4201097" y="63056"/>
                </a:moveTo>
                <a:cubicBezTo>
                  <a:pt x="4201097" y="47339"/>
                  <a:pt x="4215384" y="34385"/>
                  <a:pt x="4232910" y="34385"/>
                </a:cubicBezTo>
                <a:lnTo>
                  <a:pt x="4384453" y="34385"/>
                </a:lnTo>
                <a:cubicBezTo>
                  <a:pt x="4401884" y="34385"/>
                  <a:pt x="4416266" y="47244"/>
                  <a:pt x="4416266" y="63056"/>
                </a:cubicBezTo>
                <a:lnTo>
                  <a:pt x="4416266" y="214789"/>
                </a:lnTo>
                <a:cubicBezTo>
                  <a:pt x="4416266" y="230505"/>
                  <a:pt x="4401979" y="243459"/>
                  <a:pt x="4384453" y="243459"/>
                </a:cubicBezTo>
                <a:lnTo>
                  <a:pt x="4232910" y="243459"/>
                </a:lnTo>
                <a:cubicBezTo>
                  <a:pt x="4215480" y="243459"/>
                  <a:pt x="4201097" y="230600"/>
                  <a:pt x="4201097" y="214789"/>
                </a:cubicBezTo>
                <a:lnTo>
                  <a:pt x="4201097" y="62960"/>
                </a:lnTo>
                <a:close/>
                <a:moveTo>
                  <a:pt x="3924872" y="63056"/>
                </a:moveTo>
                <a:cubicBezTo>
                  <a:pt x="3924872" y="47339"/>
                  <a:pt x="3939159" y="34385"/>
                  <a:pt x="3956685" y="34385"/>
                </a:cubicBezTo>
                <a:lnTo>
                  <a:pt x="4108228" y="34385"/>
                </a:lnTo>
                <a:cubicBezTo>
                  <a:pt x="4125659" y="34385"/>
                  <a:pt x="4140041" y="47244"/>
                  <a:pt x="4140041" y="63056"/>
                </a:cubicBezTo>
                <a:lnTo>
                  <a:pt x="4140041" y="214789"/>
                </a:lnTo>
                <a:cubicBezTo>
                  <a:pt x="4140041" y="230505"/>
                  <a:pt x="4125754" y="243459"/>
                  <a:pt x="4108228" y="243459"/>
                </a:cubicBezTo>
                <a:lnTo>
                  <a:pt x="3956685" y="243459"/>
                </a:lnTo>
                <a:cubicBezTo>
                  <a:pt x="3939254" y="243459"/>
                  <a:pt x="3924872" y="230600"/>
                  <a:pt x="3924872" y="214789"/>
                </a:cubicBezTo>
                <a:lnTo>
                  <a:pt x="3924872" y="62960"/>
                </a:lnTo>
                <a:close/>
                <a:moveTo>
                  <a:pt x="3648647" y="63056"/>
                </a:moveTo>
                <a:cubicBezTo>
                  <a:pt x="3648647" y="47339"/>
                  <a:pt x="3662934" y="34385"/>
                  <a:pt x="3680460" y="34385"/>
                </a:cubicBezTo>
                <a:lnTo>
                  <a:pt x="3832003" y="34385"/>
                </a:lnTo>
                <a:cubicBezTo>
                  <a:pt x="3849434" y="34385"/>
                  <a:pt x="3863816" y="47244"/>
                  <a:pt x="3863816" y="63056"/>
                </a:cubicBezTo>
                <a:lnTo>
                  <a:pt x="3863816" y="214789"/>
                </a:lnTo>
                <a:cubicBezTo>
                  <a:pt x="3863816" y="230505"/>
                  <a:pt x="3849529" y="243459"/>
                  <a:pt x="3832003" y="243459"/>
                </a:cubicBezTo>
                <a:lnTo>
                  <a:pt x="3680460" y="243459"/>
                </a:lnTo>
                <a:cubicBezTo>
                  <a:pt x="3663029" y="243459"/>
                  <a:pt x="3648647" y="230600"/>
                  <a:pt x="3648647" y="214789"/>
                </a:cubicBezTo>
                <a:lnTo>
                  <a:pt x="3648647" y="62960"/>
                </a:lnTo>
                <a:close/>
                <a:moveTo>
                  <a:pt x="3372422" y="63056"/>
                </a:moveTo>
                <a:cubicBezTo>
                  <a:pt x="3372422" y="47339"/>
                  <a:pt x="3386709" y="34385"/>
                  <a:pt x="3404235" y="34385"/>
                </a:cubicBezTo>
                <a:lnTo>
                  <a:pt x="3555778" y="34385"/>
                </a:lnTo>
                <a:cubicBezTo>
                  <a:pt x="3573209" y="34385"/>
                  <a:pt x="3587591" y="47244"/>
                  <a:pt x="3587591" y="63056"/>
                </a:cubicBezTo>
                <a:lnTo>
                  <a:pt x="3587591" y="214789"/>
                </a:lnTo>
                <a:cubicBezTo>
                  <a:pt x="3587591" y="230505"/>
                  <a:pt x="3573304" y="243459"/>
                  <a:pt x="3555778" y="243459"/>
                </a:cubicBezTo>
                <a:lnTo>
                  <a:pt x="3404235" y="243459"/>
                </a:lnTo>
                <a:cubicBezTo>
                  <a:pt x="3386804" y="243459"/>
                  <a:pt x="3372422" y="230600"/>
                  <a:pt x="3372422" y="214789"/>
                </a:cubicBezTo>
                <a:lnTo>
                  <a:pt x="3372422" y="62960"/>
                </a:lnTo>
                <a:close/>
                <a:moveTo>
                  <a:pt x="3096197" y="63056"/>
                </a:moveTo>
                <a:cubicBezTo>
                  <a:pt x="3096197" y="47339"/>
                  <a:pt x="3110484" y="34385"/>
                  <a:pt x="3128010" y="34385"/>
                </a:cubicBezTo>
                <a:lnTo>
                  <a:pt x="3279553" y="34385"/>
                </a:lnTo>
                <a:cubicBezTo>
                  <a:pt x="3296984" y="34385"/>
                  <a:pt x="3311366" y="47244"/>
                  <a:pt x="3311366" y="63056"/>
                </a:cubicBezTo>
                <a:lnTo>
                  <a:pt x="3311366" y="214789"/>
                </a:lnTo>
                <a:cubicBezTo>
                  <a:pt x="3311366" y="230505"/>
                  <a:pt x="3297079" y="243459"/>
                  <a:pt x="3279553" y="243459"/>
                </a:cubicBezTo>
                <a:lnTo>
                  <a:pt x="3128010" y="243459"/>
                </a:lnTo>
                <a:cubicBezTo>
                  <a:pt x="3110579" y="243459"/>
                  <a:pt x="3096197" y="230600"/>
                  <a:pt x="3096197" y="214789"/>
                </a:cubicBezTo>
                <a:lnTo>
                  <a:pt x="3096197" y="62960"/>
                </a:lnTo>
                <a:close/>
                <a:moveTo>
                  <a:pt x="2819972" y="63056"/>
                </a:moveTo>
                <a:cubicBezTo>
                  <a:pt x="2819972" y="47339"/>
                  <a:pt x="2834259" y="34385"/>
                  <a:pt x="2851785" y="34385"/>
                </a:cubicBezTo>
                <a:lnTo>
                  <a:pt x="3003328" y="34385"/>
                </a:lnTo>
                <a:cubicBezTo>
                  <a:pt x="3020759" y="34385"/>
                  <a:pt x="3035141" y="47244"/>
                  <a:pt x="3035141" y="63056"/>
                </a:cubicBezTo>
                <a:lnTo>
                  <a:pt x="3035141" y="214789"/>
                </a:lnTo>
                <a:cubicBezTo>
                  <a:pt x="3035141" y="230505"/>
                  <a:pt x="3020854" y="243459"/>
                  <a:pt x="3003328" y="243459"/>
                </a:cubicBezTo>
                <a:lnTo>
                  <a:pt x="2851785" y="243459"/>
                </a:lnTo>
                <a:cubicBezTo>
                  <a:pt x="2834354" y="243459"/>
                  <a:pt x="2819972" y="230600"/>
                  <a:pt x="2819972" y="214789"/>
                </a:cubicBezTo>
                <a:lnTo>
                  <a:pt x="2819972" y="62960"/>
                </a:lnTo>
                <a:close/>
                <a:moveTo>
                  <a:pt x="2543747" y="63056"/>
                </a:moveTo>
                <a:cubicBezTo>
                  <a:pt x="2543747" y="47339"/>
                  <a:pt x="2558034" y="34385"/>
                  <a:pt x="2575560" y="34385"/>
                </a:cubicBezTo>
                <a:lnTo>
                  <a:pt x="2727103" y="34385"/>
                </a:lnTo>
                <a:cubicBezTo>
                  <a:pt x="2744534" y="34385"/>
                  <a:pt x="2758916" y="47244"/>
                  <a:pt x="2758916" y="63056"/>
                </a:cubicBezTo>
                <a:lnTo>
                  <a:pt x="2758916" y="214789"/>
                </a:lnTo>
                <a:cubicBezTo>
                  <a:pt x="2758916" y="230505"/>
                  <a:pt x="2744629" y="243459"/>
                  <a:pt x="2727103" y="243459"/>
                </a:cubicBezTo>
                <a:lnTo>
                  <a:pt x="2575560" y="243459"/>
                </a:lnTo>
                <a:cubicBezTo>
                  <a:pt x="2558129" y="243459"/>
                  <a:pt x="2543747" y="230600"/>
                  <a:pt x="2543747" y="214789"/>
                </a:cubicBezTo>
                <a:lnTo>
                  <a:pt x="2543747" y="62960"/>
                </a:lnTo>
                <a:close/>
                <a:moveTo>
                  <a:pt x="2267522" y="63056"/>
                </a:moveTo>
                <a:cubicBezTo>
                  <a:pt x="2267522" y="47339"/>
                  <a:pt x="2281809" y="34385"/>
                  <a:pt x="2299335" y="34385"/>
                </a:cubicBezTo>
                <a:lnTo>
                  <a:pt x="2450878" y="34385"/>
                </a:lnTo>
                <a:cubicBezTo>
                  <a:pt x="2468309" y="34385"/>
                  <a:pt x="2482691" y="47244"/>
                  <a:pt x="2482691" y="63056"/>
                </a:cubicBezTo>
                <a:lnTo>
                  <a:pt x="2482691" y="214789"/>
                </a:lnTo>
                <a:cubicBezTo>
                  <a:pt x="2482691" y="230505"/>
                  <a:pt x="2468404" y="243459"/>
                  <a:pt x="2450878" y="243459"/>
                </a:cubicBezTo>
                <a:lnTo>
                  <a:pt x="2299335" y="243459"/>
                </a:lnTo>
                <a:cubicBezTo>
                  <a:pt x="2281904" y="243459"/>
                  <a:pt x="2267522" y="230600"/>
                  <a:pt x="2267522" y="214789"/>
                </a:cubicBezTo>
                <a:lnTo>
                  <a:pt x="2267522" y="62960"/>
                </a:lnTo>
                <a:close/>
                <a:moveTo>
                  <a:pt x="1991297" y="63056"/>
                </a:moveTo>
                <a:cubicBezTo>
                  <a:pt x="1991297" y="47339"/>
                  <a:pt x="2005584" y="34385"/>
                  <a:pt x="2023110" y="34385"/>
                </a:cubicBezTo>
                <a:lnTo>
                  <a:pt x="2174653" y="34385"/>
                </a:lnTo>
                <a:cubicBezTo>
                  <a:pt x="2192084" y="34385"/>
                  <a:pt x="2206466" y="47244"/>
                  <a:pt x="2206466" y="63056"/>
                </a:cubicBezTo>
                <a:lnTo>
                  <a:pt x="2206466" y="214789"/>
                </a:lnTo>
                <a:cubicBezTo>
                  <a:pt x="2206466" y="230505"/>
                  <a:pt x="2192179" y="243459"/>
                  <a:pt x="2174653" y="243459"/>
                </a:cubicBezTo>
                <a:lnTo>
                  <a:pt x="2023110" y="243459"/>
                </a:lnTo>
                <a:cubicBezTo>
                  <a:pt x="2005679" y="243459"/>
                  <a:pt x="1991297" y="230600"/>
                  <a:pt x="1991297" y="214789"/>
                </a:cubicBezTo>
                <a:lnTo>
                  <a:pt x="1991297" y="62960"/>
                </a:lnTo>
                <a:close/>
                <a:moveTo>
                  <a:pt x="1715072" y="63056"/>
                </a:moveTo>
                <a:cubicBezTo>
                  <a:pt x="1715072" y="47339"/>
                  <a:pt x="1729359" y="34385"/>
                  <a:pt x="1746885" y="34385"/>
                </a:cubicBezTo>
                <a:lnTo>
                  <a:pt x="1898428" y="34385"/>
                </a:lnTo>
                <a:cubicBezTo>
                  <a:pt x="1915859" y="34385"/>
                  <a:pt x="1930241" y="47244"/>
                  <a:pt x="1930241" y="63056"/>
                </a:cubicBezTo>
                <a:lnTo>
                  <a:pt x="1930241" y="214789"/>
                </a:lnTo>
                <a:cubicBezTo>
                  <a:pt x="1930241" y="230505"/>
                  <a:pt x="1915954" y="243459"/>
                  <a:pt x="1898428" y="243459"/>
                </a:cubicBezTo>
                <a:lnTo>
                  <a:pt x="1746885" y="243459"/>
                </a:lnTo>
                <a:cubicBezTo>
                  <a:pt x="1729454" y="243459"/>
                  <a:pt x="1715072" y="230600"/>
                  <a:pt x="1715072" y="214789"/>
                </a:cubicBezTo>
                <a:lnTo>
                  <a:pt x="1715072" y="62960"/>
                </a:lnTo>
                <a:close/>
                <a:moveTo>
                  <a:pt x="1438847" y="63056"/>
                </a:moveTo>
                <a:cubicBezTo>
                  <a:pt x="1438847" y="47339"/>
                  <a:pt x="1453134" y="34385"/>
                  <a:pt x="1470660" y="34385"/>
                </a:cubicBezTo>
                <a:lnTo>
                  <a:pt x="1622203" y="34385"/>
                </a:lnTo>
                <a:cubicBezTo>
                  <a:pt x="1639634" y="34385"/>
                  <a:pt x="1654016" y="47244"/>
                  <a:pt x="1654016" y="63056"/>
                </a:cubicBezTo>
                <a:lnTo>
                  <a:pt x="1654016" y="214789"/>
                </a:lnTo>
                <a:cubicBezTo>
                  <a:pt x="1654016" y="230505"/>
                  <a:pt x="1639729" y="243459"/>
                  <a:pt x="1622203" y="243459"/>
                </a:cubicBezTo>
                <a:lnTo>
                  <a:pt x="1470660" y="243459"/>
                </a:lnTo>
                <a:cubicBezTo>
                  <a:pt x="1453229" y="243459"/>
                  <a:pt x="1438847" y="230600"/>
                  <a:pt x="1438847" y="214789"/>
                </a:cubicBezTo>
                <a:lnTo>
                  <a:pt x="1438847" y="62960"/>
                </a:lnTo>
                <a:close/>
                <a:moveTo>
                  <a:pt x="1162622" y="63056"/>
                </a:moveTo>
                <a:cubicBezTo>
                  <a:pt x="1162622" y="47339"/>
                  <a:pt x="1176909" y="34385"/>
                  <a:pt x="1194435" y="34385"/>
                </a:cubicBezTo>
                <a:lnTo>
                  <a:pt x="1345978" y="34385"/>
                </a:lnTo>
                <a:cubicBezTo>
                  <a:pt x="1363409" y="34385"/>
                  <a:pt x="1377791" y="47244"/>
                  <a:pt x="1377791" y="63056"/>
                </a:cubicBezTo>
                <a:lnTo>
                  <a:pt x="1377791" y="214789"/>
                </a:lnTo>
                <a:cubicBezTo>
                  <a:pt x="1377791" y="230505"/>
                  <a:pt x="1363504" y="243459"/>
                  <a:pt x="1345978" y="243459"/>
                </a:cubicBezTo>
                <a:lnTo>
                  <a:pt x="1194435" y="243459"/>
                </a:lnTo>
                <a:cubicBezTo>
                  <a:pt x="1177004" y="243459"/>
                  <a:pt x="1162622" y="230600"/>
                  <a:pt x="1162622" y="214789"/>
                </a:cubicBezTo>
                <a:lnTo>
                  <a:pt x="1162622" y="62960"/>
                </a:lnTo>
                <a:close/>
                <a:moveTo>
                  <a:pt x="886397" y="63056"/>
                </a:moveTo>
                <a:cubicBezTo>
                  <a:pt x="886397" y="47339"/>
                  <a:pt x="900684" y="34385"/>
                  <a:pt x="918210" y="34385"/>
                </a:cubicBezTo>
                <a:lnTo>
                  <a:pt x="1069753" y="34385"/>
                </a:lnTo>
                <a:cubicBezTo>
                  <a:pt x="1087184" y="34385"/>
                  <a:pt x="1101566" y="47244"/>
                  <a:pt x="1101566" y="63056"/>
                </a:cubicBezTo>
                <a:lnTo>
                  <a:pt x="1101566" y="214789"/>
                </a:lnTo>
                <a:cubicBezTo>
                  <a:pt x="1101566" y="230505"/>
                  <a:pt x="1087279" y="243459"/>
                  <a:pt x="1069753" y="243459"/>
                </a:cubicBezTo>
                <a:lnTo>
                  <a:pt x="918210" y="243459"/>
                </a:lnTo>
                <a:cubicBezTo>
                  <a:pt x="900779" y="243459"/>
                  <a:pt x="886397" y="230600"/>
                  <a:pt x="886397" y="214789"/>
                </a:cubicBezTo>
                <a:lnTo>
                  <a:pt x="886397" y="62960"/>
                </a:lnTo>
                <a:close/>
                <a:moveTo>
                  <a:pt x="610172" y="63056"/>
                </a:moveTo>
                <a:cubicBezTo>
                  <a:pt x="610172" y="47339"/>
                  <a:pt x="624459" y="34385"/>
                  <a:pt x="641985" y="34385"/>
                </a:cubicBezTo>
                <a:lnTo>
                  <a:pt x="793528" y="34385"/>
                </a:lnTo>
                <a:cubicBezTo>
                  <a:pt x="810959" y="34385"/>
                  <a:pt x="825341" y="47244"/>
                  <a:pt x="825341" y="63056"/>
                </a:cubicBezTo>
                <a:lnTo>
                  <a:pt x="825341" y="214789"/>
                </a:lnTo>
                <a:cubicBezTo>
                  <a:pt x="825341" y="230505"/>
                  <a:pt x="811054" y="243459"/>
                  <a:pt x="793528" y="243459"/>
                </a:cubicBezTo>
                <a:lnTo>
                  <a:pt x="641985" y="243459"/>
                </a:lnTo>
                <a:cubicBezTo>
                  <a:pt x="624554" y="243459"/>
                  <a:pt x="610172" y="230600"/>
                  <a:pt x="610172" y="214789"/>
                </a:cubicBezTo>
                <a:lnTo>
                  <a:pt x="610172" y="62960"/>
                </a:lnTo>
                <a:close/>
                <a:moveTo>
                  <a:pt x="333947" y="63056"/>
                </a:moveTo>
                <a:cubicBezTo>
                  <a:pt x="333947" y="47339"/>
                  <a:pt x="348234" y="34385"/>
                  <a:pt x="365760" y="34385"/>
                </a:cubicBezTo>
                <a:lnTo>
                  <a:pt x="517303" y="34385"/>
                </a:lnTo>
                <a:cubicBezTo>
                  <a:pt x="534734" y="34385"/>
                  <a:pt x="549116" y="47244"/>
                  <a:pt x="549116" y="63056"/>
                </a:cubicBezTo>
                <a:lnTo>
                  <a:pt x="549116" y="214789"/>
                </a:lnTo>
                <a:cubicBezTo>
                  <a:pt x="549116" y="230505"/>
                  <a:pt x="534829" y="243459"/>
                  <a:pt x="517303" y="243459"/>
                </a:cubicBezTo>
                <a:lnTo>
                  <a:pt x="365760" y="243459"/>
                </a:lnTo>
                <a:cubicBezTo>
                  <a:pt x="348329" y="243459"/>
                  <a:pt x="333947" y="230600"/>
                  <a:pt x="333947" y="214789"/>
                </a:cubicBezTo>
                <a:lnTo>
                  <a:pt x="333947" y="62960"/>
                </a:lnTo>
                <a:close/>
                <a:moveTo>
                  <a:pt x="57722" y="63056"/>
                </a:moveTo>
                <a:cubicBezTo>
                  <a:pt x="57722" y="47339"/>
                  <a:pt x="72009" y="34385"/>
                  <a:pt x="89535" y="34385"/>
                </a:cubicBezTo>
                <a:lnTo>
                  <a:pt x="241078" y="34385"/>
                </a:lnTo>
                <a:cubicBezTo>
                  <a:pt x="258509" y="34385"/>
                  <a:pt x="272891" y="47244"/>
                  <a:pt x="272891" y="63056"/>
                </a:cubicBezTo>
                <a:lnTo>
                  <a:pt x="272891" y="214789"/>
                </a:lnTo>
                <a:cubicBezTo>
                  <a:pt x="272891" y="230505"/>
                  <a:pt x="258604" y="243459"/>
                  <a:pt x="241078" y="243459"/>
                </a:cubicBezTo>
                <a:lnTo>
                  <a:pt x="89535" y="243459"/>
                </a:lnTo>
                <a:cubicBezTo>
                  <a:pt x="72104" y="243459"/>
                  <a:pt x="57722" y="230600"/>
                  <a:pt x="57722" y="214789"/>
                </a:cubicBezTo>
                <a:lnTo>
                  <a:pt x="57722" y="62960"/>
                </a:lnTo>
                <a:close/>
              </a:path>
            </a:pathLst>
          </a:custGeom>
          <a:solidFill>
            <a:srgbClr val="FFFFFF">
              <a:alpha val="352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 name="Google Shape;66;p8"/>
          <p:cNvSpPr/>
          <p:nvPr/>
        </p:nvSpPr>
        <p:spPr>
          <a:xfrm flipH="1" rot="524770">
            <a:off x="-1732503" y="4607783"/>
            <a:ext cx="7296719" cy="885961"/>
          </a:xfrm>
          <a:custGeom>
            <a:rect b="b" l="l" r="r" t="t"/>
            <a:pathLst>
              <a:path extrusionOk="0" h="1283017" w="10566844">
                <a:moveTo>
                  <a:pt x="5283423" y="0"/>
                </a:moveTo>
                <a:lnTo>
                  <a:pt x="0" y="0"/>
                </a:lnTo>
                <a:lnTo>
                  <a:pt x="0" y="1283018"/>
                </a:lnTo>
                <a:lnTo>
                  <a:pt x="10566845" y="1283018"/>
                </a:lnTo>
                <a:lnTo>
                  <a:pt x="10566845" y="0"/>
                </a:lnTo>
                <a:lnTo>
                  <a:pt x="5283423" y="0"/>
                </a:lnTo>
                <a:close/>
                <a:moveTo>
                  <a:pt x="254222" y="1220057"/>
                </a:moveTo>
                <a:cubicBezTo>
                  <a:pt x="254222" y="1235774"/>
                  <a:pt x="239935" y="1248728"/>
                  <a:pt x="222409" y="1248728"/>
                </a:cubicBezTo>
                <a:lnTo>
                  <a:pt x="70866" y="1248728"/>
                </a:lnTo>
                <a:cubicBezTo>
                  <a:pt x="53435" y="1248728"/>
                  <a:pt x="39053" y="1235869"/>
                  <a:pt x="39053" y="1220057"/>
                </a:cubicBezTo>
                <a:lnTo>
                  <a:pt x="39053" y="1068324"/>
                </a:lnTo>
                <a:cubicBezTo>
                  <a:pt x="39053" y="1052608"/>
                  <a:pt x="53340" y="1039654"/>
                  <a:pt x="70866" y="1039654"/>
                </a:cubicBezTo>
                <a:lnTo>
                  <a:pt x="222409" y="1039654"/>
                </a:lnTo>
                <a:cubicBezTo>
                  <a:pt x="239840" y="1039654"/>
                  <a:pt x="254222" y="1052513"/>
                  <a:pt x="254222" y="1068324"/>
                </a:cubicBezTo>
                <a:lnTo>
                  <a:pt x="254222" y="1220057"/>
                </a:lnTo>
                <a:close/>
                <a:moveTo>
                  <a:pt x="530447" y="1220057"/>
                </a:moveTo>
                <a:cubicBezTo>
                  <a:pt x="530447" y="1235774"/>
                  <a:pt x="516160" y="1248728"/>
                  <a:pt x="498634" y="1248728"/>
                </a:cubicBezTo>
                <a:lnTo>
                  <a:pt x="347091" y="1248728"/>
                </a:lnTo>
                <a:cubicBezTo>
                  <a:pt x="329660" y="1248728"/>
                  <a:pt x="315278" y="1235869"/>
                  <a:pt x="315278" y="1220057"/>
                </a:cubicBezTo>
                <a:lnTo>
                  <a:pt x="315278" y="1068324"/>
                </a:lnTo>
                <a:cubicBezTo>
                  <a:pt x="315278" y="1052608"/>
                  <a:pt x="329565" y="1039654"/>
                  <a:pt x="347091" y="1039654"/>
                </a:cubicBezTo>
                <a:lnTo>
                  <a:pt x="498634" y="1039654"/>
                </a:lnTo>
                <a:cubicBezTo>
                  <a:pt x="516065" y="1039654"/>
                  <a:pt x="530447" y="1052513"/>
                  <a:pt x="530447" y="1068324"/>
                </a:cubicBezTo>
                <a:lnTo>
                  <a:pt x="530447" y="1220057"/>
                </a:lnTo>
                <a:close/>
                <a:moveTo>
                  <a:pt x="806672" y="1220057"/>
                </a:moveTo>
                <a:cubicBezTo>
                  <a:pt x="806672" y="1235774"/>
                  <a:pt x="792385" y="1248728"/>
                  <a:pt x="774859" y="1248728"/>
                </a:cubicBezTo>
                <a:lnTo>
                  <a:pt x="623316" y="1248728"/>
                </a:lnTo>
                <a:cubicBezTo>
                  <a:pt x="605885" y="1248728"/>
                  <a:pt x="591503" y="1235869"/>
                  <a:pt x="591503" y="1220057"/>
                </a:cubicBezTo>
                <a:lnTo>
                  <a:pt x="591503" y="1068324"/>
                </a:lnTo>
                <a:cubicBezTo>
                  <a:pt x="591503" y="1052608"/>
                  <a:pt x="605790" y="1039654"/>
                  <a:pt x="623316" y="1039654"/>
                </a:cubicBezTo>
                <a:lnTo>
                  <a:pt x="774859" y="1039654"/>
                </a:lnTo>
                <a:cubicBezTo>
                  <a:pt x="792290" y="1039654"/>
                  <a:pt x="806672" y="1052513"/>
                  <a:pt x="806672" y="1068324"/>
                </a:cubicBezTo>
                <a:lnTo>
                  <a:pt x="806672" y="1220057"/>
                </a:lnTo>
                <a:close/>
                <a:moveTo>
                  <a:pt x="1082897" y="1220057"/>
                </a:moveTo>
                <a:cubicBezTo>
                  <a:pt x="1082897" y="1235774"/>
                  <a:pt x="1068610" y="1248728"/>
                  <a:pt x="1051084" y="1248728"/>
                </a:cubicBezTo>
                <a:lnTo>
                  <a:pt x="899541" y="1248728"/>
                </a:lnTo>
                <a:cubicBezTo>
                  <a:pt x="882110" y="1248728"/>
                  <a:pt x="867728" y="1235869"/>
                  <a:pt x="867728" y="1220057"/>
                </a:cubicBezTo>
                <a:lnTo>
                  <a:pt x="867728" y="1068324"/>
                </a:lnTo>
                <a:cubicBezTo>
                  <a:pt x="867728" y="1052608"/>
                  <a:pt x="882015" y="1039654"/>
                  <a:pt x="899541" y="1039654"/>
                </a:cubicBezTo>
                <a:lnTo>
                  <a:pt x="1051084" y="1039654"/>
                </a:lnTo>
                <a:cubicBezTo>
                  <a:pt x="1068515" y="1039654"/>
                  <a:pt x="1082897" y="1052513"/>
                  <a:pt x="1082897" y="1068324"/>
                </a:cubicBezTo>
                <a:lnTo>
                  <a:pt x="1082897" y="1220057"/>
                </a:lnTo>
                <a:close/>
                <a:moveTo>
                  <a:pt x="1359122" y="1220057"/>
                </a:moveTo>
                <a:cubicBezTo>
                  <a:pt x="1359122" y="1235774"/>
                  <a:pt x="1344835" y="1248728"/>
                  <a:pt x="1327309" y="1248728"/>
                </a:cubicBezTo>
                <a:lnTo>
                  <a:pt x="1175766" y="1248728"/>
                </a:lnTo>
                <a:cubicBezTo>
                  <a:pt x="1158335" y="1248728"/>
                  <a:pt x="1143953" y="1235869"/>
                  <a:pt x="1143953" y="1220057"/>
                </a:cubicBezTo>
                <a:lnTo>
                  <a:pt x="1143953" y="1068324"/>
                </a:lnTo>
                <a:cubicBezTo>
                  <a:pt x="1143953" y="1052608"/>
                  <a:pt x="1158240" y="1039654"/>
                  <a:pt x="1175766" y="1039654"/>
                </a:cubicBezTo>
                <a:lnTo>
                  <a:pt x="1327309" y="1039654"/>
                </a:lnTo>
                <a:cubicBezTo>
                  <a:pt x="1344739" y="1039654"/>
                  <a:pt x="1359122" y="1052513"/>
                  <a:pt x="1359122" y="1068324"/>
                </a:cubicBezTo>
                <a:lnTo>
                  <a:pt x="1359122" y="1220057"/>
                </a:lnTo>
                <a:close/>
                <a:moveTo>
                  <a:pt x="1635347" y="1220057"/>
                </a:moveTo>
                <a:cubicBezTo>
                  <a:pt x="1635347" y="1235774"/>
                  <a:pt x="1621060" y="1248728"/>
                  <a:pt x="1603534" y="1248728"/>
                </a:cubicBezTo>
                <a:lnTo>
                  <a:pt x="1451991" y="1248728"/>
                </a:lnTo>
                <a:cubicBezTo>
                  <a:pt x="1434560" y="1248728"/>
                  <a:pt x="1420178" y="1235869"/>
                  <a:pt x="1420178" y="1220057"/>
                </a:cubicBezTo>
                <a:lnTo>
                  <a:pt x="1420178" y="1068324"/>
                </a:lnTo>
                <a:cubicBezTo>
                  <a:pt x="1420178" y="1052608"/>
                  <a:pt x="1434465" y="1039654"/>
                  <a:pt x="1451991" y="1039654"/>
                </a:cubicBezTo>
                <a:lnTo>
                  <a:pt x="1603534" y="1039654"/>
                </a:lnTo>
                <a:cubicBezTo>
                  <a:pt x="1620964" y="1039654"/>
                  <a:pt x="1635347" y="1052513"/>
                  <a:pt x="1635347" y="1068324"/>
                </a:cubicBezTo>
                <a:lnTo>
                  <a:pt x="1635347" y="1220057"/>
                </a:lnTo>
                <a:close/>
                <a:moveTo>
                  <a:pt x="1911572" y="1220057"/>
                </a:moveTo>
                <a:cubicBezTo>
                  <a:pt x="1911572" y="1235774"/>
                  <a:pt x="1897285" y="1248728"/>
                  <a:pt x="1879759" y="1248728"/>
                </a:cubicBezTo>
                <a:lnTo>
                  <a:pt x="1728216" y="1248728"/>
                </a:lnTo>
                <a:cubicBezTo>
                  <a:pt x="1710785" y="1248728"/>
                  <a:pt x="1696403" y="1235869"/>
                  <a:pt x="1696403" y="1220057"/>
                </a:cubicBezTo>
                <a:lnTo>
                  <a:pt x="1696403" y="1068324"/>
                </a:lnTo>
                <a:cubicBezTo>
                  <a:pt x="1696403" y="1052608"/>
                  <a:pt x="1710690" y="1039654"/>
                  <a:pt x="1728216" y="1039654"/>
                </a:cubicBezTo>
                <a:lnTo>
                  <a:pt x="1879759" y="1039654"/>
                </a:lnTo>
                <a:cubicBezTo>
                  <a:pt x="1897189" y="1039654"/>
                  <a:pt x="1911572" y="1052513"/>
                  <a:pt x="1911572" y="1068324"/>
                </a:cubicBezTo>
                <a:lnTo>
                  <a:pt x="1911572" y="1220057"/>
                </a:lnTo>
                <a:close/>
                <a:moveTo>
                  <a:pt x="2187797" y="1220057"/>
                </a:moveTo>
                <a:cubicBezTo>
                  <a:pt x="2187797" y="1235774"/>
                  <a:pt x="2173510" y="1248728"/>
                  <a:pt x="2155984" y="1248728"/>
                </a:cubicBezTo>
                <a:lnTo>
                  <a:pt x="2004441" y="1248728"/>
                </a:lnTo>
                <a:cubicBezTo>
                  <a:pt x="1987010" y="1248728"/>
                  <a:pt x="1972628" y="1235869"/>
                  <a:pt x="1972628" y="1220057"/>
                </a:cubicBezTo>
                <a:lnTo>
                  <a:pt x="1972628" y="1068324"/>
                </a:lnTo>
                <a:cubicBezTo>
                  <a:pt x="1972628" y="1052608"/>
                  <a:pt x="1986915" y="1039654"/>
                  <a:pt x="2004441" y="1039654"/>
                </a:cubicBezTo>
                <a:lnTo>
                  <a:pt x="2155984" y="1039654"/>
                </a:lnTo>
                <a:cubicBezTo>
                  <a:pt x="2173415" y="1039654"/>
                  <a:pt x="2187797" y="1052513"/>
                  <a:pt x="2187797" y="1068324"/>
                </a:cubicBezTo>
                <a:lnTo>
                  <a:pt x="2187797" y="1220057"/>
                </a:lnTo>
                <a:close/>
                <a:moveTo>
                  <a:pt x="2464022" y="1220057"/>
                </a:moveTo>
                <a:cubicBezTo>
                  <a:pt x="2464022" y="1235774"/>
                  <a:pt x="2449735" y="1248728"/>
                  <a:pt x="2432209" y="1248728"/>
                </a:cubicBezTo>
                <a:lnTo>
                  <a:pt x="2280666" y="1248728"/>
                </a:lnTo>
                <a:cubicBezTo>
                  <a:pt x="2263235" y="1248728"/>
                  <a:pt x="2248853" y="1235869"/>
                  <a:pt x="2248853" y="1220057"/>
                </a:cubicBezTo>
                <a:lnTo>
                  <a:pt x="2248853" y="1068324"/>
                </a:lnTo>
                <a:cubicBezTo>
                  <a:pt x="2248853" y="1052608"/>
                  <a:pt x="2263140" y="1039654"/>
                  <a:pt x="2280666" y="1039654"/>
                </a:cubicBezTo>
                <a:lnTo>
                  <a:pt x="2432209" y="1039654"/>
                </a:lnTo>
                <a:cubicBezTo>
                  <a:pt x="2449640" y="1039654"/>
                  <a:pt x="2464022" y="1052513"/>
                  <a:pt x="2464022" y="1068324"/>
                </a:cubicBezTo>
                <a:lnTo>
                  <a:pt x="2464022" y="1220057"/>
                </a:lnTo>
                <a:close/>
                <a:moveTo>
                  <a:pt x="2740247" y="1220057"/>
                </a:moveTo>
                <a:cubicBezTo>
                  <a:pt x="2740247" y="1235774"/>
                  <a:pt x="2725960" y="1248728"/>
                  <a:pt x="2708434" y="1248728"/>
                </a:cubicBezTo>
                <a:lnTo>
                  <a:pt x="2556891" y="1248728"/>
                </a:lnTo>
                <a:cubicBezTo>
                  <a:pt x="2539460" y="1248728"/>
                  <a:pt x="2525078" y="1235869"/>
                  <a:pt x="2525078" y="1220057"/>
                </a:cubicBezTo>
                <a:lnTo>
                  <a:pt x="2525078" y="1068324"/>
                </a:lnTo>
                <a:cubicBezTo>
                  <a:pt x="2525078" y="1052608"/>
                  <a:pt x="2539365" y="1039654"/>
                  <a:pt x="2556891" y="1039654"/>
                </a:cubicBezTo>
                <a:lnTo>
                  <a:pt x="2708434" y="1039654"/>
                </a:lnTo>
                <a:cubicBezTo>
                  <a:pt x="2725865" y="1039654"/>
                  <a:pt x="2740247" y="1052513"/>
                  <a:pt x="2740247" y="1068324"/>
                </a:cubicBezTo>
                <a:lnTo>
                  <a:pt x="2740247" y="1220057"/>
                </a:lnTo>
                <a:close/>
                <a:moveTo>
                  <a:pt x="3016472" y="1220057"/>
                </a:moveTo>
                <a:cubicBezTo>
                  <a:pt x="3016472" y="1235774"/>
                  <a:pt x="3002185" y="1248728"/>
                  <a:pt x="2984659" y="1248728"/>
                </a:cubicBezTo>
                <a:lnTo>
                  <a:pt x="2833116" y="1248728"/>
                </a:lnTo>
                <a:cubicBezTo>
                  <a:pt x="2815685" y="1248728"/>
                  <a:pt x="2801303" y="1235869"/>
                  <a:pt x="2801303" y="1220057"/>
                </a:cubicBezTo>
                <a:lnTo>
                  <a:pt x="2801303" y="1068324"/>
                </a:lnTo>
                <a:cubicBezTo>
                  <a:pt x="2801303" y="1052608"/>
                  <a:pt x="2815590" y="1039654"/>
                  <a:pt x="2833116" y="1039654"/>
                </a:cubicBezTo>
                <a:lnTo>
                  <a:pt x="2984659" y="1039654"/>
                </a:lnTo>
                <a:cubicBezTo>
                  <a:pt x="3002090" y="1039654"/>
                  <a:pt x="3016472" y="1052513"/>
                  <a:pt x="3016472" y="1068324"/>
                </a:cubicBezTo>
                <a:lnTo>
                  <a:pt x="3016472" y="1220057"/>
                </a:lnTo>
                <a:close/>
                <a:moveTo>
                  <a:pt x="3292697" y="1220057"/>
                </a:moveTo>
                <a:cubicBezTo>
                  <a:pt x="3292697" y="1235774"/>
                  <a:pt x="3278410" y="1248728"/>
                  <a:pt x="3260884" y="1248728"/>
                </a:cubicBezTo>
                <a:lnTo>
                  <a:pt x="3109341" y="1248728"/>
                </a:lnTo>
                <a:cubicBezTo>
                  <a:pt x="3091910" y="1248728"/>
                  <a:pt x="3077528" y="1235869"/>
                  <a:pt x="3077528" y="1220057"/>
                </a:cubicBezTo>
                <a:lnTo>
                  <a:pt x="3077528" y="1068324"/>
                </a:lnTo>
                <a:cubicBezTo>
                  <a:pt x="3077528" y="1052608"/>
                  <a:pt x="3091815" y="1039654"/>
                  <a:pt x="3109341" y="1039654"/>
                </a:cubicBezTo>
                <a:lnTo>
                  <a:pt x="3260884" y="1039654"/>
                </a:lnTo>
                <a:cubicBezTo>
                  <a:pt x="3278315" y="1039654"/>
                  <a:pt x="3292697" y="1052513"/>
                  <a:pt x="3292697" y="1068324"/>
                </a:cubicBezTo>
                <a:lnTo>
                  <a:pt x="3292697" y="1220057"/>
                </a:lnTo>
                <a:close/>
                <a:moveTo>
                  <a:pt x="3568922" y="1220057"/>
                </a:moveTo>
                <a:cubicBezTo>
                  <a:pt x="3568922" y="1235774"/>
                  <a:pt x="3554635" y="1248728"/>
                  <a:pt x="3537109" y="1248728"/>
                </a:cubicBezTo>
                <a:lnTo>
                  <a:pt x="3385566" y="1248728"/>
                </a:lnTo>
                <a:cubicBezTo>
                  <a:pt x="3368135" y="1248728"/>
                  <a:pt x="3353753" y="1235869"/>
                  <a:pt x="3353753" y="1220057"/>
                </a:cubicBezTo>
                <a:lnTo>
                  <a:pt x="3353753" y="1068324"/>
                </a:lnTo>
                <a:cubicBezTo>
                  <a:pt x="3353753" y="1052608"/>
                  <a:pt x="3368040" y="1039654"/>
                  <a:pt x="3385566" y="1039654"/>
                </a:cubicBezTo>
                <a:lnTo>
                  <a:pt x="3537109" y="1039654"/>
                </a:lnTo>
                <a:cubicBezTo>
                  <a:pt x="3554540" y="1039654"/>
                  <a:pt x="3568922" y="1052513"/>
                  <a:pt x="3568922" y="1068324"/>
                </a:cubicBezTo>
                <a:lnTo>
                  <a:pt x="3568922" y="1220057"/>
                </a:lnTo>
                <a:close/>
                <a:moveTo>
                  <a:pt x="3845147" y="1220057"/>
                </a:moveTo>
                <a:cubicBezTo>
                  <a:pt x="3845147" y="1235774"/>
                  <a:pt x="3830860" y="1248728"/>
                  <a:pt x="3813334" y="1248728"/>
                </a:cubicBezTo>
                <a:lnTo>
                  <a:pt x="3661791" y="1248728"/>
                </a:lnTo>
                <a:cubicBezTo>
                  <a:pt x="3644360" y="1248728"/>
                  <a:pt x="3629978" y="1235869"/>
                  <a:pt x="3629978" y="1220057"/>
                </a:cubicBezTo>
                <a:lnTo>
                  <a:pt x="3629978" y="1068324"/>
                </a:lnTo>
                <a:cubicBezTo>
                  <a:pt x="3629978" y="1052608"/>
                  <a:pt x="3644265" y="1039654"/>
                  <a:pt x="3661791" y="1039654"/>
                </a:cubicBezTo>
                <a:lnTo>
                  <a:pt x="3813334" y="1039654"/>
                </a:lnTo>
                <a:cubicBezTo>
                  <a:pt x="3830765" y="1039654"/>
                  <a:pt x="3845147" y="1052513"/>
                  <a:pt x="3845147" y="1068324"/>
                </a:cubicBezTo>
                <a:lnTo>
                  <a:pt x="3845147" y="1220057"/>
                </a:lnTo>
                <a:close/>
                <a:moveTo>
                  <a:pt x="4121372" y="1220057"/>
                </a:moveTo>
                <a:cubicBezTo>
                  <a:pt x="4121372" y="1235774"/>
                  <a:pt x="4107085" y="1248728"/>
                  <a:pt x="4089559" y="1248728"/>
                </a:cubicBezTo>
                <a:lnTo>
                  <a:pt x="3938016" y="1248728"/>
                </a:lnTo>
                <a:cubicBezTo>
                  <a:pt x="3920585" y="1248728"/>
                  <a:pt x="3906203" y="1235869"/>
                  <a:pt x="3906203" y="1220057"/>
                </a:cubicBezTo>
                <a:lnTo>
                  <a:pt x="3906203" y="1068324"/>
                </a:lnTo>
                <a:cubicBezTo>
                  <a:pt x="3906203" y="1052608"/>
                  <a:pt x="3920490" y="1039654"/>
                  <a:pt x="3938016" y="1039654"/>
                </a:cubicBezTo>
                <a:lnTo>
                  <a:pt x="4089559" y="1039654"/>
                </a:lnTo>
                <a:cubicBezTo>
                  <a:pt x="4106990" y="1039654"/>
                  <a:pt x="4121372" y="1052513"/>
                  <a:pt x="4121372" y="1068324"/>
                </a:cubicBezTo>
                <a:lnTo>
                  <a:pt x="4121372" y="1220057"/>
                </a:lnTo>
                <a:close/>
                <a:moveTo>
                  <a:pt x="4397598" y="1220057"/>
                </a:moveTo>
                <a:cubicBezTo>
                  <a:pt x="4397598" y="1235774"/>
                  <a:pt x="4383310" y="1248728"/>
                  <a:pt x="4365784" y="1248728"/>
                </a:cubicBezTo>
                <a:lnTo>
                  <a:pt x="4214241" y="1248728"/>
                </a:lnTo>
                <a:cubicBezTo>
                  <a:pt x="4196810" y="1248728"/>
                  <a:pt x="4182428" y="1235869"/>
                  <a:pt x="4182428" y="1220057"/>
                </a:cubicBezTo>
                <a:lnTo>
                  <a:pt x="4182428" y="1068324"/>
                </a:lnTo>
                <a:cubicBezTo>
                  <a:pt x="4182428" y="1052608"/>
                  <a:pt x="4196715" y="1039654"/>
                  <a:pt x="4214241" y="1039654"/>
                </a:cubicBezTo>
                <a:lnTo>
                  <a:pt x="4365784" y="1039654"/>
                </a:lnTo>
                <a:cubicBezTo>
                  <a:pt x="4383215" y="1039654"/>
                  <a:pt x="4397598" y="1052513"/>
                  <a:pt x="4397598" y="1068324"/>
                </a:cubicBezTo>
                <a:lnTo>
                  <a:pt x="4397598" y="1220057"/>
                </a:lnTo>
                <a:close/>
                <a:moveTo>
                  <a:pt x="4673823" y="1220057"/>
                </a:moveTo>
                <a:cubicBezTo>
                  <a:pt x="4673823" y="1235774"/>
                  <a:pt x="4659535" y="1248728"/>
                  <a:pt x="4642009" y="1248728"/>
                </a:cubicBezTo>
                <a:lnTo>
                  <a:pt x="4490466" y="1248728"/>
                </a:lnTo>
                <a:cubicBezTo>
                  <a:pt x="4473035" y="1248728"/>
                  <a:pt x="4458653" y="1235869"/>
                  <a:pt x="4458653" y="1220057"/>
                </a:cubicBezTo>
                <a:lnTo>
                  <a:pt x="4458653" y="1068324"/>
                </a:lnTo>
                <a:cubicBezTo>
                  <a:pt x="4458653" y="1052608"/>
                  <a:pt x="4472940" y="1039654"/>
                  <a:pt x="4490466" y="1039654"/>
                </a:cubicBezTo>
                <a:lnTo>
                  <a:pt x="4642009" y="1039654"/>
                </a:lnTo>
                <a:cubicBezTo>
                  <a:pt x="4659440" y="1039654"/>
                  <a:pt x="4673823" y="1052513"/>
                  <a:pt x="4673823" y="1068324"/>
                </a:cubicBezTo>
                <a:lnTo>
                  <a:pt x="4673823" y="1220057"/>
                </a:lnTo>
                <a:close/>
                <a:moveTo>
                  <a:pt x="4950048" y="1220057"/>
                </a:moveTo>
                <a:cubicBezTo>
                  <a:pt x="4950048" y="1235774"/>
                  <a:pt x="4935760" y="1248728"/>
                  <a:pt x="4918234" y="1248728"/>
                </a:cubicBezTo>
                <a:lnTo>
                  <a:pt x="4766691" y="1248728"/>
                </a:lnTo>
                <a:cubicBezTo>
                  <a:pt x="4749260" y="1248728"/>
                  <a:pt x="4734878" y="1235869"/>
                  <a:pt x="4734878" y="1220057"/>
                </a:cubicBezTo>
                <a:lnTo>
                  <a:pt x="4734878" y="1068324"/>
                </a:lnTo>
                <a:cubicBezTo>
                  <a:pt x="4734878" y="1052608"/>
                  <a:pt x="4749165" y="1039654"/>
                  <a:pt x="4766691" y="1039654"/>
                </a:cubicBezTo>
                <a:lnTo>
                  <a:pt x="4918234" y="1039654"/>
                </a:lnTo>
                <a:cubicBezTo>
                  <a:pt x="4935665" y="1039654"/>
                  <a:pt x="4950048" y="1052513"/>
                  <a:pt x="4950048" y="1068324"/>
                </a:cubicBezTo>
                <a:lnTo>
                  <a:pt x="4950048" y="1220057"/>
                </a:lnTo>
                <a:close/>
                <a:moveTo>
                  <a:pt x="5226273" y="1220057"/>
                </a:moveTo>
                <a:cubicBezTo>
                  <a:pt x="5226273" y="1235774"/>
                  <a:pt x="5211985" y="1248728"/>
                  <a:pt x="5194459" y="1248728"/>
                </a:cubicBezTo>
                <a:lnTo>
                  <a:pt x="5042916" y="1248728"/>
                </a:lnTo>
                <a:cubicBezTo>
                  <a:pt x="5025485" y="1248728"/>
                  <a:pt x="5011103" y="1235869"/>
                  <a:pt x="5011103" y="1220057"/>
                </a:cubicBezTo>
                <a:lnTo>
                  <a:pt x="5011103" y="1068324"/>
                </a:lnTo>
                <a:cubicBezTo>
                  <a:pt x="5011103" y="1052608"/>
                  <a:pt x="5025390" y="1039654"/>
                  <a:pt x="5042916" y="1039654"/>
                </a:cubicBezTo>
                <a:lnTo>
                  <a:pt x="5194459" y="1039654"/>
                </a:lnTo>
                <a:cubicBezTo>
                  <a:pt x="5211890" y="1039654"/>
                  <a:pt x="5226273" y="1052513"/>
                  <a:pt x="5226273" y="1068324"/>
                </a:cubicBezTo>
                <a:lnTo>
                  <a:pt x="5226273" y="1220057"/>
                </a:lnTo>
                <a:close/>
                <a:moveTo>
                  <a:pt x="5538216" y="1220057"/>
                </a:moveTo>
                <a:cubicBezTo>
                  <a:pt x="5538216" y="1235774"/>
                  <a:pt x="5523929" y="1248728"/>
                  <a:pt x="5506403" y="1248728"/>
                </a:cubicBezTo>
                <a:lnTo>
                  <a:pt x="5354860" y="1248728"/>
                </a:lnTo>
                <a:cubicBezTo>
                  <a:pt x="5337429" y="1248728"/>
                  <a:pt x="5323046" y="1235869"/>
                  <a:pt x="5323046" y="1220057"/>
                </a:cubicBezTo>
                <a:lnTo>
                  <a:pt x="5323046" y="1068324"/>
                </a:lnTo>
                <a:cubicBezTo>
                  <a:pt x="5323046" y="1052608"/>
                  <a:pt x="5337334" y="1039654"/>
                  <a:pt x="5354860" y="1039654"/>
                </a:cubicBezTo>
                <a:lnTo>
                  <a:pt x="5506403" y="1039654"/>
                </a:lnTo>
                <a:cubicBezTo>
                  <a:pt x="5523833" y="1039654"/>
                  <a:pt x="5538216" y="1052513"/>
                  <a:pt x="5538216" y="1068324"/>
                </a:cubicBezTo>
                <a:lnTo>
                  <a:pt x="5538216" y="1220057"/>
                </a:lnTo>
                <a:close/>
                <a:moveTo>
                  <a:pt x="5814441" y="1220057"/>
                </a:moveTo>
                <a:cubicBezTo>
                  <a:pt x="5814441" y="1235774"/>
                  <a:pt x="5800154" y="1248728"/>
                  <a:pt x="5782628" y="1248728"/>
                </a:cubicBezTo>
                <a:lnTo>
                  <a:pt x="5631085" y="1248728"/>
                </a:lnTo>
                <a:cubicBezTo>
                  <a:pt x="5613654" y="1248728"/>
                  <a:pt x="5599271" y="1235869"/>
                  <a:pt x="5599271" y="1220057"/>
                </a:cubicBezTo>
                <a:lnTo>
                  <a:pt x="5599271" y="1068324"/>
                </a:lnTo>
                <a:cubicBezTo>
                  <a:pt x="5599271" y="1052608"/>
                  <a:pt x="5613559" y="1039654"/>
                  <a:pt x="5631085" y="1039654"/>
                </a:cubicBezTo>
                <a:lnTo>
                  <a:pt x="5782628" y="1039654"/>
                </a:lnTo>
                <a:cubicBezTo>
                  <a:pt x="5800058" y="1039654"/>
                  <a:pt x="5814441" y="1052513"/>
                  <a:pt x="5814441" y="1068324"/>
                </a:cubicBezTo>
                <a:lnTo>
                  <a:pt x="5814441" y="1220057"/>
                </a:lnTo>
                <a:close/>
                <a:moveTo>
                  <a:pt x="6090666" y="1220057"/>
                </a:moveTo>
                <a:cubicBezTo>
                  <a:pt x="6090666" y="1235774"/>
                  <a:pt x="6076379" y="1248728"/>
                  <a:pt x="6058853" y="1248728"/>
                </a:cubicBezTo>
                <a:lnTo>
                  <a:pt x="5907310" y="1248728"/>
                </a:lnTo>
                <a:cubicBezTo>
                  <a:pt x="5889879" y="1248728"/>
                  <a:pt x="5875496" y="1235869"/>
                  <a:pt x="5875496" y="1220057"/>
                </a:cubicBezTo>
                <a:lnTo>
                  <a:pt x="5875496" y="1068324"/>
                </a:lnTo>
                <a:cubicBezTo>
                  <a:pt x="5875496" y="1052608"/>
                  <a:pt x="5889784" y="1039654"/>
                  <a:pt x="5907310" y="1039654"/>
                </a:cubicBezTo>
                <a:lnTo>
                  <a:pt x="6058853" y="1039654"/>
                </a:lnTo>
                <a:cubicBezTo>
                  <a:pt x="6076283" y="1039654"/>
                  <a:pt x="6090666" y="1052513"/>
                  <a:pt x="6090666" y="1068324"/>
                </a:cubicBezTo>
                <a:lnTo>
                  <a:pt x="6090666" y="1220057"/>
                </a:lnTo>
                <a:close/>
                <a:moveTo>
                  <a:pt x="6366891" y="1220057"/>
                </a:moveTo>
                <a:cubicBezTo>
                  <a:pt x="6366891" y="1235774"/>
                  <a:pt x="6352604" y="1248728"/>
                  <a:pt x="6335078" y="1248728"/>
                </a:cubicBezTo>
                <a:lnTo>
                  <a:pt x="6183535" y="1248728"/>
                </a:lnTo>
                <a:cubicBezTo>
                  <a:pt x="6166104" y="1248728"/>
                  <a:pt x="6151721" y="1235869"/>
                  <a:pt x="6151721" y="1220057"/>
                </a:cubicBezTo>
                <a:lnTo>
                  <a:pt x="6151721" y="1068324"/>
                </a:lnTo>
                <a:cubicBezTo>
                  <a:pt x="6151721" y="1052608"/>
                  <a:pt x="6166009" y="1039654"/>
                  <a:pt x="6183535" y="1039654"/>
                </a:cubicBezTo>
                <a:lnTo>
                  <a:pt x="6335078" y="1039654"/>
                </a:lnTo>
                <a:cubicBezTo>
                  <a:pt x="6352508" y="1039654"/>
                  <a:pt x="6366891" y="1052513"/>
                  <a:pt x="6366891" y="1068324"/>
                </a:cubicBezTo>
                <a:lnTo>
                  <a:pt x="6366891" y="1220057"/>
                </a:lnTo>
                <a:close/>
                <a:moveTo>
                  <a:pt x="6643116" y="1220057"/>
                </a:moveTo>
                <a:cubicBezTo>
                  <a:pt x="6643116" y="1235774"/>
                  <a:pt x="6628829" y="1248728"/>
                  <a:pt x="6611303" y="1248728"/>
                </a:cubicBezTo>
                <a:lnTo>
                  <a:pt x="6459760" y="1248728"/>
                </a:lnTo>
                <a:cubicBezTo>
                  <a:pt x="6442329" y="1248728"/>
                  <a:pt x="6427946" y="1235869"/>
                  <a:pt x="6427946" y="1220057"/>
                </a:cubicBezTo>
                <a:lnTo>
                  <a:pt x="6427946" y="1068324"/>
                </a:lnTo>
                <a:cubicBezTo>
                  <a:pt x="6427946" y="1052608"/>
                  <a:pt x="6442234" y="1039654"/>
                  <a:pt x="6459760" y="1039654"/>
                </a:cubicBezTo>
                <a:lnTo>
                  <a:pt x="6611303" y="1039654"/>
                </a:lnTo>
                <a:cubicBezTo>
                  <a:pt x="6628733" y="1039654"/>
                  <a:pt x="6643116" y="1052513"/>
                  <a:pt x="6643116" y="1068324"/>
                </a:cubicBezTo>
                <a:lnTo>
                  <a:pt x="6643116" y="1220057"/>
                </a:lnTo>
                <a:close/>
                <a:moveTo>
                  <a:pt x="6919341" y="1220057"/>
                </a:moveTo>
                <a:cubicBezTo>
                  <a:pt x="6919341" y="1235774"/>
                  <a:pt x="6905054" y="1248728"/>
                  <a:pt x="6887528" y="1248728"/>
                </a:cubicBezTo>
                <a:lnTo>
                  <a:pt x="6735985" y="1248728"/>
                </a:lnTo>
                <a:cubicBezTo>
                  <a:pt x="6718554" y="1248728"/>
                  <a:pt x="6704171" y="1235869"/>
                  <a:pt x="6704171" y="1220057"/>
                </a:cubicBezTo>
                <a:lnTo>
                  <a:pt x="6704171" y="1068324"/>
                </a:lnTo>
                <a:cubicBezTo>
                  <a:pt x="6704171" y="1052608"/>
                  <a:pt x="6718459" y="1039654"/>
                  <a:pt x="6735985" y="1039654"/>
                </a:cubicBezTo>
                <a:lnTo>
                  <a:pt x="6887528" y="1039654"/>
                </a:lnTo>
                <a:cubicBezTo>
                  <a:pt x="6904958" y="1039654"/>
                  <a:pt x="6919341" y="1052513"/>
                  <a:pt x="6919341" y="1068324"/>
                </a:cubicBezTo>
                <a:lnTo>
                  <a:pt x="6919341" y="1220057"/>
                </a:lnTo>
                <a:close/>
                <a:moveTo>
                  <a:pt x="7195566" y="1220057"/>
                </a:moveTo>
                <a:cubicBezTo>
                  <a:pt x="7195566" y="1235774"/>
                  <a:pt x="7181279" y="1248728"/>
                  <a:pt x="7163753" y="1248728"/>
                </a:cubicBezTo>
                <a:lnTo>
                  <a:pt x="7012210" y="1248728"/>
                </a:lnTo>
                <a:cubicBezTo>
                  <a:pt x="6994779" y="1248728"/>
                  <a:pt x="6980396" y="1235869"/>
                  <a:pt x="6980396" y="1220057"/>
                </a:cubicBezTo>
                <a:lnTo>
                  <a:pt x="6980396" y="1068324"/>
                </a:lnTo>
                <a:cubicBezTo>
                  <a:pt x="6980396" y="1052608"/>
                  <a:pt x="6994684" y="1039654"/>
                  <a:pt x="7012210" y="1039654"/>
                </a:cubicBezTo>
                <a:lnTo>
                  <a:pt x="7163753" y="1039654"/>
                </a:lnTo>
                <a:cubicBezTo>
                  <a:pt x="7181183" y="1039654"/>
                  <a:pt x="7195566" y="1052513"/>
                  <a:pt x="7195566" y="1068324"/>
                </a:cubicBezTo>
                <a:lnTo>
                  <a:pt x="7195566" y="1220057"/>
                </a:lnTo>
                <a:close/>
                <a:moveTo>
                  <a:pt x="7471791" y="1220057"/>
                </a:moveTo>
                <a:cubicBezTo>
                  <a:pt x="7471791" y="1235774"/>
                  <a:pt x="7457504" y="1248728"/>
                  <a:pt x="7439978" y="1248728"/>
                </a:cubicBezTo>
                <a:lnTo>
                  <a:pt x="7288435" y="1248728"/>
                </a:lnTo>
                <a:cubicBezTo>
                  <a:pt x="7271004" y="1248728"/>
                  <a:pt x="7256621" y="1235869"/>
                  <a:pt x="7256621" y="1220057"/>
                </a:cubicBezTo>
                <a:lnTo>
                  <a:pt x="7256621" y="1068324"/>
                </a:lnTo>
                <a:cubicBezTo>
                  <a:pt x="7256621" y="1052608"/>
                  <a:pt x="7270909" y="1039654"/>
                  <a:pt x="7288435" y="1039654"/>
                </a:cubicBezTo>
                <a:lnTo>
                  <a:pt x="7439978" y="1039654"/>
                </a:lnTo>
                <a:cubicBezTo>
                  <a:pt x="7457408" y="1039654"/>
                  <a:pt x="7471791" y="1052513"/>
                  <a:pt x="7471791" y="1068324"/>
                </a:cubicBezTo>
                <a:lnTo>
                  <a:pt x="7471791" y="1220057"/>
                </a:lnTo>
                <a:close/>
                <a:moveTo>
                  <a:pt x="7748016" y="1220057"/>
                </a:moveTo>
                <a:cubicBezTo>
                  <a:pt x="7748016" y="1235774"/>
                  <a:pt x="7733729" y="1248728"/>
                  <a:pt x="7716203" y="1248728"/>
                </a:cubicBezTo>
                <a:lnTo>
                  <a:pt x="7564660" y="1248728"/>
                </a:lnTo>
                <a:cubicBezTo>
                  <a:pt x="7547229" y="1248728"/>
                  <a:pt x="7532846" y="1235869"/>
                  <a:pt x="7532846" y="1220057"/>
                </a:cubicBezTo>
                <a:lnTo>
                  <a:pt x="7532846" y="1068324"/>
                </a:lnTo>
                <a:cubicBezTo>
                  <a:pt x="7532846" y="1052608"/>
                  <a:pt x="7547134" y="1039654"/>
                  <a:pt x="7564660" y="1039654"/>
                </a:cubicBezTo>
                <a:lnTo>
                  <a:pt x="7716203" y="1039654"/>
                </a:lnTo>
                <a:cubicBezTo>
                  <a:pt x="7733633" y="1039654"/>
                  <a:pt x="7748016" y="1052513"/>
                  <a:pt x="7748016" y="1068324"/>
                </a:cubicBezTo>
                <a:lnTo>
                  <a:pt x="7748016" y="1220057"/>
                </a:lnTo>
                <a:close/>
                <a:moveTo>
                  <a:pt x="8024241" y="1220057"/>
                </a:moveTo>
                <a:cubicBezTo>
                  <a:pt x="8024241" y="1235774"/>
                  <a:pt x="8009954" y="1248728"/>
                  <a:pt x="7992428" y="1248728"/>
                </a:cubicBezTo>
                <a:lnTo>
                  <a:pt x="7840885" y="1248728"/>
                </a:lnTo>
                <a:cubicBezTo>
                  <a:pt x="7823454" y="1248728"/>
                  <a:pt x="7809071" y="1235869"/>
                  <a:pt x="7809071" y="1220057"/>
                </a:cubicBezTo>
                <a:lnTo>
                  <a:pt x="7809071" y="1068324"/>
                </a:lnTo>
                <a:cubicBezTo>
                  <a:pt x="7809071" y="1052608"/>
                  <a:pt x="7823359" y="1039654"/>
                  <a:pt x="7840885" y="1039654"/>
                </a:cubicBezTo>
                <a:lnTo>
                  <a:pt x="7992428" y="1039654"/>
                </a:lnTo>
                <a:cubicBezTo>
                  <a:pt x="8009858" y="1039654"/>
                  <a:pt x="8024241" y="1052513"/>
                  <a:pt x="8024241" y="1068324"/>
                </a:cubicBezTo>
                <a:lnTo>
                  <a:pt x="8024241" y="1220057"/>
                </a:lnTo>
                <a:close/>
                <a:moveTo>
                  <a:pt x="8300466" y="1220057"/>
                </a:moveTo>
                <a:cubicBezTo>
                  <a:pt x="8300466" y="1235774"/>
                  <a:pt x="8286179" y="1248728"/>
                  <a:pt x="8268653" y="1248728"/>
                </a:cubicBezTo>
                <a:lnTo>
                  <a:pt x="8117110" y="1248728"/>
                </a:lnTo>
                <a:cubicBezTo>
                  <a:pt x="8099679" y="1248728"/>
                  <a:pt x="8085296" y="1235869"/>
                  <a:pt x="8085296" y="1220057"/>
                </a:cubicBezTo>
                <a:lnTo>
                  <a:pt x="8085296" y="1068324"/>
                </a:lnTo>
                <a:cubicBezTo>
                  <a:pt x="8085296" y="1052608"/>
                  <a:pt x="8099584" y="1039654"/>
                  <a:pt x="8117110" y="1039654"/>
                </a:cubicBezTo>
                <a:lnTo>
                  <a:pt x="8268653" y="1039654"/>
                </a:lnTo>
                <a:cubicBezTo>
                  <a:pt x="8286083" y="1039654"/>
                  <a:pt x="8300466" y="1052513"/>
                  <a:pt x="8300466" y="1068324"/>
                </a:cubicBezTo>
                <a:lnTo>
                  <a:pt x="8300466" y="1220057"/>
                </a:lnTo>
                <a:close/>
                <a:moveTo>
                  <a:pt x="8576691" y="1220057"/>
                </a:moveTo>
                <a:cubicBezTo>
                  <a:pt x="8576691" y="1235774"/>
                  <a:pt x="8562404" y="1248728"/>
                  <a:pt x="8544877" y="1248728"/>
                </a:cubicBezTo>
                <a:lnTo>
                  <a:pt x="8393335" y="1248728"/>
                </a:lnTo>
                <a:cubicBezTo>
                  <a:pt x="8375904" y="1248728"/>
                  <a:pt x="8361521" y="1235869"/>
                  <a:pt x="8361521" y="1220057"/>
                </a:cubicBezTo>
                <a:lnTo>
                  <a:pt x="8361521" y="1068324"/>
                </a:lnTo>
                <a:cubicBezTo>
                  <a:pt x="8361521" y="1052608"/>
                  <a:pt x="8375809" y="1039654"/>
                  <a:pt x="8393335" y="1039654"/>
                </a:cubicBezTo>
                <a:lnTo>
                  <a:pt x="8544877" y="1039654"/>
                </a:lnTo>
                <a:cubicBezTo>
                  <a:pt x="8562308" y="1039654"/>
                  <a:pt x="8576691" y="1052513"/>
                  <a:pt x="8576691" y="1068324"/>
                </a:cubicBezTo>
                <a:lnTo>
                  <a:pt x="8576691" y="1220057"/>
                </a:lnTo>
                <a:close/>
                <a:moveTo>
                  <a:pt x="8852916" y="1220057"/>
                </a:moveTo>
                <a:cubicBezTo>
                  <a:pt x="8852916" y="1235774"/>
                  <a:pt x="8838629" y="1248728"/>
                  <a:pt x="8821102" y="1248728"/>
                </a:cubicBezTo>
                <a:lnTo>
                  <a:pt x="8669560" y="1248728"/>
                </a:lnTo>
                <a:cubicBezTo>
                  <a:pt x="8652129" y="1248728"/>
                  <a:pt x="8637746" y="1235869"/>
                  <a:pt x="8637746" y="1220057"/>
                </a:cubicBezTo>
                <a:lnTo>
                  <a:pt x="8637746" y="1068324"/>
                </a:lnTo>
                <a:cubicBezTo>
                  <a:pt x="8637746" y="1052608"/>
                  <a:pt x="8652034" y="1039654"/>
                  <a:pt x="8669560" y="1039654"/>
                </a:cubicBezTo>
                <a:lnTo>
                  <a:pt x="8821102" y="1039654"/>
                </a:lnTo>
                <a:cubicBezTo>
                  <a:pt x="8838533" y="1039654"/>
                  <a:pt x="8852916" y="1052513"/>
                  <a:pt x="8852916" y="1068324"/>
                </a:cubicBezTo>
                <a:lnTo>
                  <a:pt x="8852916" y="1220057"/>
                </a:lnTo>
                <a:close/>
                <a:moveTo>
                  <a:pt x="9129141" y="1220057"/>
                </a:moveTo>
                <a:cubicBezTo>
                  <a:pt x="9129141" y="1235774"/>
                  <a:pt x="9114854" y="1248728"/>
                  <a:pt x="9097327" y="1248728"/>
                </a:cubicBezTo>
                <a:lnTo>
                  <a:pt x="8945785" y="1248728"/>
                </a:lnTo>
                <a:cubicBezTo>
                  <a:pt x="8928354" y="1248728"/>
                  <a:pt x="8913971" y="1235869"/>
                  <a:pt x="8913971" y="1220057"/>
                </a:cubicBezTo>
                <a:lnTo>
                  <a:pt x="8913971" y="1068324"/>
                </a:lnTo>
                <a:cubicBezTo>
                  <a:pt x="8913971" y="1052608"/>
                  <a:pt x="8928259" y="1039654"/>
                  <a:pt x="8945785" y="1039654"/>
                </a:cubicBezTo>
                <a:lnTo>
                  <a:pt x="9097327" y="1039654"/>
                </a:lnTo>
                <a:cubicBezTo>
                  <a:pt x="9114758" y="1039654"/>
                  <a:pt x="9129141" y="1052513"/>
                  <a:pt x="9129141" y="1068324"/>
                </a:cubicBezTo>
                <a:lnTo>
                  <a:pt x="9129141" y="1220057"/>
                </a:lnTo>
                <a:close/>
                <a:moveTo>
                  <a:pt x="9405366" y="1220057"/>
                </a:moveTo>
                <a:cubicBezTo>
                  <a:pt x="9405366" y="1235774"/>
                  <a:pt x="9391079" y="1248728"/>
                  <a:pt x="9373552" y="1248728"/>
                </a:cubicBezTo>
                <a:lnTo>
                  <a:pt x="9222010" y="1248728"/>
                </a:lnTo>
                <a:cubicBezTo>
                  <a:pt x="9204579" y="1248728"/>
                  <a:pt x="9190196" y="1235869"/>
                  <a:pt x="9190196" y="1220057"/>
                </a:cubicBezTo>
                <a:lnTo>
                  <a:pt x="9190196" y="1068324"/>
                </a:lnTo>
                <a:cubicBezTo>
                  <a:pt x="9190196" y="1052608"/>
                  <a:pt x="9204484" y="1039654"/>
                  <a:pt x="9222010" y="1039654"/>
                </a:cubicBezTo>
                <a:lnTo>
                  <a:pt x="9373552" y="1039654"/>
                </a:lnTo>
                <a:cubicBezTo>
                  <a:pt x="9390983" y="1039654"/>
                  <a:pt x="9405366" y="1052513"/>
                  <a:pt x="9405366" y="1068324"/>
                </a:cubicBezTo>
                <a:lnTo>
                  <a:pt x="9405366" y="1220057"/>
                </a:lnTo>
                <a:close/>
                <a:moveTo>
                  <a:pt x="9681591" y="1220057"/>
                </a:moveTo>
                <a:cubicBezTo>
                  <a:pt x="9681591" y="1235774"/>
                  <a:pt x="9667304" y="1248728"/>
                  <a:pt x="9649777" y="1248728"/>
                </a:cubicBezTo>
                <a:lnTo>
                  <a:pt x="9498235" y="1248728"/>
                </a:lnTo>
                <a:cubicBezTo>
                  <a:pt x="9480804" y="1248728"/>
                  <a:pt x="9466421" y="1235869"/>
                  <a:pt x="9466421" y="1220057"/>
                </a:cubicBezTo>
                <a:lnTo>
                  <a:pt x="9466421" y="1068324"/>
                </a:lnTo>
                <a:cubicBezTo>
                  <a:pt x="9466421" y="1052608"/>
                  <a:pt x="9480709" y="1039654"/>
                  <a:pt x="9498235" y="1039654"/>
                </a:cubicBezTo>
                <a:lnTo>
                  <a:pt x="9649777" y="1039654"/>
                </a:lnTo>
                <a:cubicBezTo>
                  <a:pt x="9667208" y="1039654"/>
                  <a:pt x="9681591" y="1052513"/>
                  <a:pt x="9681591" y="1068324"/>
                </a:cubicBezTo>
                <a:lnTo>
                  <a:pt x="9681591" y="1220057"/>
                </a:lnTo>
                <a:close/>
                <a:moveTo>
                  <a:pt x="9957815" y="1220057"/>
                </a:moveTo>
                <a:cubicBezTo>
                  <a:pt x="9957815" y="1235774"/>
                  <a:pt x="9943528" y="1248728"/>
                  <a:pt x="9926002" y="1248728"/>
                </a:cubicBezTo>
                <a:lnTo>
                  <a:pt x="9774459" y="1248728"/>
                </a:lnTo>
                <a:cubicBezTo>
                  <a:pt x="9757029" y="1248728"/>
                  <a:pt x="9742646" y="1235869"/>
                  <a:pt x="9742646" y="1220057"/>
                </a:cubicBezTo>
                <a:lnTo>
                  <a:pt x="9742646" y="1068324"/>
                </a:lnTo>
                <a:cubicBezTo>
                  <a:pt x="9742646" y="1052608"/>
                  <a:pt x="9756934" y="1039654"/>
                  <a:pt x="9774459" y="1039654"/>
                </a:cubicBezTo>
                <a:lnTo>
                  <a:pt x="9926002" y="1039654"/>
                </a:lnTo>
                <a:cubicBezTo>
                  <a:pt x="9943434" y="1039654"/>
                  <a:pt x="9957815" y="1052513"/>
                  <a:pt x="9957815" y="1068324"/>
                </a:cubicBezTo>
                <a:lnTo>
                  <a:pt x="9957815" y="1220057"/>
                </a:lnTo>
                <a:close/>
                <a:moveTo>
                  <a:pt x="10234040" y="1220057"/>
                </a:moveTo>
                <a:cubicBezTo>
                  <a:pt x="10234040" y="1235774"/>
                  <a:pt x="10219753" y="1248728"/>
                  <a:pt x="10202227" y="1248728"/>
                </a:cubicBezTo>
                <a:lnTo>
                  <a:pt x="10050684" y="1248728"/>
                </a:lnTo>
                <a:cubicBezTo>
                  <a:pt x="10033254" y="1248728"/>
                  <a:pt x="10018871" y="1235869"/>
                  <a:pt x="10018871" y="1220057"/>
                </a:cubicBezTo>
                <a:lnTo>
                  <a:pt x="10018871" y="1068324"/>
                </a:lnTo>
                <a:cubicBezTo>
                  <a:pt x="10018871" y="1052608"/>
                  <a:pt x="10033159" y="1039654"/>
                  <a:pt x="10050684" y="1039654"/>
                </a:cubicBezTo>
                <a:lnTo>
                  <a:pt x="10202227" y="1039654"/>
                </a:lnTo>
                <a:cubicBezTo>
                  <a:pt x="10219659" y="1039654"/>
                  <a:pt x="10234040" y="1052513"/>
                  <a:pt x="10234040" y="1068324"/>
                </a:cubicBezTo>
                <a:lnTo>
                  <a:pt x="10234040" y="1220057"/>
                </a:lnTo>
                <a:close/>
                <a:moveTo>
                  <a:pt x="10510265" y="1220057"/>
                </a:moveTo>
                <a:cubicBezTo>
                  <a:pt x="10510265" y="1235774"/>
                  <a:pt x="10495978" y="1248728"/>
                  <a:pt x="10478452" y="1248728"/>
                </a:cubicBezTo>
                <a:lnTo>
                  <a:pt x="10326909" y="1248728"/>
                </a:lnTo>
                <a:cubicBezTo>
                  <a:pt x="10309479" y="1248728"/>
                  <a:pt x="10295096" y="1235869"/>
                  <a:pt x="10295096" y="1220057"/>
                </a:cubicBezTo>
                <a:lnTo>
                  <a:pt x="10295096" y="1068324"/>
                </a:lnTo>
                <a:cubicBezTo>
                  <a:pt x="10295096" y="1052608"/>
                  <a:pt x="10309384" y="1039654"/>
                  <a:pt x="10326909" y="1039654"/>
                </a:cubicBezTo>
                <a:lnTo>
                  <a:pt x="10478452" y="1039654"/>
                </a:lnTo>
                <a:cubicBezTo>
                  <a:pt x="10495884" y="1039654"/>
                  <a:pt x="10510265" y="1052513"/>
                  <a:pt x="10510265" y="1068324"/>
                </a:cubicBezTo>
                <a:lnTo>
                  <a:pt x="10510265" y="1220057"/>
                </a:lnTo>
                <a:close/>
                <a:moveTo>
                  <a:pt x="10313766" y="63056"/>
                </a:moveTo>
                <a:cubicBezTo>
                  <a:pt x="10313766" y="47339"/>
                  <a:pt x="10328053" y="34385"/>
                  <a:pt x="10345579" y="34385"/>
                </a:cubicBezTo>
                <a:lnTo>
                  <a:pt x="10497122" y="34385"/>
                </a:lnTo>
                <a:cubicBezTo>
                  <a:pt x="10514552" y="34385"/>
                  <a:pt x="10528935" y="47244"/>
                  <a:pt x="10528935" y="63056"/>
                </a:cubicBezTo>
                <a:lnTo>
                  <a:pt x="10528935" y="214789"/>
                </a:lnTo>
                <a:cubicBezTo>
                  <a:pt x="10528935" y="230505"/>
                  <a:pt x="10514648" y="243459"/>
                  <a:pt x="10497122" y="243459"/>
                </a:cubicBezTo>
                <a:lnTo>
                  <a:pt x="10345579" y="243459"/>
                </a:lnTo>
                <a:cubicBezTo>
                  <a:pt x="10328147" y="243459"/>
                  <a:pt x="10313766" y="230600"/>
                  <a:pt x="10313766" y="214789"/>
                </a:cubicBezTo>
                <a:lnTo>
                  <a:pt x="10313766" y="62960"/>
                </a:lnTo>
                <a:close/>
                <a:moveTo>
                  <a:pt x="10037541" y="63056"/>
                </a:moveTo>
                <a:cubicBezTo>
                  <a:pt x="10037541" y="47339"/>
                  <a:pt x="10051828" y="34385"/>
                  <a:pt x="10069354" y="34385"/>
                </a:cubicBezTo>
                <a:lnTo>
                  <a:pt x="10220897" y="34385"/>
                </a:lnTo>
                <a:cubicBezTo>
                  <a:pt x="10238327" y="34385"/>
                  <a:pt x="10252710" y="47244"/>
                  <a:pt x="10252710" y="63056"/>
                </a:cubicBezTo>
                <a:lnTo>
                  <a:pt x="10252710" y="214789"/>
                </a:lnTo>
                <a:cubicBezTo>
                  <a:pt x="10252710" y="230505"/>
                  <a:pt x="10238423" y="243459"/>
                  <a:pt x="10220897" y="243459"/>
                </a:cubicBezTo>
                <a:lnTo>
                  <a:pt x="10069354" y="243459"/>
                </a:lnTo>
                <a:cubicBezTo>
                  <a:pt x="10051922" y="243459"/>
                  <a:pt x="10037541" y="230600"/>
                  <a:pt x="10037541" y="214789"/>
                </a:cubicBezTo>
                <a:lnTo>
                  <a:pt x="10037541" y="62960"/>
                </a:lnTo>
                <a:close/>
                <a:moveTo>
                  <a:pt x="9761316" y="63056"/>
                </a:moveTo>
                <a:cubicBezTo>
                  <a:pt x="9761316" y="47339"/>
                  <a:pt x="9775603" y="34385"/>
                  <a:pt x="9793129" y="34385"/>
                </a:cubicBezTo>
                <a:lnTo>
                  <a:pt x="9944672" y="34385"/>
                </a:lnTo>
                <a:cubicBezTo>
                  <a:pt x="9962102" y="34385"/>
                  <a:pt x="9976485" y="47244"/>
                  <a:pt x="9976485" y="63056"/>
                </a:cubicBezTo>
                <a:lnTo>
                  <a:pt x="9976485" y="214789"/>
                </a:lnTo>
                <a:cubicBezTo>
                  <a:pt x="9976485" y="230505"/>
                  <a:pt x="9962198" y="243459"/>
                  <a:pt x="9944672" y="243459"/>
                </a:cubicBezTo>
                <a:lnTo>
                  <a:pt x="9793129" y="243459"/>
                </a:lnTo>
                <a:cubicBezTo>
                  <a:pt x="9775697" y="243459"/>
                  <a:pt x="9761316" y="230600"/>
                  <a:pt x="9761316" y="214789"/>
                </a:cubicBezTo>
                <a:lnTo>
                  <a:pt x="9761316" y="62960"/>
                </a:lnTo>
                <a:close/>
                <a:moveTo>
                  <a:pt x="9485090" y="63056"/>
                </a:moveTo>
                <a:cubicBezTo>
                  <a:pt x="9485090" y="47339"/>
                  <a:pt x="9499378" y="34385"/>
                  <a:pt x="9516904" y="34385"/>
                </a:cubicBezTo>
                <a:lnTo>
                  <a:pt x="9668446" y="34385"/>
                </a:lnTo>
                <a:cubicBezTo>
                  <a:pt x="9685877" y="34385"/>
                  <a:pt x="9700260" y="47244"/>
                  <a:pt x="9700260" y="63056"/>
                </a:cubicBezTo>
                <a:lnTo>
                  <a:pt x="9700260" y="214789"/>
                </a:lnTo>
                <a:cubicBezTo>
                  <a:pt x="9700260" y="230505"/>
                  <a:pt x="9685973" y="243459"/>
                  <a:pt x="9668446" y="243459"/>
                </a:cubicBezTo>
                <a:lnTo>
                  <a:pt x="9516904" y="243459"/>
                </a:lnTo>
                <a:cubicBezTo>
                  <a:pt x="9499473" y="243459"/>
                  <a:pt x="9485090" y="230600"/>
                  <a:pt x="9485090" y="214789"/>
                </a:cubicBezTo>
                <a:lnTo>
                  <a:pt x="9485090" y="62960"/>
                </a:lnTo>
                <a:close/>
                <a:moveTo>
                  <a:pt x="9208865" y="63056"/>
                </a:moveTo>
                <a:cubicBezTo>
                  <a:pt x="9208865" y="47339"/>
                  <a:pt x="9223153" y="34385"/>
                  <a:pt x="9240679" y="34385"/>
                </a:cubicBezTo>
                <a:lnTo>
                  <a:pt x="9392221" y="34385"/>
                </a:lnTo>
                <a:cubicBezTo>
                  <a:pt x="9409652" y="34385"/>
                  <a:pt x="9424035" y="47244"/>
                  <a:pt x="9424035" y="63056"/>
                </a:cubicBezTo>
                <a:lnTo>
                  <a:pt x="9424035" y="214789"/>
                </a:lnTo>
                <a:cubicBezTo>
                  <a:pt x="9424035" y="230505"/>
                  <a:pt x="9409748" y="243459"/>
                  <a:pt x="9392221" y="243459"/>
                </a:cubicBezTo>
                <a:lnTo>
                  <a:pt x="9240679" y="243459"/>
                </a:lnTo>
                <a:cubicBezTo>
                  <a:pt x="9223248" y="243459"/>
                  <a:pt x="9208865" y="230600"/>
                  <a:pt x="9208865" y="214789"/>
                </a:cubicBezTo>
                <a:lnTo>
                  <a:pt x="9208865" y="62960"/>
                </a:lnTo>
                <a:close/>
                <a:moveTo>
                  <a:pt x="8932640" y="63056"/>
                </a:moveTo>
                <a:cubicBezTo>
                  <a:pt x="8932640" y="47339"/>
                  <a:pt x="8946928" y="34385"/>
                  <a:pt x="8964454" y="34385"/>
                </a:cubicBezTo>
                <a:lnTo>
                  <a:pt x="9115996" y="34385"/>
                </a:lnTo>
                <a:cubicBezTo>
                  <a:pt x="9133427" y="34385"/>
                  <a:pt x="9147810" y="47244"/>
                  <a:pt x="9147810" y="63056"/>
                </a:cubicBezTo>
                <a:lnTo>
                  <a:pt x="9147810" y="214789"/>
                </a:lnTo>
                <a:cubicBezTo>
                  <a:pt x="9147810" y="230505"/>
                  <a:pt x="9133523" y="243459"/>
                  <a:pt x="9115996" y="243459"/>
                </a:cubicBezTo>
                <a:lnTo>
                  <a:pt x="8964454" y="243459"/>
                </a:lnTo>
                <a:cubicBezTo>
                  <a:pt x="8947023" y="243459"/>
                  <a:pt x="8932640" y="230600"/>
                  <a:pt x="8932640" y="214789"/>
                </a:cubicBezTo>
                <a:lnTo>
                  <a:pt x="8932640" y="62960"/>
                </a:lnTo>
                <a:close/>
                <a:moveTo>
                  <a:pt x="8656415" y="63056"/>
                </a:moveTo>
                <a:cubicBezTo>
                  <a:pt x="8656415" y="47339"/>
                  <a:pt x="8670703" y="34385"/>
                  <a:pt x="8688229" y="34385"/>
                </a:cubicBezTo>
                <a:lnTo>
                  <a:pt x="8839771" y="34385"/>
                </a:lnTo>
                <a:cubicBezTo>
                  <a:pt x="8857202" y="34385"/>
                  <a:pt x="8871585" y="47244"/>
                  <a:pt x="8871585" y="63056"/>
                </a:cubicBezTo>
                <a:lnTo>
                  <a:pt x="8871585" y="214789"/>
                </a:lnTo>
                <a:cubicBezTo>
                  <a:pt x="8871585" y="230505"/>
                  <a:pt x="8857298" y="243459"/>
                  <a:pt x="8839771" y="243459"/>
                </a:cubicBezTo>
                <a:lnTo>
                  <a:pt x="8688229" y="243459"/>
                </a:lnTo>
                <a:cubicBezTo>
                  <a:pt x="8670798" y="243459"/>
                  <a:pt x="8656415" y="230600"/>
                  <a:pt x="8656415" y="214789"/>
                </a:cubicBezTo>
                <a:lnTo>
                  <a:pt x="8656415" y="62960"/>
                </a:lnTo>
                <a:close/>
                <a:moveTo>
                  <a:pt x="8380190" y="63056"/>
                </a:moveTo>
                <a:cubicBezTo>
                  <a:pt x="8380190" y="47339"/>
                  <a:pt x="8394478" y="34385"/>
                  <a:pt x="8412004" y="34385"/>
                </a:cubicBezTo>
                <a:lnTo>
                  <a:pt x="8563546" y="34385"/>
                </a:lnTo>
                <a:cubicBezTo>
                  <a:pt x="8580977" y="34385"/>
                  <a:pt x="8595360" y="47244"/>
                  <a:pt x="8595360" y="63056"/>
                </a:cubicBezTo>
                <a:lnTo>
                  <a:pt x="8595360" y="214789"/>
                </a:lnTo>
                <a:cubicBezTo>
                  <a:pt x="8595360" y="230505"/>
                  <a:pt x="8581073" y="243459"/>
                  <a:pt x="8563546" y="243459"/>
                </a:cubicBezTo>
                <a:lnTo>
                  <a:pt x="8412004" y="243459"/>
                </a:lnTo>
                <a:cubicBezTo>
                  <a:pt x="8394573" y="243459"/>
                  <a:pt x="8380190" y="230600"/>
                  <a:pt x="8380190" y="214789"/>
                </a:cubicBezTo>
                <a:lnTo>
                  <a:pt x="8380190" y="62960"/>
                </a:lnTo>
                <a:close/>
                <a:moveTo>
                  <a:pt x="8103965" y="63056"/>
                </a:moveTo>
                <a:cubicBezTo>
                  <a:pt x="8103965" y="47339"/>
                  <a:pt x="8118253" y="34385"/>
                  <a:pt x="8135779" y="34385"/>
                </a:cubicBezTo>
                <a:lnTo>
                  <a:pt x="8287322" y="34385"/>
                </a:lnTo>
                <a:cubicBezTo>
                  <a:pt x="8304753" y="34385"/>
                  <a:pt x="8319135" y="47244"/>
                  <a:pt x="8319135" y="63056"/>
                </a:cubicBezTo>
                <a:lnTo>
                  <a:pt x="8319135" y="214789"/>
                </a:lnTo>
                <a:cubicBezTo>
                  <a:pt x="8319135" y="230505"/>
                  <a:pt x="8304848" y="243459"/>
                  <a:pt x="8287322" y="243459"/>
                </a:cubicBezTo>
                <a:lnTo>
                  <a:pt x="8135779" y="243459"/>
                </a:lnTo>
                <a:cubicBezTo>
                  <a:pt x="8118348" y="243459"/>
                  <a:pt x="8103965" y="230600"/>
                  <a:pt x="8103965" y="214789"/>
                </a:cubicBezTo>
                <a:lnTo>
                  <a:pt x="8103965" y="62960"/>
                </a:lnTo>
                <a:close/>
                <a:moveTo>
                  <a:pt x="7827740" y="63056"/>
                </a:moveTo>
                <a:cubicBezTo>
                  <a:pt x="7827740" y="47339"/>
                  <a:pt x="7842028" y="34385"/>
                  <a:pt x="7859554" y="34385"/>
                </a:cubicBezTo>
                <a:lnTo>
                  <a:pt x="8011097" y="34385"/>
                </a:lnTo>
                <a:cubicBezTo>
                  <a:pt x="8028528" y="34385"/>
                  <a:pt x="8042910" y="47244"/>
                  <a:pt x="8042910" y="63056"/>
                </a:cubicBezTo>
                <a:lnTo>
                  <a:pt x="8042910" y="214789"/>
                </a:lnTo>
                <a:cubicBezTo>
                  <a:pt x="8042910" y="230505"/>
                  <a:pt x="8028623" y="243459"/>
                  <a:pt x="8011097" y="243459"/>
                </a:cubicBezTo>
                <a:lnTo>
                  <a:pt x="7859554" y="243459"/>
                </a:lnTo>
                <a:cubicBezTo>
                  <a:pt x="7842123" y="243459"/>
                  <a:pt x="7827740" y="230600"/>
                  <a:pt x="7827740" y="214789"/>
                </a:cubicBezTo>
                <a:lnTo>
                  <a:pt x="7827740" y="62960"/>
                </a:lnTo>
                <a:close/>
                <a:moveTo>
                  <a:pt x="7551515" y="63056"/>
                </a:moveTo>
                <a:cubicBezTo>
                  <a:pt x="7551515" y="47339"/>
                  <a:pt x="7565803" y="34385"/>
                  <a:pt x="7583329" y="34385"/>
                </a:cubicBezTo>
                <a:lnTo>
                  <a:pt x="7734872" y="34385"/>
                </a:lnTo>
                <a:cubicBezTo>
                  <a:pt x="7752303" y="34385"/>
                  <a:pt x="7766685" y="47244"/>
                  <a:pt x="7766685" y="63056"/>
                </a:cubicBezTo>
                <a:lnTo>
                  <a:pt x="7766685" y="214789"/>
                </a:lnTo>
                <a:cubicBezTo>
                  <a:pt x="7766685" y="230505"/>
                  <a:pt x="7752398" y="243459"/>
                  <a:pt x="7734872" y="243459"/>
                </a:cubicBezTo>
                <a:lnTo>
                  <a:pt x="7583329" y="243459"/>
                </a:lnTo>
                <a:cubicBezTo>
                  <a:pt x="7565898" y="243459"/>
                  <a:pt x="7551515" y="230600"/>
                  <a:pt x="7551515" y="214789"/>
                </a:cubicBezTo>
                <a:lnTo>
                  <a:pt x="7551515" y="62960"/>
                </a:lnTo>
                <a:close/>
                <a:moveTo>
                  <a:pt x="7275290" y="63056"/>
                </a:moveTo>
                <a:cubicBezTo>
                  <a:pt x="7275290" y="47339"/>
                  <a:pt x="7289578" y="34385"/>
                  <a:pt x="7307104" y="34385"/>
                </a:cubicBezTo>
                <a:lnTo>
                  <a:pt x="7458647" y="34385"/>
                </a:lnTo>
                <a:cubicBezTo>
                  <a:pt x="7476078" y="34385"/>
                  <a:pt x="7490460" y="47244"/>
                  <a:pt x="7490460" y="63056"/>
                </a:cubicBezTo>
                <a:lnTo>
                  <a:pt x="7490460" y="214789"/>
                </a:lnTo>
                <a:cubicBezTo>
                  <a:pt x="7490460" y="230505"/>
                  <a:pt x="7476173" y="243459"/>
                  <a:pt x="7458647" y="243459"/>
                </a:cubicBezTo>
                <a:lnTo>
                  <a:pt x="7307104" y="243459"/>
                </a:lnTo>
                <a:cubicBezTo>
                  <a:pt x="7289673" y="243459"/>
                  <a:pt x="7275290" y="230600"/>
                  <a:pt x="7275290" y="214789"/>
                </a:cubicBezTo>
                <a:lnTo>
                  <a:pt x="7275290" y="62960"/>
                </a:lnTo>
                <a:close/>
                <a:moveTo>
                  <a:pt x="6999065" y="63056"/>
                </a:moveTo>
                <a:cubicBezTo>
                  <a:pt x="6999065" y="47339"/>
                  <a:pt x="7013353" y="34385"/>
                  <a:pt x="7030879" y="34385"/>
                </a:cubicBezTo>
                <a:lnTo>
                  <a:pt x="7182422" y="34385"/>
                </a:lnTo>
                <a:cubicBezTo>
                  <a:pt x="7199853" y="34385"/>
                  <a:pt x="7214235" y="47244"/>
                  <a:pt x="7214235" y="63056"/>
                </a:cubicBezTo>
                <a:lnTo>
                  <a:pt x="7214235" y="214789"/>
                </a:lnTo>
                <a:cubicBezTo>
                  <a:pt x="7214235" y="230505"/>
                  <a:pt x="7199948" y="243459"/>
                  <a:pt x="7182422" y="243459"/>
                </a:cubicBezTo>
                <a:lnTo>
                  <a:pt x="7030879" y="243459"/>
                </a:lnTo>
                <a:cubicBezTo>
                  <a:pt x="7013448" y="243459"/>
                  <a:pt x="6999065" y="230600"/>
                  <a:pt x="6999065" y="214789"/>
                </a:cubicBezTo>
                <a:lnTo>
                  <a:pt x="6999065" y="62960"/>
                </a:lnTo>
                <a:close/>
                <a:moveTo>
                  <a:pt x="6722840" y="63056"/>
                </a:moveTo>
                <a:cubicBezTo>
                  <a:pt x="6722840" y="47339"/>
                  <a:pt x="6737128" y="34385"/>
                  <a:pt x="6754654" y="34385"/>
                </a:cubicBezTo>
                <a:lnTo>
                  <a:pt x="6906197" y="34385"/>
                </a:lnTo>
                <a:cubicBezTo>
                  <a:pt x="6923628" y="34385"/>
                  <a:pt x="6938010" y="47244"/>
                  <a:pt x="6938010" y="63056"/>
                </a:cubicBezTo>
                <a:lnTo>
                  <a:pt x="6938010" y="214789"/>
                </a:lnTo>
                <a:cubicBezTo>
                  <a:pt x="6938010" y="230505"/>
                  <a:pt x="6923723" y="243459"/>
                  <a:pt x="6906197" y="243459"/>
                </a:cubicBezTo>
                <a:lnTo>
                  <a:pt x="6754654" y="243459"/>
                </a:lnTo>
                <a:cubicBezTo>
                  <a:pt x="6737223" y="243459"/>
                  <a:pt x="6722840" y="230600"/>
                  <a:pt x="6722840" y="214789"/>
                </a:cubicBezTo>
                <a:lnTo>
                  <a:pt x="6722840" y="62960"/>
                </a:lnTo>
                <a:close/>
                <a:moveTo>
                  <a:pt x="6446615" y="63056"/>
                </a:moveTo>
                <a:cubicBezTo>
                  <a:pt x="6446615" y="47339"/>
                  <a:pt x="6460903" y="34385"/>
                  <a:pt x="6478429" y="34385"/>
                </a:cubicBezTo>
                <a:lnTo>
                  <a:pt x="6629972" y="34385"/>
                </a:lnTo>
                <a:cubicBezTo>
                  <a:pt x="6647403" y="34385"/>
                  <a:pt x="6661785" y="47244"/>
                  <a:pt x="6661785" y="63056"/>
                </a:cubicBezTo>
                <a:lnTo>
                  <a:pt x="6661785" y="214789"/>
                </a:lnTo>
                <a:cubicBezTo>
                  <a:pt x="6661785" y="230505"/>
                  <a:pt x="6647498" y="243459"/>
                  <a:pt x="6629972" y="243459"/>
                </a:cubicBezTo>
                <a:lnTo>
                  <a:pt x="6478429" y="243459"/>
                </a:lnTo>
                <a:cubicBezTo>
                  <a:pt x="6460998" y="243459"/>
                  <a:pt x="6446615" y="230600"/>
                  <a:pt x="6446615" y="214789"/>
                </a:cubicBezTo>
                <a:lnTo>
                  <a:pt x="6446615" y="62960"/>
                </a:lnTo>
                <a:close/>
                <a:moveTo>
                  <a:pt x="6170390" y="63056"/>
                </a:moveTo>
                <a:cubicBezTo>
                  <a:pt x="6170390" y="47339"/>
                  <a:pt x="6184678" y="34385"/>
                  <a:pt x="6202204" y="34385"/>
                </a:cubicBezTo>
                <a:lnTo>
                  <a:pt x="6353747" y="34385"/>
                </a:lnTo>
                <a:cubicBezTo>
                  <a:pt x="6371178" y="34385"/>
                  <a:pt x="6385560" y="47244"/>
                  <a:pt x="6385560" y="63056"/>
                </a:cubicBezTo>
                <a:lnTo>
                  <a:pt x="6385560" y="214789"/>
                </a:lnTo>
                <a:cubicBezTo>
                  <a:pt x="6385560" y="230505"/>
                  <a:pt x="6371273" y="243459"/>
                  <a:pt x="6353747" y="243459"/>
                </a:cubicBezTo>
                <a:lnTo>
                  <a:pt x="6202204" y="243459"/>
                </a:lnTo>
                <a:cubicBezTo>
                  <a:pt x="6184773" y="243459"/>
                  <a:pt x="6170390" y="230600"/>
                  <a:pt x="6170390" y="214789"/>
                </a:cubicBezTo>
                <a:lnTo>
                  <a:pt x="6170390" y="62960"/>
                </a:lnTo>
                <a:close/>
                <a:moveTo>
                  <a:pt x="5894165" y="63056"/>
                </a:moveTo>
                <a:cubicBezTo>
                  <a:pt x="5894165" y="47339"/>
                  <a:pt x="5908453" y="34385"/>
                  <a:pt x="5925979" y="34385"/>
                </a:cubicBezTo>
                <a:lnTo>
                  <a:pt x="6077522" y="34385"/>
                </a:lnTo>
                <a:cubicBezTo>
                  <a:pt x="6094953" y="34385"/>
                  <a:pt x="6109335" y="47244"/>
                  <a:pt x="6109335" y="63056"/>
                </a:cubicBezTo>
                <a:lnTo>
                  <a:pt x="6109335" y="214789"/>
                </a:lnTo>
                <a:cubicBezTo>
                  <a:pt x="6109335" y="230505"/>
                  <a:pt x="6095048" y="243459"/>
                  <a:pt x="6077522" y="243459"/>
                </a:cubicBezTo>
                <a:lnTo>
                  <a:pt x="5925979" y="243459"/>
                </a:lnTo>
                <a:cubicBezTo>
                  <a:pt x="5908548" y="243459"/>
                  <a:pt x="5894165" y="230600"/>
                  <a:pt x="5894165" y="214789"/>
                </a:cubicBezTo>
                <a:lnTo>
                  <a:pt x="5894165" y="62960"/>
                </a:lnTo>
                <a:close/>
                <a:moveTo>
                  <a:pt x="5617940" y="63056"/>
                </a:moveTo>
                <a:cubicBezTo>
                  <a:pt x="5617940" y="47339"/>
                  <a:pt x="5632228" y="34385"/>
                  <a:pt x="5649754" y="34385"/>
                </a:cubicBezTo>
                <a:lnTo>
                  <a:pt x="5801297" y="34385"/>
                </a:lnTo>
                <a:cubicBezTo>
                  <a:pt x="5818728" y="34385"/>
                  <a:pt x="5833110" y="47244"/>
                  <a:pt x="5833110" y="63056"/>
                </a:cubicBezTo>
                <a:lnTo>
                  <a:pt x="5833110" y="214789"/>
                </a:lnTo>
                <a:cubicBezTo>
                  <a:pt x="5833110" y="230505"/>
                  <a:pt x="5818823" y="243459"/>
                  <a:pt x="5801297" y="243459"/>
                </a:cubicBezTo>
                <a:lnTo>
                  <a:pt x="5649754" y="243459"/>
                </a:lnTo>
                <a:cubicBezTo>
                  <a:pt x="5632323" y="243459"/>
                  <a:pt x="5617940" y="230600"/>
                  <a:pt x="5617940" y="214789"/>
                </a:cubicBezTo>
                <a:lnTo>
                  <a:pt x="5617940" y="62960"/>
                </a:lnTo>
                <a:close/>
                <a:moveTo>
                  <a:pt x="5341715" y="63056"/>
                </a:moveTo>
                <a:cubicBezTo>
                  <a:pt x="5341715" y="47339"/>
                  <a:pt x="5356003" y="34385"/>
                  <a:pt x="5373529" y="34385"/>
                </a:cubicBezTo>
                <a:lnTo>
                  <a:pt x="5525072" y="34385"/>
                </a:lnTo>
                <a:cubicBezTo>
                  <a:pt x="5542503" y="34385"/>
                  <a:pt x="5556885" y="47244"/>
                  <a:pt x="5556885" y="63056"/>
                </a:cubicBezTo>
                <a:lnTo>
                  <a:pt x="5556885" y="214789"/>
                </a:lnTo>
                <a:cubicBezTo>
                  <a:pt x="5556885" y="230505"/>
                  <a:pt x="5542598" y="243459"/>
                  <a:pt x="5525072" y="243459"/>
                </a:cubicBezTo>
                <a:lnTo>
                  <a:pt x="5373529" y="243459"/>
                </a:lnTo>
                <a:cubicBezTo>
                  <a:pt x="5356098" y="243459"/>
                  <a:pt x="5341715" y="230600"/>
                  <a:pt x="5341715" y="214789"/>
                </a:cubicBezTo>
                <a:lnTo>
                  <a:pt x="5341715" y="62960"/>
                </a:lnTo>
                <a:close/>
                <a:moveTo>
                  <a:pt x="5029772" y="63056"/>
                </a:moveTo>
                <a:cubicBezTo>
                  <a:pt x="5029772" y="47339"/>
                  <a:pt x="5044059" y="34385"/>
                  <a:pt x="5061585" y="34385"/>
                </a:cubicBezTo>
                <a:lnTo>
                  <a:pt x="5213128" y="34385"/>
                </a:lnTo>
                <a:cubicBezTo>
                  <a:pt x="5230559" y="34385"/>
                  <a:pt x="5244942" y="47244"/>
                  <a:pt x="5244942" y="63056"/>
                </a:cubicBezTo>
                <a:lnTo>
                  <a:pt x="5244942" y="214789"/>
                </a:lnTo>
                <a:cubicBezTo>
                  <a:pt x="5244942" y="230505"/>
                  <a:pt x="5230654" y="243459"/>
                  <a:pt x="5213128" y="243459"/>
                </a:cubicBezTo>
                <a:lnTo>
                  <a:pt x="5061585" y="243459"/>
                </a:lnTo>
                <a:cubicBezTo>
                  <a:pt x="5044155" y="243459"/>
                  <a:pt x="5029772" y="230600"/>
                  <a:pt x="5029772" y="214789"/>
                </a:cubicBezTo>
                <a:lnTo>
                  <a:pt x="5029772" y="62960"/>
                </a:lnTo>
                <a:close/>
                <a:moveTo>
                  <a:pt x="4753547" y="63056"/>
                </a:moveTo>
                <a:cubicBezTo>
                  <a:pt x="4753547" y="47339"/>
                  <a:pt x="4767834" y="34385"/>
                  <a:pt x="4785360" y="34385"/>
                </a:cubicBezTo>
                <a:lnTo>
                  <a:pt x="4936903" y="34385"/>
                </a:lnTo>
                <a:cubicBezTo>
                  <a:pt x="4954334" y="34385"/>
                  <a:pt x="4968717" y="47244"/>
                  <a:pt x="4968717" y="63056"/>
                </a:cubicBezTo>
                <a:lnTo>
                  <a:pt x="4968717" y="214789"/>
                </a:lnTo>
                <a:cubicBezTo>
                  <a:pt x="4968717" y="230505"/>
                  <a:pt x="4954429" y="243459"/>
                  <a:pt x="4936903" y="243459"/>
                </a:cubicBezTo>
                <a:lnTo>
                  <a:pt x="4785360" y="243459"/>
                </a:lnTo>
                <a:cubicBezTo>
                  <a:pt x="4767930" y="243459"/>
                  <a:pt x="4753547" y="230600"/>
                  <a:pt x="4753547" y="214789"/>
                </a:cubicBezTo>
                <a:lnTo>
                  <a:pt x="4753547" y="62960"/>
                </a:lnTo>
                <a:close/>
                <a:moveTo>
                  <a:pt x="4477322" y="63056"/>
                </a:moveTo>
                <a:cubicBezTo>
                  <a:pt x="4477322" y="47339"/>
                  <a:pt x="4491609" y="34385"/>
                  <a:pt x="4509135" y="34385"/>
                </a:cubicBezTo>
                <a:lnTo>
                  <a:pt x="4660678" y="34385"/>
                </a:lnTo>
                <a:cubicBezTo>
                  <a:pt x="4678109" y="34385"/>
                  <a:pt x="4692491" y="47244"/>
                  <a:pt x="4692491" y="63056"/>
                </a:cubicBezTo>
                <a:lnTo>
                  <a:pt x="4692491" y="214789"/>
                </a:lnTo>
                <a:cubicBezTo>
                  <a:pt x="4692491" y="230505"/>
                  <a:pt x="4678204" y="243459"/>
                  <a:pt x="4660678" y="243459"/>
                </a:cubicBezTo>
                <a:lnTo>
                  <a:pt x="4509135" y="243459"/>
                </a:lnTo>
                <a:cubicBezTo>
                  <a:pt x="4491705" y="243459"/>
                  <a:pt x="4477322" y="230600"/>
                  <a:pt x="4477322" y="214789"/>
                </a:cubicBezTo>
                <a:lnTo>
                  <a:pt x="4477322" y="62960"/>
                </a:lnTo>
                <a:close/>
                <a:moveTo>
                  <a:pt x="4201097" y="63056"/>
                </a:moveTo>
                <a:cubicBezTo>
                  <a:pt x="4201097" y="47339"/>
                  <a:pt x="4215384" y="34385"/>
                  <a:pt x="4232910" y="34385"/>
                </a:cubicBezTo>
                <a:lnTo>
                  <a:pt x="4384453" y="34385"/>
                </a:lnTo>
                <a:cubicBezTo>
                  <a:pt x="4401884" y="34385"/>
                  <a:pt x="4416266" y="47244"/>
                  <a:pt x="4416266" y="63056"/>
                </a:cubicBezTo>
                <a:lnTo>
                  <a:pt x="4416266" y="214789"/>
                </a:lnTo>
                <a:cubicBezTo>
                  <a:pt x="4416266" y="230505"/>
                  <a:pt x="4401979" y="243459"/>
                  <a:pt x="4384453" y="243459"/>
                </a:cubicBezTo>
                <a:lnTo>
                  <a:pt x="4232910" y="243459"/>
                </a:lnTo>
                <a:cubicBezTo>
                  <a:pt x="4215480" y="243459"/>
                  <a:pt x="4201097" y="230600"/>
                  <a:pt x="4201097" y="214789"/>
                </a:cubicBezTo>
                <a:lnTo>
                  <a:pt x="4201097" y="62960"/>
                </a:lnTo>
                <a:close/>
                <a:moveTo>
                  <a:pt x="3924872" y="63056"/>
                </a:moveTo>
                <a:cubicBezTo>
                  <a:pt x="3924872" y="47339"/>
                  <a:pt x="3939159" y="34385"/>
                  <a:pt x="3956685" y="34385"/>
                </a:cubicBezTo>
                <a:lnTo>
                  <a:pt x="4108228" y="34385"/>
                </a:lnTo>
                <a:cubicBezTo>
                  <a:pt x="4125659" y="34385"/>
                  <a:pt x="4140041" y="47244"/>
                  <a:pt x="4140041" y="63056"/>
                </a:cubicBezTo>
                <a:lnTo>
                  <a:pt x="4140041" y="214789"/>
                </a:lnTo>
                <a:cubicBezTo>
                  <a:pt x="4140041" y="230505"/>
                  <a:pt x="4125754" y="243459"/>
                  <a:pt x="4108228" y="243459"/>
                </a:cubicBezTo>
                <a:lnTo>
                  <a:pt x="3956685" y="243459"/>
                </a:lnTo>
                <a:cubicBezTo>
                  <a:pt x="3939254" y="243459"/>
                  <a:pt x="3924872" y="230600"/>
                  <a:pt x="3924872" y="214789"/>
                </a:cubicBezTo>
                <a:lnTo>
                  <a:pt x="3924872" y="62960"/>
                </a:lnTo>
                <a:close/>
                <a:moveTo>
                  <a:pt x="3648647" y="63056"/>
                </a:moveTo>
                <a:cubicBezTo>
                  <a:pt x="3648647" y="47339"/>
                  <a:pt x="3662934" y="34385"/>
                  <a:pt x="3680460" y="34385"/>
                </a:cubicBezTo>
                <a:lnTo>
                  <a:pt x="3832003" y="34385"/>
                </a:lnTo>
                <a:cubicBezTo>
                  <a:pt x="3849434" y="34385"/>
                  <a:pt x="3863816" y="47244"/>
                  <a:pt x="3863816" y="63056"/>
                </a:cubicBezTo>
                <a:lnTo>
                  <a:pt x="3863816" y="214789"/>
                </a:lnTo>
                <a:cubicBezTo>
                  <a:pt x="3863816" y="230505"/>
                  <a:pt x="3849529" y="243459"/>
                  <a:pt x="3832003" y="243459"/>
                </a:cubicBezTo>
                <a:lnTo>
                  <a:pt x="3680460" y="243459"/>
                </a:lnTo>
                <a:cubicBezTo>
                  <a:pt x="3663029" y="243459"/>
                  <a:pt x="3648647" y="230600"/>
                  <a:pt x="3648647" y="214789"/>
                </a:cubicBezTo>
                <a:lnTo>
                  <a:pt x="3648647" y="62960"/>
                </a:lnTo>
                <a:close/>
                <a:moveTo>
                  <a:pt x="3372422" y="63056"/>
                </a:moveTo>
                <a:cubicBezTo>
                  <a:pt x="3372422" y="47339"/>
                  <a:pt x="3386709" y="34385"/>
                  <a:pt x="3404235" y="34385"/>
                </a:cubicBezTo>
                <a:lnTo>
                  <a:pt x="3555778" y="34385"/>
                </a:lnTo>
                <a:cubicBezTo>
                  <a:pt x="3573209" y="34385"/>
                  <a:pt x="3587591" y="47244"/>
                  <a:pt x="3587591" y="63056"/>
                </a:cubicBezTo>
                <a:lnTo>
                  <a:pt x="3587591" y="214789"/>
                </a:lnTo>
                <a:cubicBezTo>
                  <a:pt x="3587591" y="230505"/>
                  <a:pt x="3573304" y="243459"/>
                  <a:pt x="3555778" y="243459"/>
                </a:cubicBezTo>
                <a:lnTo>
                  <a:pt x="3404235" y="243459"/>
                </a:lnTo>
                <a:cubicBezTo>
                  <a:pt x="3386804" y="243459"/>
                  <a:pt x="3372422" y="230600"/>
                  <a:pt x="3372422" y="214789"/>
                </a:cubicBezTo>
                <a:lnTo>
                  <a:pt x="3372422" y="62960"/>
                </a:lnTo>
                <a:close/>
                <a:moveTo>
                  <a:pt x="3096197" y="63056"/>
                </a:moveTo>
                <a:cubicBezTo>
                  <a:pt x="3096197" y="47339"/>
                  <a:pt x="3110484" y="34385"/>
                  <a:pt x="3128010" y="34385"/>
                </a:cubicBezTo>
                <a:lnTo>
                  <a:pt x="3279553" y="34385"/>
                </a:lnTo>
                <a:cubicBezTo>
                  <a:pt x="3296984" y="34385"/>
                  <a:pt x="3311366" y="47244"/>
                  <a:pt x="3311366" y="63056"/>
                </a:cubicBezTo>
                <a:lnTo>
                  <a:pt x="3311366" y="214789"/>
                </a:lnTo>
                <a:cubicBezTo>
                  <a:pt x="3311366" y="230505"/>
                  <a:pt x="3297079" y="243459"/>
                  <a:pt x="3279553" y="243459"/>
                </a:cubicBezTo>
                <a:lnTo>
                  <a:pt x="3128010" y="243459"/>
                </a:lnTo>
                <a:cubicBezTo>
                  <a:pt x="3110579" y="243459"/>
                  <a:pt x="3096197" y="230600"/>
                  <a:pt x="3096197" y="214789"/>
                </a:cubicBezTo>
                <a:lnTo>
                  <a:pt x="3096197" y="62960"/>
                </a:lnTo>
                <a:close/>
                <a:moveTo>
                  <a:pt x="2819972" y="63056"/>
                </a:moveTo>
                <a:cubicBezTo>
                  <a:pt x="2819972" y="47339"/>
                  <a:pt x="2834259" y="34385"/>
                  <a:pt x="2851785" y="34385"/>
                </a:cubicBezTo>
                <a:lnTo>
                  <a:pt x="3003328" y="34385"/>
                </a:lnTo>
                <a:cubicBezTo>
                  <a:pt x="3020759" y="34385"/>
                  <a:pt x="3035141" y="47244"/>
                  <a:pt x="3035141" y="63056"/>
                </a:cubicBezTo>
                <a:lnTo>
                  <a:pt x="3035141" y="214789"/>
                </a:lnTo>
                <a:cubicBezTo>
                  <a:pt x="3035141" y="230505"/>
                  <a:pt x="3020854" y="243459"/>
                  <a:pt x="3003328" y="243459"/>
                </a:cubicBezTo>
                <a:lnTo>
                  <a:pt x="2851785" y="243459"/>
                </a:lnTo>
                <a:cubicBezTo>
                  <a:pt x="2834354" y="243459"/>
                  <a:pt x="2819972" y="230600"/>
                  <a:pt x="2819972" y="214789"/>
                </a:cubicBezTo>
                <a:lnTo>
                  <a:pt x="2819972" y="62960"/>
                </a:lnTo>
                <a:close/>
                <a:moveTo>
                  <a:pt x="2543747" y="63056"/>
                </a:moveTo>
                <a:cubicBezTo>
                  <a:pt x="2543747" y="47339"/>
                  <a:pt x="2558034" y="34385"/>
                  <a:pt x="2575560" y="34385"/>
                </a:cubicBezTo>
                <a:lnTo>
                  <a:pt x="2727103" y="34385"/>
                </a:lnTo>
                <a:cubicBezTo>
                  <a:pt x="2744534" y="34385"/>
                  <a:pt x="2758916" y="47244"/>
                  <a:pt x="2758916" y="63056"/>
                </a:cubicBezTo>
                <a:lnTo>
                  <a:pt x="2758916" y="214789"/>
                </a:lnTo>
                <a:cubicBezTo>
                  <a:pt x="2758916" y="230505"/>
                  <a:pt x="2744629" y="243459"/>
                  <a:pt x="2727103" y="243459"/>
                </a:cubicBezTo>
                <a:lnTo>
                  <a:pt x="2575560" y="243459"/>
                </a:lnTo>
                <a:cubicBezTo>
                  <a:pt x="2558129" y="243459"/>
                  <a:pt x="2543747" y="230600"/>
                  <a:pt x="2543747" y="214789"/>
                </a:cubicBezTo>
                <a:lnTo>
                  <a:pt x="2543747" y="62960"/>
                </a:lnTo>
                <a:close/>
                <a:moveTo>
                  <a:pt x="2267522" y="63056"/>
                </a:moveTo>
                <a:cubicBezTo>
                  <a:pt x="2267522" y="47339"/>
                  <a:pt x="2281809" y="34385"/>
                  <a:pt x="2299335" y="34385"/>
                </a:cubicBezTo>
                <a:lnTo>
                  <a:pt x="2450878" y="34385"/>
                </a:lnTo>
                <a:cubicBezTo>
                  <a:pt x="2468309" y="34385"/>
                  <a:pt x="2482691" y="47244"/>
                  <a:pt x="2482691" y="63056"/>
                </a:cubicBezTo>
                <a:lnTo>
                  <a:pt x="2482691" y="214789"/>
                </a:lnTo>
                <a:cubicBezTo>
                  <a:pt x="2482691" y="230505"/>
                  <a:pt x="2468404" y="243459"/>
                  <a:pt x="2450878" y="243459"/>
                </a:cubicBezTo>
                <a:lnTo>
                  <a:pt x="2299335" y="243459"/>
                </a:lnTo>
                <a:cubicBezTo>
                  <a:pt x="2281904" y="243459"/>
                  <a:pt x="2267522" y="230600"/>
                  <a:pt x="2267522" y="214789"/>
                </a:cubicBezTo>
                <a:lnTo>
                  <a:pt x="2267522" y="62960"/>
                </a:lnTo>
                <a:close/>
                <a:moveTo>
                  <a:pt x="1991297" y="63056"/>
                </a:moveTo>
                <a:cubicBezTo>
                  <a:pt x="1991297" y="47339"/>
                  <a:pt x="2005584" y="34385"/>
                  <a:pt x="2023110" y="34385"/>
                </a:cubicBezTo>
                <a:lnTo>
                  <a:pt x="2174653" y="34385"/>
                </a:lnTo>
                <a:cubicBezTo>
                  <a:pt x="2192084" y="34385"/>
                  <a:pt x="2206466" y="47244"/>
                  <a:pt x="2206466" y="63056"/>
                </a:cubicBezTo>
                <a:lnTo>
                  <a:pt x="2206466" y="214789"/>
                </a:lnTo>
                <a:cubicBezTo>
                  <a:pt x="2206466" y="230505"/>
                  <a:pt x="2192179" y="243459"/>
                  <a:pt x="2174653" y="243459"/>
                </a:cubicBezTo>
                <a:lnTo>
                  <a:pt x="2023110" y="243459"/>
                </a:lnTo>
                <a:cubicBezTo>
                  <a:pt x="2005679" y="243459"/>
                  <a:pt x="1991297" y="230600"/>
                  <a:pt x="1991297" y="214789"/>
                </a:cubicBezTo>
                <a:lnTo>
                  <a:pt x="1991297" y="62960"/>
                </a:lnTo>
                <a:close/>
                <a:moveTo>
                  <a:pt x="1715072" y="63056"/>
                </a:moveTo>
                <a:cubicBezTo>
                  <a:pt x="1715072" y="47339"/>
                  <a:pt x="1729359" y="34385"/>
                  <a:pt x="1746885" y="34385"/>
                </a:cubicBezTo>
                <a:lnTo>
                  <a:pt x="1898428" y="34385"/>
                </a:lnTo>
                <a:cubicBezTo>
                  <a:pt x="1915859" y="34385"/>
                  <a:pt x="1930241" y="47244"/>
                  <a:pt x="1930241" y="63056"/>
                </a:cubicBezTo>
                <a:lnTo>
                  <a:pt x="1930241" y="214789"/>
                </a:lnTo>
                <a:cubicBezTo>
                  <a:pt x="1930241" y="230505"/>
                  <a:pt x="1915954" y="243459"/>
                  <a:pt x="1898428" y="243459"/>
                </a:cubicBezTo>
                <a:lnTo>
                  <a:pt x="1746885" y="243459"/>
                </a:lnTo>
                <a:cubicBezTo>
                  <a:pt x="1729454" y="243459"/>
                  <a:pt x="1715072" y="230600"/>
                  <a:pt x="1715072" y="214789"/>
                </a:cubicBezTo>
                <a:lnTo>
                  <a:pt x="1715072" y="62960"/>
                </a:lnTo>
                <a:close/>
                <a:moveTo>
                  <a:pt x="1438847" y="63056"/>
                </a:moveTo>
                <a:cubicBezTo>
                  <a:pt x="1438847" y="47339"/>
                  <a:pt x="1453134" y="34385"/>
                  <a:pt x="1470660" y="34385"/>
                </a:cubicBezTo>
                <a:lnTo>
                  <a:pt x="1622203" y="34385"/>
                </a:lnTo>
                <a:cubicBezTo>
                  <a:pt x="1639634" y="34385"/>
                  <a:pt x="1654016" y="47244"/>
                  <a:pt x="1654016" y="63056"/>
                </a:cubicBezTo>
                <a:lnTo>
                  <a:pt x="1654016" y="214789"/>
                </a:lnTo>
                <a:cubicBezTo>
                  <a:pt x="1654016" y="230505"/>
                  <a:pt x="1639729" y="243459"/>
                  <a:pt x="1622203" y="243459"/>
                </a:cubicBezTo>
                <a:lnTo>
                  <a:pt x="1470660" y="243459"/>
                </a:lnTo>
                <a:cubicBezTo>
                  <a:pt x="1453229" y="243459"/>
                  <a:pt x="1438847" y="230600"/>
                  <a:pt x="1438847" y="214789"/>
                </a:cubicBezTo>
                <a:lnTo>
                  <a:pt x="1438847" y="62960"/>
                </a:lnTo>
                <a:close/>
                <a:moveTo>
                  <a:pt x="1162622" y="63056"/>
                </a:moveTo>
                <a:cubicBezTo>
                  <a:pt x="1162622" y="47339"/>
                  <a:pt x="1176909" y="34385"/>
                  <a:pt x="1194435" y="34385"/>
                </a:cubicBezTo>
                <a:lnTo>
                  <a:pt x="1345978" y="34385"/>
                </a:lnTo>
                <a:cubicBezTo>
                  <a:pt x="1363409" y="34385"/>
                  <a:pt x="1377791" y="47244"/>
                  <a:pt x="1377791" y="63056"/>
                </a:cubicBezTo>
                <a:lnTo>
                  <a:pt x="1377791" y="214789"/>
                </a:lnTo>
                <a:cubicBezTo>
                  <a:pt x="1377791" y="230505"/>
                  <a:pt x="1363504" y="243459"/>
                  <a:pt x="1345978" y="243459"/>
                </a:cubicBezTo>
                <a:lnTo>
                  <a:pt x="1194435" y="243459"/>
                </a:lnTo>
                <a:cubicBezTo>
                  <a:pt x="1177004" y="243459"/>
                  <a:pt x="1162622" y="230600"/>
                  <a:pt x="1162622" y="214789"/>
                </a:cubicBezTo>
                <a:lnTo>
                  <a:pt x="1162622" y="62960"/>
                </a:lnTo>
                <a:close/>
                <a:moveTo>
                  <a:pt x="886397" y="63056"/>
                </a:moveTo>
                <a:cubicBezTo>
                  <a:pt x="886397" y="47339"/>
                  <a:pt x="900684" y="34385"/>
                  <a:pt x="918210" y="34385"/>
                </a:cubicBezTo>
                <a:lnTo>
                  <a:pt x="1069753" y="34385"/>
                </a:lnTo>
                <a:cubicBezTo>
                  <a:pt x="1087184" y="34385"/>
                  <a:pt x="1101566" y="47244"/>
                  <a:pt x="1101566" y="63056"/>
                </a:cubicBezTo>
                <a:lnTo>
                  <a:pt x="1101566" y="214789"/>
                </a:lnTo>
                <a:cubicBezTo>
                  <a:pt x="1101566" y="230505"/>
                  <a:pt x="1087279" y="243459"/>
                  <a:pt x="1069753" y="243459"/>
                </a:cubicBezTo>
                <a:lnTo>
                  <a:pt x="918210" y="243459"/>
                </a:lnTo>
                <a:cubicBezTo>
                  <a:pt x="900779" y="243459"/>
                  <a:pt x="886397" y="230600"/>
                  <a:pt x="886397" y="214789"/>
                </a:cubicBezTo>
                <a:lnTo>
                  <a:pt x="886397" y="62960"/>
                </a:lnTo>
                <a:close/>
                <a:moveTo>
                  <a:pt x="610172" y="63056"/>
                </a:moveTo>
                <a:cubicBezTo>
                  <a:pt x="610172" y="47339"/>
                  <a:pt x="624459" y="34385"/>
                  <a:pt x="641985" y="34385"/>
                </a:cubicBezTo>
                <a:lnTo>
                  <a:pt x="793528" y="34385"/>
                </a:lnTo>
                <a:cubicBezTo>
                  <a:pt x="810959" y="34385"/>
                  <a:pt x="825341" y="47244"/>
                  <a:pt x="825341" y="63056"/>
                </a:cubicBezTo>
                <a:lnTo>
                  <a:pt x="825341" y="214789"/>
                </a:lnTo>
                <a:cubicBezTo>
                  <a:pt x="825341" y="230505"/>
                  <a:pt x="811054" y="243459"/>
                  <a:pt x="793528" y="243459"/>
                </a:cubicBezTo>
                <a:lnTo>
                  <a:pt x="641985" y="243459"/>
                </a:lnTo>
                <a:cubicBezTo>
                  <a:pt x="624554" y="243459"/>
                  <a:pt x="610172" y="230600"/>
                  <a:pt x="610172" y="214789"/>
                </a:cubicBezTo>
                <a:lnTo>
                  <a:pt x="610172" y="62960"/>
                </a:lnTo>
                <a:close/>
                <a:moveTo>
                  <a:pt x="333947" y="63056"/>
                </a:moveTo>
                <a:cubicBezTo>
                  <a:pt x="333947" y="47339"/>
                  <a:pt x="348234" y="34385"/>
                  <a:pt x="365760" y="34385"/>
                </a:cubicBezTo>
                <a:lnTo>
                  <a:pt x="517303" y="34385"/>
                </a:lnTo>
                <a:cubicBezTo>
                  <a:pt x="534734" y="34385"/>
                  <a:pt x="549116" y="47244"/>
                  <a:pt x="549116" y="63056"/>
                </a:cubicBezTo>
                <a:lnTo>
                  <a:pt x="549116" y="214789"/>
                </a:lnTo>
                <a:cubicBezTo>
                  <a:pt x="549116" y="230505"/>
                  <a:pt x="534829" y="243459"/>
                  <a:pt x="517303" y="243459"/>
                </a:cubicBezTo>
                <a:lnTo>
                  <a:pt x="365760" y="243459"/>
                </a:lnTo>
                <a:cubicBezTo>
                  <a:pt x="348329" y="243459"/>
                  <a:pt x="333947" y="230600"/>
                  <a:pt x="333947" y="214789"/>
                </a:cubicBezTo>
                <a:lnTo>
                  <a:pt x="333947" y="62960"/>
                </a:lnTo>
                <a:close/>
                <a:moveTo>
                  <a:pt x="57722" y="63056"/>
                </a:moveTo>
                <a:cubicBezTo>
                  <a:pt x="57722" y="47339"/>
                  <a:pt x="72009" y="34385"/>
                  <a:pt x="89535" y="34385"/>
                </a:cubicBezTo>
                <a:lnTo>
                  <a:pt x="241078" y="34385"/>
                </a:lnTo>
                <a:cubicBezTo>
                  <a:pt x="258509" y="34385"/>
                  <a:pt x="272891" y="47244"/>
                  <a:pt x="272891" y="63056"/>
                </a:cubicBezTo>
                <a:lnTo>
                  <a:pt x="272891" y="214789"/>
                </a:lnTo>
                <a:cubicBezTo>
                  <a:pt x="272891" y="230505"/>
                  <a:pt x="258604" y="243459"/>
                  <a:pt x="241078" y="243459"/>
                </a:cubicBezTo>
                <a:lnTo>
                  <a:pt x="89535" y="243459"/>
                </a:lnTo>
                <a:cubicBezTo>
                  <a:pt x="72104" y="243459"/>
                  <a:pt x="57722" y="230600"/>
                  <a:pt x="57722" y="214789"/>
                </a:cubicBezTo>
                <a:lnTo>
                  <a:pt x="57722" y="62960"/>
                </a:lnTo>
                <a:close/>
              </a:path>
            </a:pathLst>
          </a:custGeom>
          <a:solidFill>
            <a:srgbClr val="FFFFFF">
              <a:alpha val="352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7" name="Shape 67"/>
        <p:cNvGrpSpPr/>
        <p:nvPr/>
      </p:nvGrpSpPr>
      <p:grpSpPr>
        <a:xfrm>
          <a:off x="0" y="0"/>
          <a:ext cx="0" cy="0"/>
          <a:chOff x="0" y="0"/>
          <a:chExt cx="0" cy="0"/>
        </a:xfrm>
      </p:grpSpPr>
      <p:pic>
        <p:nvPicPr>
          <p:cNvPr id="68" name="Google Shape;68;p9"/>
          <p:cNvPicPr preferRelativeResize="0"/>
          <p:nvPr/>
        </p:nvPicPr>
        <p:blipFill rotWithShape="1">
          <a:blip r:embed="rId2">
            <a:alphaModFix amt="18000"/>
          </a:blip>
          <a:srcRect b="19" l="0" r="0" t="9"/>
          <a:stretch/>
        </p:blipFill>
        <p:spPr>
          <a:xfrm>
            <a:off x="0" y="0"/>
            <a:ext cx="9144002" cy="5143502"/>
          </a:xfrm>
          <a:prstGeom prst="rect">
            <a:avLst/>
          </a:prstGeom>
          <a:noFill/>
          <a:ln>
            <a:noFill/>
          </a:ln>
        </p:spPr>
      </p:pic>
      <p:sp>
        <p:nvSpPr>
          <p:cNvPr id="69" name="Google Shape;69;p9"/>
          <p:cNvSpPr txBox="1"/>
          <p:nvPr>
            <p:ph type="title"/>
          </p:nvPr>
        </p:nvSpPr>
        <p:spPr>
          <a:xfrm>
            <a:off x="2135550" y="1189100"/>
            <a:ext cx="4872900" cy="196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70" name="Google Shape;70;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71" name="Google Shape;71;p9"/>
          <p:cNvGrpSpPr/>
          <p:nvPr/>
        </p:nvGrpSpPr>
        <p:grpSpPr>
          <a:xfrm>
            <a:off x="302987" y="288516"/>
            <a:ext cx="8538026" cy="4566468"/>
            <a:chOff x="1298853" y="4144865"/>
            <a:chExt cx="3636452" cy="1944916"/>
          </a:xfrm>
        </p:grpSpPr>
        <p:sp>
          <p:nvSpPr>
            <p:cNvPr id="72" name="Google Shape;72;p9"/>
            <p:cNvSpPr/>
            <p:nvPr/>
          </p:nvSpPr>
          <p:spPr>
            <a:xfrm>
              <a:off x="4556060" y="4144865"/>
              <a:ext cx="379245" cy="379245"/>
            </a:xfrm>
            <a:custGeom>
              <a:rect b="b" l="l" r="r" t="t"/>
              <a:pathLst>
                <a:path extrusionOk="0" h="379245" w="379245">
                  <a:moveTo>
                    <a:pt x="379245" y="379245"/>
                  </a:moveTo>
                  <a:lnTo>
                    <a:pt x="379245" y="0"/>
                  </a:lnTo>
                  <a:lnTo>
                    <a:pt x="0" y="0"/>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 name="Google Shape;73;p9"/>
            <p:cNvSpPr/>
            <p:nvPr/>
          </p:nvSpPr>
          <p:spPr>
            <a:xfrm>
              <a:off x="1298853" y="5710536"/>
              <a:ext cx="379245" cy="379245"/>
            </a:xfrm>
            <a:custGeom>
              <a:rect b="b" l="l" r="r" t="t"/>
              <a:pathLst>
                <a:path extrusionOk="0" h="379245" w="379245">
                  <a:moveTo>
                    <a:pt x="0" y="0"/>
                  </a:moveTo>
                  <a:lnTo>
                    <a:pt x="0" y="379246"/>
                  </a:lnTo>
                  <a:lnTo>
                    <a:pt x="379246" y="379246"/>
                  </a:lnTo>
                </a:path>
              </a:pathLst>
            </a:cu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4" name="Google Shape;74;p9"/>
          <p:cNvGrpSpPr/>
          <p:nvPr/>
        </p:nvGrpSpPr>
        <p:grpSpPr>
          <a:xfrm>
            <a:off x="-2555457" y="-1278102"/>
            <a:ext cx="14447967" cy="7926376"/>
            <a:chOff x="-2555457" y="-1278102"/>
            <a:chExt cx="14447967" cy="7926376"/>
          </a:xfrm>
        </p:grpSpPr>
        <p:sp>
          <p:nvSpPr>
            <p:cNvPr id="75" name="Google Shape;75;p9"/>
            <p:cNvSpPr/>
            <p:nvPr/>
          </p:nvSpPr>
          <p:spPr>
            <a:xfrm rot="-904847">
              <a:off x="2467151" y="4424283"/>
              <a:ext cx="9457050" cy="1011031"/>
            </a:xfrm>
            <a:custGeom>
              <a:rect b="b" l="l" r="r" t="t"/>
              <a:pathLst>
                <a:path extrusionOk="0" h="1165860" w="10935747">
                  <a:moveTo>
                    <a:pt x="5467826" y="0"/>
                  </a:moveTo>
                  <a:lnTo>
                    <a:pt x="0" y="0"/>
                  </a:lnTo>
                  <a:lnTo>
                    <a:pt x="0" y="1165860"/>
                  </a:lnTo>
                  <a:lnTo>
                    <a:pt x="10935748" y="1165860"/>
                  </a:lnTo>
                  <a:lnTo>
                    <a:pt x="10935748" y="0"/>
                  </a:lnTo>
                  <a:lnTo>
                    <a:pt x="5467922" y="0"/>
                  </a:lnTo>
                  <a:close/>
                  <a:moveTo>
                    <a:pt x="10672572" y="57245"/>
                  </a:moveTo>
                  <a:cubicBezTo>
                    <a:pt x="10672572" y="42958"/>
                    <a:pt x="10687336" y="31242"/>
                    <a:pt x="10705434" y="31242"/>
                  </a:cubicBezTo>
                  <a:lnTo>
                    <a:pt x="10862310" y="31242"/>
                  </a:lnTo>
                  <a:cubicBezTo>
                    <a:pt x="10880408" y="31242"/>
                    <a:pt x="10895171" y="42958"/>
                    <a:pt x="10895171" y="57245"/>
                  </a:cubicBezTo>
                  <a:lnTo>
                    <a:pt x="10895171" y="195072"/>
                  </a:lnTo>
                  <a:cubicBezTo>
                    <a:pt x="10895171" y="209360"/>
                    <a:pt x="10880408" y="221075"/>
                    <a:pt x="10862310" y="221075"/>
                  </a:cubicBezTo>
                  <a:lnTo>
                    <a:pt x="10705434" y="221075"/>
                  </a:lnTo>
                  <a:cubicBezTo>
                    <a:pt x="10687336" y="221075"/>
                    <a:pt x="10672572" y="209360"/>
                    <a:pt x="10672572" y="195072"/>
                  </a:cubicBezTo>
                  <a:lnTo>
                    <a:pt x="10672572" y="57245"/>
                  </a:lnTo>
                  <a:close/>
                  <a:moveTo>
                    <a:pt x="10386726" y="57245"/>
                  </a:moveTo>
                  <a:cubicBezTo>
                    <a:pt x="10386726" y="42958"/>
                    <a:pt x="10401491" y="31242"/>
                    <a:pt x="10419588" y="31242"/>
                  </a:cubicBezTo>
                  <a:lnTo>
                    <a:pt x="10576465" y="31242"/>
                  </a:lnTo>
                  <a:cubicBezTo>
                    <a:pt x="10594563" y="31242"/>
                    <a:pt x="10609326" y="42958"/>
                    <a:pt x="10609326" y="57245"/>
                  </a:cubicBezTo>
                  <a:lnTo>
                    <a:pt x="10609326" y="195072"/>
                  </a:lnTo>
                  <a:cubicBezTo>
                    <a:pt x="10609326" y="209360"/>
                    <a:pt x="10594563" y="221075"/>
                    <a:pt x="10576465" y="221075"/>
                  </a:cubicBezTo>
                  <a:lnTo>
                    <a:pt x="10419588" y="221075"/>
                  </a:lnTo>
                  <a:cubicBezTo>
                    <a:pt x="10401491" y="221075"/>
                    <a:pt x="10386726" y="209360"/>
                    <a:pt x="10386726" y="195072"/>
                  </a:cubicBezTo>
                  <a:lnTo>
                    <a:pt x="10386726" y="57245"/>
                  </a:lnTo>
                  <a:close/>
                  <a:moveTo>
                    <a:pt x="10100881" y="57245"/>
                  </a:moveTo>
                  <a:cubicBezTo>
                    <a:pt x="10100881" y="42958"/>
                    <a:pt x="10115645" y="31242"/>
                    <a:pt x="10133743" y="31242"/>
                  </a:cubicBezTo>
                  <a:lnTo>
                    <a:pt x="10290620" y="31242"/>
                  </a:lnTo>
                  <a:cubicBezTo>
                    <a:pt x="10308717" y="31242"/>
                    <a:pt x="10323480" y="42958"/>
                    <a:pt x="10323480" y="57245"/>
                  </a:cubicBezTo>
                  <a:lnTo>
                    <a:pt x="10323480" y="195072"/>
                  </a:lnTo>
                  <a:cubicBezTo>
                    <a:pt x="10323480" y="209360"/>
                    <a:pt x="10308717" y="221075"/>
                    <a:pt x="10290620" y="221075"/>
                  </a:cubicBezTo>
                  <a:lnTo>
                    <a:pt x="10133743" y="221075"/>
                  </a:lnTo>
                  <a:cubicBezTo>
                    <a:pt x="10115645" y="221075"/>
                    <a:pt x="10100881" y="209360"/>
                    <a:pt x="10100881" y="195072"/>
                  </a:cubicBezTo>
                  <a:lnTo>
                    <a:pt x="10100881" y="57245"/>
                  </a:lnTo>
                  <a:close/>
                  <a:moveTo>
                    <a:pt x="9815036" y="57245"/>
                  </a:moveTo>
                  <a:cubicBezTo>
                    <a:pt x="9815036" y="42958"/>
                    <a:pt x="9829800" y="31242"/>
                    <a:pt x="9847898" y="31242"/>
                  </a:cubicBezTo>
                  <a:lnTo>
                    <a:pt x="10004774" y="31242"/>
                  </a:lnTo>
                  <a:cubicBezTo>
                    <a:pt x="10022872" y="31242"/>
                    <a:pt x="10037635" y="42958"/>
                    <a:pt x="10037635" y="57245"/>
                  </a:cubicBezTo>
                  <a:lnTo>
                    <a:pt x="10037635" y="195072"/>
                  </a:lnTo>
                  <a:cubicBezTo>
                    <a:pt x="10037635" y="209360"/>
                    <a:pt x="10022872" y="221075"/>
                    <a:pt x="10004774" y="221075"/>
                  </a:cubicBezTo>
                  <a:lnTo>
                    <a:pt x="9847898" y="221075"/>
                  </a:lnTo>
                  <a:cubicBezTo>
                    <a:pt x="9829800" y="221075"/>
                    <a:pt x="9815036" y="209360"/>
                    <a:pt x="9815036" y="195072"/>
                  </a:cubicBezTo>
                  <a:lnTo>
                    <a:pt x="9815036" y="57245"/>
                  </a:lnTo>
                  <a:close/>
                  <a:moveTo>
                    <a:pt x="9529191" y="57245"/>
                  </a:moveTo>
                  <a:cubicBezTo>
                    <a:pt x="9529191" y="42958"/>
                    <a:pt x="9543955" y="31242"/>
                    <a:pt x="9562052" y="31242"/>
                  </a:cubicBezTo>
                  <a:lnTo>
                    <a:pt x="9718929" y="31242"/>
                  </a:lnTo>
                  <a:cubicBezTo>
                    <a:pt x="9737027" y="31242"/>
                    <a:pt x="9751790" y="42958"/>
                    <a:pt x="9751790" y="57245"/>
                  </a:cubicBezTo>
                  <a:lnTo>
                    <a:pt x="9751790" y="195072"/>
                  </a:lnTo>
                  <a:cubicBezTo>
                    <a:pt x="9751790" y="209360"/>
                    <a:pt x="9737027" y="221075"/>
                    <a:pt x="9718929" y="221075"/>
                  </a:cubicBezTo>
                  <a:lnTo>
                    <a:pt x="9562052" y="221075"/>
                  </a:lnTo>
                  <a:cubicBezTo>
                    <a:pt x="9543955" y="221075"/>
                    <a:pt x="9529191" y="209360"/>
                    <a:pt x="9529191" y="195072"/>
                  </a:cubicBezTo>
                  <a:lnTo>
                    <a:pt x="9529191" y="57245"/>
                  </a:lnTo>
                  <a:close/>
                  <a:moveTo>
                    <a:pt x="9243346" y="57245"/>
                  </a:moveTo>
                  <a:cubicBezTo>
                    <a:pt x="9243346" y="42958"/>
                    <a:pt x="9258109" y="31242"/>
                    <a:pt x="9276207" y="31242"/>
                  </a:cubicBezTo>
                  <a:lnTo>
                    <a:pt x="9433084" y="31242"/>
                  </a:lnTo>
                  <a:cubicBezTo>
                    <a:pt x="9451181" y="31242"/>
                    <a:pt x="9465945" y="42958"/>
                    <a:pt x="9465945" y="57245"/>
                  </a:cubicBezTo>
                  <a:lnTo>
                    <a:pt x="9465945" y="195072"/>
                  </a:lnTo>
                  <a:cubicBezTo>
                    <a:pt x="9465945" y="209360"/>
                    <a:pt x="9451181" y="221075"/>
                    <a:pt x="9433084" y="221075"/>
                  </a:cubicBezTo>
                  <a:lnTo>
                    <a:pt x="9276207" y="221075"/>
                  </a:lnTo>
                  <a:cubicBezTo>
                    <a:pt x="9258109" y="221075"/>
                    <a:pt x="9243346" y="209360"/>
                    <a:pt x="9243346" y="195072"/>
                  </a:cubicBezTo>
                  <a:lnTo>
                    <a:pt x="9243346" y="57245"/>
                  </a:lnTo>
                  <a:close/>
                  <a:moveTo>
                    <a:pt x="8957500" y="57245"/>
                  </a:moveTo>
                  <a:cubicBezTo>
                    <a:pt x="8957500" y="42958"/>
                    <a:pt x="8972264" y="31242"/>
                    <a:pt x="8990362" y="31242"/>
                  </a:cubicBezTo>
                  <a:lnTo>
                    <a:pt x="9147239" y="31242"/>
                  </a:lnTo>
                  <a:cubicBezTo>
                    <a:pt x="9165336" y="31242"/>
                    <a:pt x="9180100" y="42958"/>
                    <a:pt x="9180100" y="57245"/>
                  </a:cubicBezTo>
                  <a:lnTo>
                    <a:pt x="9180100" y="195072"/>
                  </a:lnTo>
                  <a:cubicBezTo>
                    <a:pt x="9180100" y="209360"/>
                    <a:pt x="9165336" y="221075"/>
                    <a:pt x="9147239" y="221075"/>
                  </a:cubicBezTo>
                  <a:lnTo>
                    <a:pt x="8990362" y="221075"/>
                  </a:lnTo>
                  <a:cubicBezTo>
                    <a:pt x="8972264" y="221075"/>
                    <a:pt x="8957500" y="209360"/>
                    <a:pt x="8957500" y="195072"/>
                  </a:cubicBezTo>
                  <a:lnTo>
                    <a:pt x="8957500" y="57245"/>
                  </a:lnTo>
                  <a:close/>
                  <a:moveTo>
                    <a:pt x="8671655" y="57245"/>
                  </a:moveTo>
                  <a:cubicBezTo>
                    <a:pt x="8671655" y="42958"/>
                    <a:pt x="8686419" y="31242"/>
                    <a:pt x="8704516" y="31242"/>
                  </a:cubicBezTo>
                  <a:lnTo>
                    <a:pt x="8861393" y="31242"/>
                  </a:lnTo>
                  <a:cubicBezTo>
                    <a:pt x="8879491" y="31242"/>
                    <a:pt x="8894255" y="42958"/>
                    <a:pt x="8894255" y="57245"/>
                  </a:cubicBezTo>
                  <a:lnTo>
                    <a:pt x="8894255" y="195072"/>
                  </a:lnTo>
                  <a:cubicBezTo>
                    <a:pt x="8894255" y="209360"/>
                    <a:pt x="8879491" y="221075"/>
                    <a:pt x="8861393" y="221075"/>
                  </a:cubicBezTo>
                  <a:lnTo>
                    <a:pt x="8704516" y="221075"/>
                  </a:lnTo>
                  <a:cubicBezTo>
                    <a:pt x="8686419" y="221075"/>
                    <a:pt x="8671655" y="209360"/>
                    <a:pt x="8671655" y="195072"/>
                  </a:cubicBezTo>
                  <a:lnTo>
                    <a:pt x="8671655" y="57245"/>
                  </a:lnTo>
                  <a:close/>
                  <a:moveTo>
                    <a:pt x="8385810" y="57245"/>
                  </a:moveTo>
                  <a:cubicBezTo>
                    <a:pt x="8385810" y="42958"/>
                    <a:pt x="8400574" y="31242"/>
                    <a:pt x="8418671" y="31242"/>
                  </a:cubicBezTo>
                  <a:lnTo>
                    <a:pt x="8575548" y="31242"/>
                  </a:lnTo>
                  <a:cubicBezTo>
                    <a:pt x="8593645" y="31242"/>
                    <a:pt x="8608409" y="42958"/>
                    <a:pt x="8608409" y="57245"/>
                  </a:cubicBezTo>
                  <a:lnTo>
                    <a:pt x="8608409" y="195072"/>
                  </a:lnTo>
                  <a:cubicBezTo>
                    <a:pt x="8608409" y="209360"/>
                    <a:pt x="8593645" y="221075"/>
                    <a:pt x="8575548" y="221075"/>
                  </a:cubicBezTo>
                  <a:lnTo>
                    <a:pt x="8418671" y="221075"/>
                  </a:lnTo>
                  <a:cubicBezTo>
                    <a:pt x="8400574" y="221075"/>
                    <a:pt x="8385810" y="209360"/>
                    <a:pt x="8385810" y="195072"/>
                  </a:cubicBezTo>
                  <a:lnTo>
                    <a:pt x="8385810" y="57245"/>
                  </a:lnTo>
                  <a:close/>
                  <a:moveTo>
                    <a:pt x="8099965" y="57245"/>
                  </a:moveTo>
                  <a:cubicBezTo>
                    <a:pt x="8099965" y="42958"/>
                    <a:pt x="8114729" y="31242"/>
                    <a:pt x="8132827" y="31242"/>
                  </a:cubicBezTo>
                  <a:lnTo>
                    <a:pt x="8289703" y="31242"/>
                  </a:lnTo>
                  <a:cubicBezTo>
                    <a:pt x="8307801" y="31242"/>
                    <a:pt x="8322564" y="42958"/>
                    <a:pt x="8322564" y="57245"/>
                  </a:cubicBezTo>
                  <a:lnTo>
                    <a:pt x="8322564" y="195072"/>
                  </a:lnTo>
                  <a:cubicBezTo>
                    <a:pt x="8322564" y="209360"/>
                    <a:pt x="8307801" y="221075"/>
                    <a:pt x="8289703" y="221075"/>
                  </a:cubicBezTo>
                  <a:lnTo>
                    <a:pt x="8132827" y="221075"/>
                  </a:lnTo>
                  <a:cubicBezTo>
                    <a:pt x="8114729" y="221075"/>
                    <a:pt x="8099965" y="209360"/>
                    <a:pt x="8099965" y="195072"/>
                  </a:cubicBezTo>
                  <a:lnTo>
                    <a:pt x="8099965" y="57245"/>
                  </a:lnTo>
                  <a:close/>
                  <a:moveTo>
                    <a:pt x="7814120" y="57245"/>
                  </a:moveTo>
                  <a:cubicBezTo>
                    <a:pt x="7814120" y="42958"/>
                    <a:pt x="7828883" y="31242"/>
                    <a:pt x="7846981" y="31242"/>
                  </a:cubicBezTo>
                  <a:lnTo>
                    <a:pt x="8003858" y="31242"/>
                  </a:lnTo>
                  <a:cubicBezTo>
                    <a:pt x="8021955" y="31242"/>
                    <a:pt x="8036719" y="42958"/>
                    <a:pt x="8036719" y="57245"/>
                  </a:cubicBezTo>
                  <a:lnTo>
                    <a:pt x="8036719" y="195072"/>
                  </a:lnTo>
                  <a:cubicBezTo>
                    <a:pt x="8036719" y="209360"/>
                    <a:pt x="8021955" y="221075"/>
                    <a:pt x="8003858" y="221075"/>
                  </a:cubicBezTo>
                  <a:lnTo>
                    <a:pt x="7846981" y="221075"/>
                  </a:lnTo>
                  <a:cubicBezTo>
                    <a:pt x="7828883" y="221075"/>
                    <a:pt x="7814120" y="209360"/>
                    <a:pt x="7814120" y="195072"/>
                  </a:cubicBezTo>
                  <a:lnTo>
                    <a:pt x="7814120" y="57245"/>
                  </a:lnTo>
                  <a:close/>
                  <a:moveTo>
                    <a:pt x="7528274" y="57245"/>
                  </a:moveTo>
                  <a:cubicBezTo>
                    <a:pt x="7528274" y="42958"/>
                    <a:pt x="7543038" y="31242"/>
                    <a:pt x="7561136" y="31242"/>
                  </a:cubicBezTo>
                  <a:lnTo>
                    <a:pt x="7718012" y="31242"/>
                  </a:lnTo>
                  <a:cubicBezTo>
                    <a:pt x="7736110" y="31242"/>
                    <a:pt x="7750874" y="42958"/>
                    <a:pt x="7750874" y="57245"/>
                  </a:cubicBezTo>
                  <a:lnTo>
                    <a:pt x="7750874" y="195072"/>
                  </a:lnTo>
                  <a:cubicBezTo>
                    <a:pt x="7750874" y="209360"/>
                    <a:pt x="7736110" y="221075"/>
                    <a:pt x="7718012" y="221075"/>
                  </a:cubicBezTo>
                  <a:lnTo>
                    <a:pt x="7561136" y="221075"/>
                  </a:lnTo>
                  <a:cubicBezTo>
                    <a:pt x="7543038" y="221075"/>
                    <a:pt x="7528274" y="209360"/>
                    <a:pt x="7528274" y="195072"/>
                  </a:cubicBezTo>
                  <a:lnTo>
                    <a:pt x="7528274" y="57245"/>
                  </a:lnTo>
                  <a:close/>
                  <a:moveTo>
                    <a:pt x="7242429" y="57245"/>
                  </a:moveTo>
                  <a:cubicBezTo>
                    <a:pt x="7242429" y="42958"/>
                    <a:pt x="7257193" y="31242"/>
                    <a:pt x="7275290" y="31242"/>
                  </a:cubicBezTo>
                  <a:lnTo>
                    <a:pt x="7432168" y="31242"/>
                  </a:lnTo>
                  <a:cubicBezTo>
                    <a:pt x="7450265" y="31242"/>
                    <a:pt x="7465028" y="42958"/>
                    <a:pt x="7465028" y="57245"/>
                  </a:cubicBezTo>
                  <a:lnTo>
                    <a:pt x="7465028" y="195072"/>
                  </a:lnTo>
                  <a:cubicBezTo>
                    <a:pt x="7465028" y="209360"/>
                    <a:pt x="7450265" y="221075"/>
                    <a:pt x="7432168" y="221075"/>
                  </a:cubicBezTo>
                  <a:lnTo>
                    <a:pt x="7275290" y="221075"/>
                  </a:lnTo>
                  <a:cubicBezTo>
                    <a:pt x="7257193" y="221075"/>
                    <a:pt x="7242429" y="209360"/>
                    <a:pt x="7242429" y="195072"/>
                  </a:cubicBezTo>
                  <a:lnTo>
                    <a:pt x="7242429" y="57245"/>
                  </a:lnTo>
                  <a:close/>
                  <a:moveTo>
                    <a:pt x="6956584" y="57245"/>
                  </a:moveTo>
                  <a:cubicBezTo>
                    <a:pt x="6956584" y="42958"/>
                    <a:pt x="6971348" y="31242"/>
                    <a:pt x="6989445" y="31242"/>
                  </a:cubicBezTo>
                  <a:lnTo>
                    <a:pt x="7146322" y="31242"/>
                  </a:lnTo>
                  <a:cubicBezTo>
                    <a:pt x="7164419" y="31242"/>
                    <a:pt x="7179183" y="42958"/>
                    <a:pt x="7179183" y="57245"/>
                  </a:cubicBezTo>
                  <a:lnTo>
                    <a:pt x="7179183" y="195072"/>
                  </a:lnTo>
                  <a:cubicBezTo>
                    <a:pt x="7179183" y="209360"/>
                    <a:pt x="7164419" y="221075"/>
                    <a:pt x="7146322" y="221075"/>
                  </a:cubicBezTo>
                  <a:lnTo>
                    <a:pt x="6989445" y="221075"/>
                  </a:lnTo>
                  <a:cubicBezTo>
                    <a:pt x="6971348" y="221075"/>
                    <a:pt x="6956584" y="209360"/>
                    <a:pt x="6956584" y="195072"/>
                  </a:cubicBezTo>
                  <a:lnTo>
                    <a:pt x="6956584" y="57245"/>
                  </a:lnTo>
                  <a:close/>
                  <a:moveTo>
                    <a:pt x="6670739" y="57245"/>
                  </a:moveTo>
                  <a:cubicBezTo>
                    <a:pt x="6670739" y="42958"/>
                    <a:pt x="6685503" y="31242"/>
                    <a:pt x="6703600" y="31242"/>
                  </a:cubicBezTo>
                  <a:lnTo>
                    <a:pt x="6860477" y="31242"/>
                  </a:lnTo>
                  <a:cubicBezTo>
                    <a:pt x="6878574" y="31242"/>
                    <a:pt x="6893338" y="42958"/>
                    <a:pt x="6893338" y="57245"/>
                  </a:cubicBezTo>
                  <a:lnTo>
                    <a:pt x="6893338" y="195072"/>
                  </a:lnTo>
                  <a:cubicBezTo>
                    <a:pt x="6893338" y="209360"/>
                    <a:pt x="6878574" y="221075"/>
                    <a:pt x="6860477" y="221075"/>
                  </a:cubicBezTo>
                  <a:lnTo>
                    <a:pt x="6703600" y="221075"/>
                  </a:lnTo>
                  <a:cubicBezTo>
                    <a:pt x="6685503" y="221075"/>
                    <a:pt x="6670739" y="209360"/>
                    <a:pt x="6670739" y="195072"/>
                  </a:cubicBezTo>
                  <a:lnTo>
                    <a:pt x="6670739" y="57245"/>
                  </a:lnTo>
                  <a:close/>
                  <a:moveTo>
                    <a:pt x="6384894" y="57245"/>
                  </a:moveTo>
                  <a:cubicBezTo>
                    <a:pt x="6384894" y="42958"/>
                    <a:pt x="6399657" y="31242"/>
                    <a:pt x="6417755" y="31242"/>
                  </a:cubicBezTo>
                  <a:lnTo>
                    <a:pt x="6574631" y="31242"/>
                  </a:lnTo>
                  <a:cubicBezTo>
                    <a:pt x="6592729" y="31242"/>
                    <a:pt x="6607493" y="42958"/>
                    <a:pt x="6607493" y="57245"/>
                  </a:cubicBezTo>
                  <a:lnTo>
                    <a:pt x="6607493" y="195072"/>
                  </a:lnTo>
                  <a:cubicBezTo>
                    <a:pt x="6607493" y="209360"/>
                    <a:pt x="6592729" y="221075"/>
                    <a:pt x="6574631" y="221075"/>
                  </a:cubicBezTo>
                  <a:lnTo>
                    <a:pt x="6417755" y="221075"/>
                  </a:lnTo>
                  <a:cubicBezTo>
                    <a:pt x="6399657" y="221075"/>
                    <a:pt x="6384894" y="209360"/>
                    <a:pt x="6384894" y="195072"/>
                  </a:cubicBezTo>
                  <a:lnTo>
                    <a:pt x="6384894" y="57245"/>
                  </a:lnTo>
                  <a:close/>
                  <a:moveTo>
                    <a:pt x="6099048" y="57245"/>
                  </a:moveTo>
                  <a:cubicBezTo>
                    <a:pt x="6099048" y="42958"/>
                    <a:pt x="6113812" y="31242"/>
                    <a:pt x="6131910" y="31242"/>
                  </a:cubicBezTo>
                  <a:lnTo>
                    <a:pt x="6288786" y="31242"/>
                  </a:lnTo>
                  <a:cubicBezTo>
                    <a:pt x="6306884" y="31242"/>
                    <a:pt x="6321648" y="42958"/>
                    <a:pt x="6321648" y="57245"/>
                  </a:cubicBezTo>
                  <a:lnTo>
                    <a:pt x="6321648" y="195072"/>
                  </a:lnTo>
                  <a:cubicBezTo>
                    <a:pt x="6321648" y="209360"/>
                    <a:pt x="6306884" y="221075"/>
                    <a:pt x="6288786" y="221075"/>
                  </a:cubicBezTo>
                  <a:lnTo>
                    <a:pt x="6131910" y="221075"/>
                  </a:lnTo>
                  <a:cubicBezTo>
                    <a:pt x="6113812" y="221075"/>
                    <a:pt x="6099048" y="209360"/>
                    <a:pt x="6099048" y="195072"/>
                  </a:cubicBezTo>
                  <a:lnTo>
                    <a:pt x="6099048" y="57245"/>
                  </a:lnTo>
                  <a:close/>
                  <a:moveTo>
                    <a:pt x="5813203" y="57245"/>
                  </a:moveTo>
                  <a:cubicBezTo>
                    <a:pt x="5813203" y="42958"/>
                    <a:pt x="5827967" y="31242"/>
                    <a:pt x="5846064" y="31242"/>
                  </a:cubicBezTo>
                  <a:lnTo>
                    <a:pt x="6002941" y="31242"/>
                  </a:lnTo>
                  <a:cubicBezTo>
                    <a:pt x="6021039" y="31242"/>
                    <a:pt x="6035802" y="42958"/>
                    <a:pt x="6035802" y="57245"/>
                  </a:cubicBezTo>
                  <a:lnTo>
                    <a:pt x="6035802" y="195072"/>
                  </a:lnTo>
                  <a:cubicBezTo>
                    <a:pt x="6035802" y="209360"/>
                    <a:pt x="6021039" y="221075"/>
                    <a:pt x="6002941" y="221075"/>
                  </a:cubicBezTo>
                  <a:lnTo>
                    <a:pt x="5846064" y="221075"/>
                  </a:lnTo>
                  <a:cubicBezTo>
                    <a:pt x="5827967" y="221075"/>
                    <a:pt x="5813203" y="209360"/>
                    <a:pt x="5813203" y="195072"/>
                  </a:cubicBezTo>
                  <a:lnTo>
                    <a:pt x="5813203" y="57245"/>
                  </a:lnTo>
                  <a:close/>
                  <a:moveTo>
                    <a:pt x="5527358" y="57245"/>
                  </a:moveTo>
                  <a:cubicBezTo>
                    <a:pt x="5527358" y="42958"/>
                    <a:pt x="5542121" y="31242"/>
                    <a:pt x="5560219" y="31242"/>
                  </a:cubicBezTo>
                  <a:lnTo>
                    <a:pt x="5717095" y="31242"/>
                  </a:lnTo>
                  <a:cubicBezTo>
                    <a:pt x="5735193" y="31242"/>
                    <a:pt x="5749957" y="42958"/>
                    <a:pt x="5749957" y="57245"/>
                  </a:cubicBezTo>
                  <a:lnTo>
                    <a:pt x="5749957" y="195072"/>
                  </a:lnTo>
                  <a:cubicBezTo>
                    <a:pt x="5749957" y="209360"/>
                    <a:pt x="5735193" y="221075"/>
                    <a:pt x="5717095" y="221075"/>
                  </a:cubicBezTo>
                  <a:lnTo>
                    <a:pt x="5560219" y="221075"/>
                  </a:lnTo>
                  <a:cubicBezTo>
                    <a:pt x="5542121" y="221075"/>
                    <a:pt x="5527358" y="209360"/>
                    <a:pt x="5527358" y="195072"/>
                  </a:cubicBezTo>
                  <a:lnTo>
                    <a:pt x="5527358" y="57245"/>
                  </a:lnTo>
                  <a:close/>
                  <a:moveTo>
                    <a:pt x="5204555" y="57245"/>
                  </a:moveTo>
                  <a:cubicBezTo>
                    <a:pt x="5204555" y="42958"/>
                    <a:pt x="5219319" y="31242"/>
                    <a:pt x="5237417" y="31242"/>
                  </a:cubicBezTo>
                  <a:lnTo>
                    <a:pt x="5394294" y="31242"/>
                  </a:lnTo>
                  <a:cubicBezTo>
                    <a:pt x="5412391" y="31242"/>
                    <a:pt x="5427155" y="42958"/>
                    <a:pt x="5427155" y="57245"/>
                  </a:cubicBezTo>
                  <a:lnTo>
                    <a:pt x="5427155" y="195072"/>
                  </a:lnTo>
                  <a:cubicBezTo>
                    <a:pt x="5427155" y="209360"/>
                    <a:pt x="5412391" y="221075"/>
                    <a:pt x="5394294" y="221075"/>
                  </a:cubicBezTo>
                  <a:lnTo>
                    <a:pt x="5237417" y="221075"/>
                  </a:lnTo>
                  <a:cubicBezTo>
                    <a:pt x="5219319" y="221075"/>
                    <a:pt x="5204555" y="209360"/>
                    <a:pt x="5204555" y="195072"/>
                  </a:cubicBezTo>
                  <a:lnTo>
                    <a:pt x="5204555" y="57245"/>
                  </a:lnTo>
                  <a:close/>
                  <a:moveTo>
                    <a:pt x="4918710" y="57245"/>
                  </a:moveTo>
                  <a:cubicBezTo>
                    <a:pt x="4918710" y="42958"/>
                    <a:pt x="4933474" y="31242"/>
                    <a:pt x="4951571" y="31242"/>
                  </a:cubicBezTo>
                  <a:lnTo>
                    <a:pt x="5108448" y="31242"/>
                  </a:lnTo>
                  <a:cubicBezTo>
                    <a:pt x="5126545" y="31242"/>
                    <a:pt x="5141310" y="42958"/>
                    <a:pt x="5141310" y="57245"/>
                  </a:cubicBezTo>
                  <a:lnTo>
                    <a:pt x="5141310" y="195072"/>
                  </a:lnTo>
                  <a:cubicBezTo>
                    <a:pt x="5141310" y="209360"/>
                    <a:pt x="5126545" y="221075"/>
                    <a:pt x="5108448" y="221075"/>
                  </a:cubicBezTo>
                  <a:lnTo>
                    <a:pt x="4951571" y="221075"/>
                  </a:lnTo>
                  <a:cubicBezTo>
                    <a:pt x="4933474" y="221075"/>
                    <a:pt x="4918710" y="209360"/>
                    <a:pt x="4918710" y="195072"/>
                  </a:cubicBezTo>
                  <a:lnTo>
                    <a:pt x="4918710" y="57245"/>
                  </a:lnTo>
                  <a:close/>
                  <a:moveTo>
                    <a:pt x="4632865" y="57245"/>
                  </a:moveTo>
                  <a:cubicBezTo>
                    <a:pt x="4632865" y="42958"/>
                    <a:pt x="4647629" y="31242"/>
                    <a:pt x="4665726" y="31242"/>
                  </a:cubicBezTo>
                  <a:lnTo>
                    <a:pt x="4822603" y="31242"/>
                  </a:lnTo>
                  <a:cubicBezTo>
                    <a:pt x="4840700" y="31242"/>
                    <a:pt x="4855464" y="42958"/>
                    <a:pt x="4855464" y="57245"/>
                  </a:cubicBezTo>
                  <a:lnTo>
                    <a:pt x="4855464" y="195072"/>
                  </a:lnTo>
                  <a:cubicBezTo>
                    <a:pt x="4855464" y="209360"/>
                    <a:pt x="4840700" y="221075"/>
                    <a:pt x="4822603" y="221075"/>
                  </a:cubicBezTo>
                  <a:lnTo>
                    <a:pt x="4665726" y="221075"/>
                  </a:lnTo>
                  <a:cubicBezTo>
                    <a:pt x="4647629" y="221075"/>
                    <a:pt x="4632865" y="209360"/>
                    <a:pt x="4632865" y="195072"/>
                  </a:cubicBezTo>
                  <a:lnTo>
                    <a:pt x="4632865" y="57245"/>
                  </a:lnTo>
                  <a:close/>
                  <a:moveTo>
                    <a:pt x="4347020" y="57245"/>
                  </a:moveTo>
                  <a:cubicBezTo>
                    <a:pt x="4347020" y="42958"/>
                    <a:pt x="4361783" y="31242"/>
                    <a:pt x="4379881" y="31242"/>
                  </a:cubicBezTo>
                  <a:lnTo>
                    <a:pt x="4536758" y="31242"/>
                  </a:lnTo>
                  <a:cubicBezTo>
                    <a:pt x="4554855" y="31242"/>
                    <a:pt x="4569619" y="42958"/>
                    <a:pt x="4569619" y="57245"/>
                  </a:cubicBezTo>
                  <a:lnTo>
                    <a:pt x="4569619" y="195072"/>
                  </a:lnTo>
                  <a:cubicBezTo>
                    <a:pt x="4569619" y="209360"/>
                    <a:pt x="4554855" y="221075"/>
                    <a:pt x="4536758" y="221075"/>
                  </a:cubicBezTo>
                  <a:lnTo>
                    <a:pt x="4379881" y="221075"/>
                  </a:lnTo>
                  <a:cubicBezTo>
                    <a:pt x="4361783" y="221075"/>
                    <a:pt x="4347020" y="209360"/>
                    <a:pt x="4347020" y="195072"/>
                  </a:cubicBezTo>
                  <a:lnTo>
                    <a:pt x="4347020" y="57245"/>
                  </a:lnTo>
                  <a:close/>
                  <a:moveTo>
                    <a:pt x="4061174" y="57245"/>
                  </a:moveTo>
                  <a:cubicBezTo>
                    <a:pt x="4061174" y="42958"/>
                    <a:pt x="4075938" y="31242"/>
                    <a:pt x="4094036" y="31242"/>
                  </a:cubicBezTo>
                  <a:lnTo>
                    <a:pt x="4250913" y="31242"/>
                  </a:lnTo>
                  <a:cubicBezTo>
                    <a:pt x="4269010" y="31242"/>
                    <a:pt x="4283774" y="42958"/>
                    <a:pt x="4283774" y="57245"/>
                  </a:cubicBezTo>
                  <a:lnTo>
                    <a:pt x="4283774" y="195072"/>
                  </a:lnTo>
                  <a:cubicBezTo>
                    <a:pt x="4283774" y="209360"/>
                    <a:pt x="4269010" y="221075"/>
                    <a:pt x="4250913" y="221075"/>
                  </a:cubicBezTo>
                  <a:lnTo>
                    <a:pt x="4094036" y="221075"/>
                  </a:lnTo>
                  <a:cubicBezTo>
                    <a:pt x="4075938" y="221075"/>
                    <a:pt x="4061174" y="209360"/>
                    <a:pt x="4061174" y="195072"/>
                  </a:cubicBezTo>
                  <a:lnTo>
                    <a:pt x="4061174" y="57245"/>
                  </a:lnTo>
                  <a:close/>
                  <a:moveTo>
                    <a:pt x="3775329" y="57245"/>
                  </a:moveTo>
                  <a:cubicBezTo>
                    <a:pt x="3775329" y="42958"/>
                    <a:pt x="3790093" y="31242"/>
                    <a:pt x="3808190" y="31242"/>
                  </a:cubicBezTo>
                  <a:lnTo>
                    <a:pt x="3965067" y="31242"/>
                  </a:lnTo>
                  <a:cubicBezTo>
                    <a:pt x="3983165" y="31242"/>
                    <a:pt x="3997928" y="42958"/>
                    <a:pt x="3997928" y="57245"/>
                  </a:cubicBezTo>
                  <a:lnTo>
                    <a:pt x="3997928" y="195072"/>
                  </a:lnTo>
                  <a:cubicBezTo>
                    <a:pt x="3997928" y="209360"/>
                    <a:pt x="3983165" y="221075"/>
                    <a:pt x="3965067" y="221075"/>
                  </a:cubicBezTo>
                  <a:lnTo>
                    <a:pt x="3808190" y="221075"/>
                  </a:lnTo>
                  <a:cubicBezTo>
                    <a:pt x="3790093" y="221075"/>
                    <a:pt x="3775329" y="209360"/>
                    <a:pt x="3775329" y="195072"/>
                  </a:cubicBezTo>
                  <a:lnTo>
                    <a:pt x="3775329" y="57245"/>
                  </a:lnTo>
                  <a:close/>
                  <a:moveTo>
                    <a:pt x="3489484" y="57245"/>
                  </a:moveTo>
                  <a:cubicBezTo>
                    <a:pt x="3489484" y="42958"/>
                    <a:pt x="3504248" y="31242"/>
                    <a:pt x="3522345" y="31242"/>
                  </a:cubicBezTo>
                  <a:lnTo>
                    <a:pt x="3679222" y="31242"/>
                  </a:lnTo>
                  <a:cubicBezTo>
                    <a:pt x="3697320" y="31242"/>
                    <a:pt x="3712083" y="42958"/>
                    <a:pt x="3712083" y="57245"/>
                  </a:cubicBezTo>
                  <a:lnTo>
                    <a:pt x="3712083" y="195072"/>
                  </a:lnTo>
                  <a:cubicBezTo>
                    <a:pt x="3712083" y="209360"/>
                    <a:pt x="3697320" y="221075"/>
                    <a:pt x="3679222" y="221075"/>
                  </a:cubicBezTo>
                  <a:lnTo>
                    <a:pt x="3522345" y="221075"/>
                  </a:lnTo>
                  <a:cubicBezTo>
                    <a:pt x="3504248" y="221075"/>
                    <a:pt x="3489484" y="209360"/>
                    <a:pt x="3489484" y="195072"/>
                  </a:cubicBezTo>
                  <a:lnTo>
                    <a:pt x="3489484" y="57245"/>
                  </a:lnTo>
                  <a:close/>
                  <a:moveTo>
                    <a:pt x="3203639" y="57245"/>
                  </a:moveTo>
                  <a:cubicBezTo>
                    <a:pt x="3203639" y="42958"/>
                    <a:pt x="3218403" y="31242"/>
                    <a:pt x="3236500" y="31242"/>
                  </a:cubicBezTo>
                  <a:lnTo>
                    <a:pt x="3393377" y="31242"/>
                  </a:lnTo>
                  <a:cubicBezTo>
                    <a:pt x="3411474" y="31242"/>
                    <a:pt x="3426238" y="42958"/>
                    <a:pt x="3426238" y="57245"/>
                  </a:cubicBezTo>
                  <a:lnTo>
                    <a:pt x="3426238" y="195072"/>
                  </a:lnTo>
                  <a:cubicBezTo>
                    <a:pt x="3426238" y="209360"/>
                    <a:pt x="3411474" y="221075"/>
                    <a:pt x="3393377" y="221075"/>
                  </a:cubicBezTo>
                  <a:lnTo>
                    <a:pt x="3236500" y="221075"/>
                  </a:lnTo>
                  <a:cubicBezTo>
                    <a:pt x="3218403" y="221075"/>
                    <a:pt x="3203639" y="209360"/>
                    <a:pt x="3203639" y="195072"/>
                  </a:cubicBezTo>
                  <a:lnTo>
                    <a:pt x="3203639" y="57245"/>
                  </a:lnTo>
                  <a:close/>
                  <a:moveTo>
                    <a:pt x="2917793" y="57245"/>
                  </a:moveTo>
                  <a:cubicBezTo>
                    <a:pt x="2917793" y="42958"/>
                    <a:pt x="2932557" y="31242"/>
                    <a:pt x="2950655" y="31242"/>
                  </a:cubicBezTo>
                  <a:lnTo>
                    <a:pt x="3107531" y="31242"/>
                  </a:lnTo>
                  <a:cubicBezTo>
                    <a:pt x="3125629" y="31242"/>
                    <a:pt x="3140393" y="42958"/>
                    <a:pt x="3140393" y="57245"/>
                  </a:cubicBezTo>
                  <a:lnTo>
                    <a:pt x="3140393" y="195072"/>
                  </a:lnTo>
                  <a:cubicBezTo>
                    <a:pt x="3140393" y="209360"/>
                    <a:pt x="3125629" y="221075"/>
                    <a:pt x="3107531" y="221075"/>
                  </a:cubicBezTo>
                  <a:lnTo>
                    <a:pt x="2950655" y="221075"/>
                  </a:lnTo>
                  <a:cubicBezTo>
                    <a:pt x="2932557" y="221075"/>
                    <a:pt x="2917793" y="209360"/>
                    <a:pt x="2917793" y="195072"/>
                  </a:cubicBezTo>
                  <a:lnTo>
                    <a:pt x="2917793" y="57245"/>
                  </a:lnTo>
                  <a:close/>
                  <a:moveTo>
                    <a:pt x="2631948" y="57245"/>
                  </a:moveTo>
                  <a:cubicBezTo>
                    <a:pt x="2631948" y="42958"/>
                    <a:pt x="2646712" y="31242"/>
                    <a:pt x="2664809" y="31242"/>
                  </a:cubicBezTo>
                  <a:lnTo>
                    <a:pt x="2821686" y="31242"/>
                  </a:lnTo>
                  <a:cubicBezTo>
                    <a:pt x="2839784" y="31242"/>
                    <a:pt x="2854547" y="42958"/>
                    <a:pt x="2854547" y="57245"/>
                  </a:cubicBezTo>
                  <a:lnTo>
                    <a:pt x="2854547" y="195072"/>
                  </a:lnTo>
                  <a:cubicBezTo>
                    <a:pt x="2854547" y="209360"/>
                    <a:pt x="2839784" y="221075"/>
                    <a:pt x="2821686" y="221075"/>
                  </a:cubicBezTo>
                  <a:lnTo>
                    <a:pt x="2664809" y="221075"/>
                  </a:lnTo>
                  <a:cubicBezTo>
                    <a:pt x="2646712" y="221075"/>
                    <a:pt x="2631948" y="209360"/>
                    <a:pt x="2631948" y="195072"/>
                  </a:cubicBezTo>
                  <a:lnTo>
                    <a:pt x="2631948" y="57245"/>
                  </a:lnTo>
                  <a:close/>
                  <a:moveTo>
                    <a:pt x="2346103" y="57245"/>
                  </a:moveTo>
                  <a:cubicBezTo>
                    <a:pt x="2346103" y="42958"/>
                    <a:pt x="2360867" y="31242"/>
                    <a:pt x="2378964" y="31242"/>
                  </a:cubicBezTo>
                  <a:lnTo>
                    <a:pt x="2535841" y="31242"/>
                  </a:lnTo>
                  <a:cubicBezTo>
                    <a:pt x="2553938" y="31242"/>
                    <a:pt x="2568702" y="42958"/>
                    <a:pt x="2568702" y="57245"/>
                  </a:cubicBezTo>
                  <a:lnTo>
                    <a:pt x="2568702" y="195072"/>
                  </a:lnTo>
                  <a:cubicBezTo>
                    <a:pt x="2568702" y="209360"/>
                    <a:pt x="2553938" y="221075"/>
                    <a:pt x="2535841" y="221075"/>
                  </a:cubicBezTo>
                  <a:lnTo>
                    <a:pt x="2378964" y="221075"/>
                  </a:lnTo>
                  <a:cubicBezTo>
                    <a:pt x="2360867" y="221075"/>
                    <a:pt x="2346103" y="209360"/>
                    <a:pt x="2346103" y="195072"/>
                  </a:cubicBezTo>
                  <a:lnTo>
                    <a:pt x="2346103" y="57245"/>
                  </a:lnTo>
                  <a:close/>
                  <a:moveTo>
                    <a:pt x="2060258" y="57245"/>
                  </a:moveTo>
                  <a:cubicBezTo>
                    <a:pt x="2060258" y="42958"/>
                    <a:pt x="2075021" y="31242"/>
                    <a:pt x="2093119" y="31242"/>
                  </a:cubicBezTo>
                  <a:lnTo>
                    <a:pt x="2249996" y="31242"/>
                  </a:lnTo>
                  <a:cubicBezTo>
                    <a:pt x="2268093" y="31242"/>
                    <a:pt x="2282857" y="42958"/>
                    <a:pt x="2282857" y="57245"/>
                  </a:cubicBezTo>
                  <a:lnTo>
                    <a:pt x="2282857" y="195072"/>
                  </a:lnTo>
                  <a:cubicBezTo>
                    <a:pt x="2282857" y="209360"/>
                    <a:pt x="2268093" y="221075"/>
                    <a:pt x="2249996" y="221075"/>
                  </a:cubicBezTo>
                  <a:lnTo>
                    <a:pt x="2093119" y="221075"/>
                  </a:lnTo>
                  <a:cubicBezTo>
                    <a:pt x="2075021" y="221075"/>
                    <a:pt x="2060258" y="209360"/>
                    <a:pt x="2060258" y="195072"/>
                  </a:cubicBezTo>
                  <a:lnTo>
                    <a:pt x="2060258" y="57245"/>
                  </a:lnTo>
                  <a:close/>
                  <a:moveTo>
                    <a:pt x="1774412" y="57245"/>
                  </a:moveTo>
                  <a:cubicBezTo>
                    <a:pt x="1774412" y="42958"/>
                    <a:pt x="1789176" y="31242"/>
                    <a:pt x="1807274" y="31242"/>
                  </a:cubicBezTo>
                  <a:lnTo>
                    <a:pt x="1964150" y="31242"/>
                  </a:lnTo>
                  <a:cubicBezTo>
                    <a:pt x="1982248" y="31242"/>
                    <a:pt x="1997012" y="42958"/>
                    <a:pt x="1997012" y="57245"/>
                  </a:cubicBezTo>
                  <a:lnTo>
                    <a:pt x="1997012" y="195072"/>
                  </a:lnTo>
                  <a:cubicBezTo>
                    <a:pt x="1997012" y="209360"/>
                    <a:pt x="1982248" y="221075"/>
                    <a:pt x="1964150" y="221075"/>
                  </a:cubicBezTo>
                  <a:lnTo>
                    <a:pt x="1807274" y="221075"/>
                  </a:lnTo>
                  <a:cubicBezTo>
                    <a:pt x="1789176" y="221075"/>
                    <a:pt x="1774412" y="209360"/>
                    <a:pt x="1774412" y="195072"/>
                  </a:cubicBezTo>
                  <a:lnTo>
                    <a:pt x="1774412" y="57245"/>
                  </a:lnTo>
                  <a:close/>
                  <a:moveTo>
                    <a:pt x="1488567" y="57245"/>
                  </a:moveTo>
                  <a:cubicBezTo>
                    <a:pt x="1488567" y="42958"/>
                    <a:pt x="1503331" y="31242"/>
                    <a:pt x="1521428" y="31242"/>
                  </a:cubicBezTo>
                  <a:lnTo>
                    <a:pt x="1678305" y="31242"/>
                  </a:lnTo>
                  <a:cubicBezTo>
                    <a:pt x="1696403" y="31242"/>
                    <a:pt x="1711166" y="42958"/>
                    <a:pt x="1711166" y="57245"/>
                  </a:cubicBezTo>
                  <a:lnTo>
                    <a:pt x="1711166" y="195072"/>
                  </a:lnTo>
                  <a:cubicBezTo>
                    <a:pt x="1711166" y="209360"/>
                    <a:pt x="1696403" y="221075"/>
                    <a:pt x="1678305" y="221075"/>
                  </a:cubicBezTo>
                  <a:lnTo>
                    <a:pt x="1521428" y="221075"/>
                  </a:lnTo>
                  <a:cubicBezTo>
                    <a:pt x="1503331" y="221075"/>
                    <a:pt x="1488567" y="209360"/>
                    <a:pt x="1488567" y="195072"/>
                  </a:cubicBezTo>
                  <a:lnTo>
                    <a:pt x="1488567" y="57245"/>
                  </a:lnTo>
                  <a:close/>
                  <a:moveTo>
                    <a:pt x="1202722" y="57245"/>
                  </a:moveTo>
                  <a:cubicBezTo>
                    <a:pt x="1202722" y="42958"/>
                    <a:pt x="1217486" y="31242"/>
                    <a:pt x="1235583" y="31242"/>
                  </a:cubicBezTo>
                  <a:lnTo>
                    <a:pt x="1392460" y="31242"/>
                  </a:lnTo>
                  <a:cubicBezTo>
                    <a:pt x="1410557" y="31242"/>
                    <a:pt x="1425321" y="42958"/>
                    <a:pt x="1425321" y="57245"/>
                  </a:cubicBezTo>
                  <a:lnTo>
                    <a:pt x="1425321" y="195072"/>
                  </a:lnTo>
                  <a:cubicBezTo>
                    <a:pt x="1425321" y="209360"/>
                    <a:pt x="1410557" y="221075"/>
                    <a:pt x="1392460" y="221075"/>
                  </a:cubicBezTo>
                  <a:lnTo>
                    <a:pt x="1235583" y="221075"/>
                  </a:lnTo>
                  <a:cubicBezTo>
                    <a:pt x="1217486" y="221075"/>
                    <a:pt x="1202722" y="209360"/>
                    <a:pt x="1202722" y="195072"/>
                  </a:cubicBezTo>
                  <a:lnTo>
                    <a:pt x="1202722" y="57245"/>
                  </a:lnTo>
                  <a:close/>
                  <a:moveTo>
                    <a:pt x="916877" y="57245"/>
                  </a:moveTo>
                  <a:cubicBezTo>
                    <a:pt x="916877" y="42958"/>
                    <a:pt x="931640" y="31242"/>
                    <a:pt x="949738" y="31242"/>
                  </a:cubicBezTo>
                  <a:lnTo>
                    <a:pt x="1106615" y="31242"/>
                  </a:lnTo>
                  <a:cubicBezTo>
                    <a:pt x="1124712" y="31242"/>
                    <a:pt x="1139476" y="42958"/>
                    <a:pt x="1139476" y="57245"/>
                  </a:cubicBezTo>
                  <a:lnTo>
                    <a:pt x="1139476" y="195072"/>
                  </a:lnTo>
                  <a:cubicBezTo>
                    <a:pt x="1139476" y="209360"/>
                    <a:pt x="1124712" y="221075"/>
                    <a:pt x="1106615" y="221075"/>
                  </a:cubicBezTo>
                  <a:lnTo>
                    <a:pt x="949738" y="221075"/>
                  </a:lnTo>
                  <a:cubicBezTo>
                    <a:pt x="931640" y="221075"/>
                    <a:pt x="916877" y="209360"/>
                    <a:pt x="916877" y="195072"/>
                  </a:cubicBezTo>
                  <a:lnTo>
                    <a:pt x="916877" y="57245"/>
                  </a:lnTo>
                  <a:close/>
                  <a:moveTo>
                    <a:pt x="631031" y="57245"/>
                  </a:moveTo>
                  <a:cubicBezTo>
                    <a:pt x="631031" y="42958"/>
                    <a:pt x="645795" y="31242"/>
                    <a:pt x="663893" y="31242"/>
                  </a:cubicBezTo>
                  <a:lnTo>
                    <a:pt x="820769" y="31242"/>
                  </a:lnTo>
                  <a:cubicBezTo>
                    <a:pt x="838867" y="31242"/>
                    <a:pt x="853631" y="42958"/>
                    <a:pt x="853631" y="57245"/>
                  </a:cubicBezTo>
                  <a:lnTo>
                    <a:pt x="853631" y="195072"/>
                  </a:lnTo>
                  <a:cubicBezTo>
                    <a:pt x="853631" y="209360"/>
                    <a:pt x="838867" y="221075"/>
                    <a:pt x="820769" y="221075"/>
                  </a:cubicBezTo>
                  <a:lnTo>
                    <a:pt x="663893" y="221075"/>
                  </a:lnTo>
                  <a:cubicBezTo>
                    <a:pt x="645795" y="221075"/>
                    <a:pt x="631031" y="209360"/>
                    <a:pt x="631031" y="195072"/>
                  </a:cubicBezTo>
                  <a:lnTo>
                    <a:pt x="631031" y="57245"/>
                  </a:lnTo>
                  <a:close/>
                  <a:moveTo>
                    <a:pt x="345186" y="57245"/>
                  </a:moveTo>
                  <a:cubicBezTo>
                    <a:pt x="345186" y="42958"/>
                    <a:pt x="359950" y="31242"/>
                    <a:pt x="378047" y="31242"/>
                  </a:cubicBezTo>
                  <a:lnTo>
                    <a:pt x="534924" y="31242"/>
                  </a:lnTo>
                  <a:cubicBezTo>
                    <a:pt x="553022" y="31242"/>
                    <a:pt x="567785" y="42958"/>
                    <a:pt x="567785" y="57245"/>
                  </a:cubicBezTo>
                  <a:lnTo>
                    <a:pt x="567785" y="195072"/>
                  </a:lnTo>
                  <a:cubicBezTo>
                    <a:pt x="567785" y="209360"/>
                    <a:pt x="553022" y="221075"/>
                    <a:pt x="534924" y="221075"/>
                  </a:cubicBezTo>
                  <a:lnTo>
                    <a:pt x="378047" y="221075"/>
                  </a:lnTo>
                  <a:cubicBezTo>
                    <a:pt x="359950" y="221075"/>
                    <a:pt x="345186" y="209360"/>
                    <a:pt x="345186" y="195072"/>
                  </a:cubicBezTo>
                  <a:lnTo>
                    <a:pt x="345186" y="57245"/>
                  </a:lnTo>
                  <a:close/>
                  <a:moveTo>
                    <a:pt x="59341" y="57245"/>
                  </a:moveTo>
                  <a:cubicBezTo>
                    <a:pt x="59341" y="42958"/>
                    <a:pt x="74105" y="31242"/>
                    <a:pt x="92202" y="31242"/>
                  </a:cubicBezTo>
                  <a:lnTo>
                    <a:pt x="249079" y="31242"/>
                  </a:lnTo>
                  <a:cubicBezTo>
                    <a:pt x="267176" y="31242"/>
                    <a:pt x="281940" y="42958"/>
                    <a:pt x="281940" y="57245"/>
                  </a:cubicBezTo>
                  <a:lnTo>
                    <a:pt x="281940" y="195072"/>
                  </a:lnTo>
                  <a:cubicBezTo>
                    <a:pt x="281940" y="209360"/>
                    <a:pt x="267176" y="221075"/>
                    <a:pt x="249079" y="221075"/>
                  </a:cubicBezTo>
                  <a:lnTo>
                    <a:pt x="92583" y="221075"/>
                  </a:lnTo>
                  <a:cubicBezTo>
                    <a:pt x="74486" y="221075"/>
                    <a:pt x="59722" y="209360"/>
                    <a:pt x="59722" y="195072"/>
                  </a:cubicBezTo>
                  <a:lnTo>
                    <a:pt x="59722" y="57245"/>
                  </a:lnTo>
                  <a:close/>
                  <a:moveTo>
                    <a:pt x="5290947" y="413575"/>
                  </a:moveTo>
                  <a:lnTo>
                    <a:pt x="5290947" y="721043"/>
                  </a:lnTo>
                  <a:cubicBezTo>
                    <a:pt x="5290947" y="778288"/>
                    <a:pt x="5231797" y="825151"/>
                    <a:pt x="5159407" y="825151"/>
                  </a:cubicBezTo>
                  <a:lnTo>
                    <a:pt x="4628198" y="825151"/>
                  </a:lnTo>
                  <a:cubicBezTo>
                    <a:pt x="4555808" y="825151"/>
                    <a:pt x="4496657" y="778288"/>
                    <a:pt x="4496657" y="721043"/>
                  </a:cubicBezTo>
                  <a:lnTo>
                    <a:pt x="4496657" y="413575"/>
                  </a:lnTo>
                  <a:cubicBezTo>
                    <a:pt x="4496657" y="356330"/>
                    <a:pt x="4555808" y="309467"/>
                    <a:pt x="4628198" y="309467"/>
                  </a:cubicBezTo>
                  <a:lnTo>
                    <a:pt x="5159407" y="309467"/>
                  </a:lnTo>
                  <a:cubicBezTo>
                    <a:pt x="5231797" y="309467"/>
                    <a:pt x="5290947" y="356330"/>
                    <a:pt x="5290947" y="413575"/>
                  </a:cubicBezTo>
                  <a:close/>
                  <a:moveTo>
                    <a:pt x="4210812" y="413575"/>
                  </a:moveTo>
                  <a:lnTo>
                    <a:pt x="4210812" y="721043"/>
                  </a:lnTo>
                  <a:cubicBezTo>
                    <a:pt x="4210812" y="778288"/>
                    <a:pt x="4151662" y="825151"/>
                    <a:pt x="4079272" y="825151"/>
                  </a:cubicBezTo>
                  <a:lnTo>
                    <a:pt x="3548063" y="825151"/>
                  </a:lnTo>
                  <a:cubicBezTo>
                    <a:pt x="3475673" y="825151"/>
                    <a:pt x="3416522" y="778288"/>
                    <a:pt x="3416522" y="721043"/>
                  </a:cubicBezTo>
                  <a:lnTo>
                    <a:pt x="3416522" y="413575"/>
                  </a:lnTo>
                  <a:cubicBezTo>
                    <a:pt x="3416522" y="356330"/>
                    <a:pt x="3475673" y="309467"/>
                    <a:pt x="3548063" y="309467"/>
                  </a:cubicBezTo>
                  <a:lnTo>
                    <a:pt x="4079272" y="309467"/>
                  </a:lnTo>
                  <a:cubicBezTo>
                    <a:pt x="4151662" y="309467"/>
                    <a:pt x="4210812" y="356330"/>
                    <a:pt x="4210812" y="413575"/>
                  </a:cubicBezTo>
                  <a:close/>
                  <a:moveTo>
                    <a:pt x="3130677" y="413575"/>
                  </a:moveTo>
                  <a:lnTo>
                    <a:pt x="3130677" y="721043"/>
                  </a:lnTo>
                  <a:cubicBezTo>
                    <a:pt x="3130677" y="778288"/>
                    <a:pt x="3071527" y="825151"/>
                    <a:pt x="2999137" y="825151"/>
                  </a:cubicBezTo>
                  <a:lnTo>
                    <a:pt x="2467928" y="825151"/>
                  </a:lnTo>
                  <a:cubicBezTo>
                    <a:pt x="2395538" y="825151"/>
                    <a:pt x="2336387" y="778288"/>
                    <a:pt x="2336387" y="721043"/>
                  </a:cubicBezTo>
                  <a:lnTo>
                    <a:pt x="2336387" y="413575"/>
                  </a:lnTo>
                  <a:cubicBezTo>
                    <a:pt x="2336387" y="356330"/>
                    <a:pt x="2395538" y="309467"/>
                    <a:pt x="2467928" y="309467"/>
                  </a:cubicBezTo>
                  <a:lnTo>
                    <a:pt x="2999137" y="309467"/>
                  </a:lnTo>
                  <a:cubicBezTo>
                    <a:pt x="3071527" y="309467"/>
                    <a:pt x="3130677" y="356330"/>
                    <a:pt x="3130677" y="413575"/>
                  </a:cubicBezTo>
                  <a:close/>
                  <a:moveTo>
                    <a:pt x="2050542" y="413575"/>
                  </a:moveTo>
                  <a:lnTo>
                    <a:pt x="2050542" y="721043"/>
                  </a:lnTo>
                  <a:cubicBezTo>
                    <a:pt x="2050542" y="778288"/>
                    <a:pt x="1991392" y="825151"/>
                    <a:pt x="1919002" y="825151"/>
                  </a:cubicBezTo>
                  <a:lnTo>
                    <a:pt x="1387793" y="825151"/>
                  </a:lnTo>
                  <a:cubicBezTo>
                    <a:pt x="1315403" y="825151"/>
                    <a:pt x="1256252" y="778288"/>
                    <a:pt x="1256252" y="721043"/>
                  </a:cubicBezTo>
                  <a:lnTo>
                    <a:pt x="1256252" y="413575"/>
                  </a:lnTo>
                  <a:cubicBezTo>
                    <a:pt x="1256252" y="356330"/>
                    <a:pt x="1315403" y="309467"/>
                    <a:pt x="1387793" y="309467"/>
                  </a:cubicBezTo>
                  <a:lnTo>
                    <a:pt x="1919002" y="309467"/>
                  </a:lnTo>
                  <a:cubicBezTo>
                    <a:pt x="1991392" y="309467"/>
                    <a:pt x="2050542" y="356330"/>
                    <a:pt x="2050542" y="413575"/>
                  </a:cubicBezTo>
                  <a:close/>
                  <a:moveTo>
                    <a:pt x="970407" y="413575"/>
                  </a:moveTo>
                  <a:lnTo>
                    <a:pt x="970407" y="721043"/>
                  </a:lnTo>
                  <a:cubicBezTo>
                    <a:pt x="970407" y="778288"/>
                    <a:pt x="911257" y="825151"/>
                    <a:pt x="838867" y="825151"/>
                  </a:cubicBezTo>
                  <a:lnTo>
                    <a:pt x="307658" y="825151"/>
                  </a:lnTo>
                  <a:cubicBezTo>
                    <a:pt x="235268" y="825151"/>
                    <a:pt x="176117" y="778288"/>
                    <a:pt x="176117" y="721043"/>
                  </a:cubicBezTo>
                  <a:lnTo>
                    <a:pt x="176117" y="413575"/>
                  </a:lnTo>
                  <a:cubicBezTo>
                    <a:pt x="176117" y="356330"/>
                    <a:pt x="235268" y="309467"/>
                    <a:pt x="307658" y="309467"/>
                  </a:cubicBezTo>
                  <a:lnTo>
                    <a:pt x="838867" y="309467"/>
                  </a:lnTo>
                  <a:cubicBezTo>
                    <a:pt x="911257" y="309467"/>
                    <a:pt x="970407" y="356330"/>
                    <a:pt x="970407" y="413575"/>
                  </a:cubicBezTo>
                  <a:close/>
                  <a:moveTo>
                    <a:pt x="263081" y="1108615"/>
                  </a:moveTo>
                  <a:cubicBezTo>
                    <a:pt x="263081" y="1122902"/>
                    <a:pt x="248317" y="1134618"/>
                    <a:pt x="230219" y="1134618"/>
                  </a:cubicBezTo>
                  <a:lnTo>
                    <a:pt x="73343" y="1134618"/>
                  </a:lnTo>
                  <a:cubicBezTo>
                    <a:pt x="55245" y="1134618"/>
                    <a:pt x="40481" y="1122902"/>
                    <a:pt x="40481" y="1108615"/>
                  </a:cubicBezTo>
                  <a:lnTo>
                    <a:pt x="40481" y="970788"/>
                  </a:lnTo>
                  <a:cubicBezTo>
                    <a:pt x="40481" y="956501"/>
                    <a:pt x="55245" y="944785"/>
                    <a:pt x="73343" y="944785"/>
                  </a:cubicBezTo>
                  <a:lnTo>
                    <a:pt x="230219" y="944785"/>
                  </a:lnTo>
                  <a:cubicBezTo>
                    <a:pt x="248317" y="944785"/>
                    <a:pt x="263081" y="956501"/>
                    <a:pt x="263081" y="970788"/>
                  </a:cubicBezTo>
                  <a:lnTo>
                    <a:pt x="263081" y="1108615"/>
                  </a:lnTo>
                  <a:close/>
                  <a:moveTo>
                    <a:pt x="548926" y="1108615"/>
                  </a:moveTo>
                  <a:cubicBezTo>
                    <a:pt x="548926" y="1122902"/>
                    <a:pt x="534162" y="1134618"/>
                    <a:pt x="516065" y="1134618"/>
                  </a:cubicBezTo>
                  <a:lnTo>
                    <a:pt x="359188" y="1134618"/>
                  </a:lnTo>
                  <a:cubicBezTo>
                    <a:pt x="341090" y="1134618"/>
                    <a:pt x="326326" y="1122902"/>
                    <a:pt x="326326" y="1108615"/>
                  </a:cubicBezTo>
                  <a:lnTo>
                    <a:pt x="326326" y="970788"/>
                  </a:lnTo>
                  <a:cubicBezTo>
                    <a:pt x="326326" y="956501"/>
                    <a:pt x="341090" y="944785"/>
                    <a:pt x="359188" y="944785"/>
                  </a:cubicBezTo>
                  <a:lnTo>
                    <a:pt x="516065" y="944785"/>
                  </a:lnTo>
                  <a:cubicBezTo>
                    <a:pt x="534162" y="944785"/>
                    <a:pt x="548926" y="956501"/>
                    <a:pt x="548926" y="970788"/>
                  </a:cubicBezTo>
                  <a:lnTo>
                    <a:pt x="548926" y="1108615"/>
                  </a:lnTo>
                  <a:close/>
                  <a:moveTo>
                    <a:pt x="834771" y="1108615"/>
                  </a:moveTo>
                  <a:cubicBezTo>
                    <a:pt x="834771" y="1122902"/>
                    <a:pt x="820007" y="1134618"/>
                    <a:pt x="801910" y="1134618"/>
                  </a:cubicBezTo>
                  <a:lnTo>
                    <a:pt x="645033" y="1134618"/>
                  </a:lnTo>
                  <a:cubicBezTo>
                    <a:pt x="626936" y="1134618"/>
                    <a:pt x="612172" y="1122902"/>
                    <a:pt x="612172" y="1108615"/>
                  </a:cubicBezTo>
                  <a:lnTo>
                    <a:pt x="612172" y="970788"/>
                  </a:lnTo>
                  <a:cubicBezTo>
                    <a:pt x="612172" y="956501"/>
                    <a:pt x="626936" y="944785"/>
                    <a:pt x="645033" y="944785"/>
                  </a:cubicBezTo>
                  <a:lnTo>
                    <a:pt x="801910" y="944785"/>
                  </a:lnTo>
                  <a:cubicBezTo>
                    <a:pt x="820007" y="944785"/>
                    <a:pt x="834771" y="956501"/>
                    <a:pt x="834771" y="970788"/>
                  </a:cubicBezTo>
                  <a:lnTo>
                    <a:pt x="834771" y="1108615"/>
                  </a:lnTo>
                  <a:close/>
                  <a:moveTo>
                    <a:pt x="1120616" y="1108615"/>
                  </a:moveTo>
                  <a:cubicBezTo>
                    <a:pt x="1120616" y="1122902"/>
                    <a:pt x="1105853" y="1134618"/>
                    <a:pt x="1087755" y="1134618"/>
                  </a:cubicBezTo>
                  <a:lnTo>
                    <a:pt x="930878" y="1134618"/>
                  </a:lnTo>
                  <a:cubicBezTo>
                    <a:pt x="912781" y="1134618"/>
                    <a:pt x="898017" y="1122902"/>
                    <a:pt x="898017" y="1108615"/>
                  </a:cubicBezTo>
                  <a:lnTo>
                    <a:pt x="898017" y="970788"/>
                  </a:lnTo>
                  <a:cubicBezTo>
                    <a:pt x="898017" y="956501"/>
                    <a:pt x="912781" y="944785"/>
                    <a:pt x="930878" y="944785"/>
                  </a:cubicBezTo>
                  <a:lnTo>
                    <a:pt x="1087755" y="944785"/>
                  </a:lnTo>
                  <a:cubicBezTo>
                    <a:pt x="1105853" y="944785"/>
                    <a:pt x="1120616" y="956501"/>
                    <a:pt x="1120616" y="970788"/>
                  </a:cubicBezTo>
                  <a:lnTo>
                    <a:pt x="1120616" y="1108615"/>
                  </a:lnTo>
                  <a:close/>
                  <a:moveTo>
                    <a:pt x="1406462" y="1108615"/>
                  </a:moveTo>
                  <a:cubicBezTo>
                    <a:pt x="1406462" y="1122902"/>
                    <a:pt x="1391698" y="1134618"/>
                    <a:pt x="1373600" y="1134618"/>
                  </a:cubicBezTo>
                  <a:lnTo>
                    <a:pt x="1216724" y="1134618"/>
                  </a:lnTo>
                  <a:cubicBezTo>
                    <a:pt x="1198626" y="1134618"/>
                    <a:pt x="1183862" y="1122902"/>
                    <a:pt x="1183862" y="1108615"/>
                  </a:cubicBezTo>
                  <a:lnTo>
                    <a:pt x="1183862" y="970788"/>
                  </a:lnTo>
                  <a:cubicBezTo>
                    <a:pt x="1183862" y="956501"/>
                    <a:pt x="1198626" y="944785"/>
                    <a:pt x="1216724" y="944785"/>
                  </a:cubicBezTo>
                  <a:lnTo>
                    <a:pt x="1373600" y="944785"/>
                  </a:lnTo>
                  <a:cubicBezTo>
                    <a:pt x="1391698" y="944785"/>
                    <a:pt x="1406462" y="956501"/>
                    <a:pt x="1406462" y="970788"/>
                  </a:cubicBezTo>
                  <a:lnTo>
                    <a:pt x="1406462" y="1108615"/>
                  </a:lnTo>
                  <a:close/>
                  <a:moveTo>
                    <a:pt x="1692307" y="1108615"/>
                  </a:moveTo>
                  <a:cubicBezTo>
                    <a:pt x="1692307" y="1122902"/>
                    <a:pt x="1677543" y="1134618"/>
                    <a:pt x="1659446" y="1134618"/>
                  </a:cubicBezTo>
                  <a:lnTo>
                    <a:pt x="1502569" y="1134618"/>
                  </a:lnTo>
                  <a:cubicBezTo>
                    <a:pt x="1484471" y="1134618"/>
                    <a:pt x="1469708" y="1122902"/>
                    <a:pt x="1469708" y="1108615"/>
                  </a:cubicBezTo>
                  <a:lnTo>
                    <a:pt x="1469708" y="970788"/>
                  </a:lnTo>
                  <a:cubicBezTo>
                    <a:pt x="1469708" y="956501"/>
                    <a:pt x="1484471" y="944785"/>
                    <a:pt x="1502569" y="944785"/>
                  </a:cubicBezTo>
                  <a:lnTo>
                    <a:pt x="1659446" y="944785"/>
                  </a:lnTo>
                  <a:cubicBezTo>
                    <a:pt x="1677543" y="944785"/>
                    <a:pt x="1692307" y="956501"/>
                    <a:pt x="1692307" y="970788"/>
                  </a:cubicBezTo>
                  <a:lnTo>
                    <a:pt x="1692307" y="1108615"/>
                  </a:lnTo>
                  <a:close/>
                  <a:moveTo>
                    <a:pt x="1978152" y="1108615"/>
                  </a:moveTo>
                  <a:cubicBezTo>
                    <a:pt x="1978152" y="1122902"/>
                    <a:pt x="1963388" y="1134618"/>
                    <a:pt x="1945291" y="1134618"/>
                  </a:cubicBezTo>
                  <a:lnTo>
                    <a:pt x="1788414" y="1134618"/>
                  </a:lnTo>
                  <a:cubicBezTo>
                    <a:pt x="1770317" y="1134618"/>
                    <a:pt x="1755553" y="1122902"/>
                    <a:pt x="1755553" y="1108615"/>
                  </a:cubicBezTo>
                  <a:lnTo>
                    <a:pt x="1755553" y="970788"/>
                  </a:lnTo>
                  <a:cubicBezTo>
                    <a:pt x="1755553" y="956501"/>
                    <a:pt x="1770317" y="944785"/>
                    <a:pt x="1788414" y="944785"/>
                  </a:cubicBezTo>
                  <a:lnTo>
                    <a:pt x="1945291" y="944785"/>
                  </a:lnTo>
                  <a:cubicBezTo>
                    <a:pt x="1963388" y="944785"/>
                    <a:pt x="1978152" y="956501"/>
                    <a:pt x="1978152" y="970788"/>
                  </a:cubicBezTo>
                  <a:lnTo>
                    <a:pt x="1978152" y="1108615"/>
                  </a:lnTo>
                  <a:close/>
                  <a:moveTo>
                    <a:pt x="2263997" y="1108615"/>
                  </a:moveTo>
                  <a:cubicBezTo>
                    <a:pt x="2263997" y="1122902"/>
                    <a:pt x="2249234" y="1134618"/>
                    <a:pt x="2231136" y="1134618"/>
                  </a:cubicBezTo>
                  <a:lnTo>
                    <a:pt x="2074259" y="1134618"/>
                  </a:lnTo>
                  <a:cubicBezTo>
                    <a:pt x="2056162" y="1134618"/>
                    <a:pt x="2041398" y="1122902"/>
                    <a:pt x="2041398" y="1108615"/>
                  </a:cubicBezTo>
                  <a:lnTo>
                    <a:pt x="2041398" y="970788"/>
                  </a:lnTo>
                  <a:cubicBezTo>
                    <a:pt x="2041398" y="956501"/>
                    <a:pt x="2056162" y="944785"/>
                    <a:pt x="2074259" y="944785"/>
                  </a:cubicBezTo>
                  <a:lnTo>
                    <a:pt x="2231136" y="944785"/>
                  </a:lnTo>
                  <a:cubicBezTo>
                    <a:pt x="2249234" y="944785"/>
                    <a:pt x="2263997" y="956501"/>
                    <a:pt x="2263997" y="970788"/>
                  </a:cubicBezTo>
                  <a:lnTo>
                    <a:pt x="2263997" y="1108615"/>
                  </a:lnTo>
                  <a:close/>
                  <a:moveTo>
                    <a:pt x="2549843" y="1108615"/>
                  </a:moveTo>
                  <a:cubicBezTo>
                    <a:pt x="2549843" y="1122902"/>
                    <a:pt x="2535079" y="1134618"/>
                    <a:pt x="2516981" y="1134618"/>
                  </a:cubicBezTo>
                  <a:lnTo>
                    <a:pt x="2360105" y="1134618"/>
                  </a:lnTo>
                  <a:cubicBezTo>
                    <a:pt x="2342007" y="1134618"/>
                    <a:pt x="2327243" y="1122902"/>
                    <a:pt x="2327243" y="1108615"/>
                  </a:cubicBezTo>
                  <a:lnTo>
                    <a:pt x="2327243" y="970788"/>
                  </a:lnTo>
                  <a:cubicBezTo>
                    <a:pt x="2327243" y="956501"/>
                    <a:pt x="2342007" y="944785"/>
                    <a:pt x="2360105" y="944785"/>
                  </a:cubicBezTo>
                  <a:lnTo>
                    <a:pt x="2516981" y="944785"/>
                  </a:lnTo>
                  <a:cubicBezTo>
                    <a:pt x="2535079" y="944785"/>
                    <a:pt x="2549843" y="956501"/>
                    <a:pt x="2549843" y="970788"/>
                  </a:cubicBezTo>
                  <a:lnTo>
                    <a:pt x="2549843" y="1108615"/>
                  </a:lnTo>
                  <a:close/>
                  <a:moveTo>
                    <a:pt x="2835688" y="1108615"/>
                  </a:moveTo>
                  <a:cubicBezTo>
                    <a:pt x="2835688" y="1122902"/>
                    <a:pt x="2820924" y="1134618"/>
                    <a:pt x="2802827" y="1134618"/>
                  </a:cubicBezTo>
                  <a:lnTo>
                    <a:pt x="2645950" y="1134618"/>
                  </a:lnTo>
                  <a:cubicBezTo>
                    <a:pt x="2627853" y="1134618"/>
                    <a:pt x="2613089" y="1122902"/>
                    <a:pt x="2613089" y="1108615"/>
                  </a:cubicBezTo>
                  <a:lnTo>
                    <a:pt x="2613089" y="970788"/>
                  </a:lnTo>
                  <a:cubicBezTo>
                    <a:pt x="2613089" y="956501"/>
                    <a:pt x="2627853" y="944785"/>
                    <a:pt x="2645950" y="944785"/>
                  </a:cubicBezTo>
                  <a:lnTo>
                    <a:pt x="2802827" y="944785"/>
                  </a:lnTo>
                  <a:cubicBezTo>
                    <a:pt x="2820924" y="944785"/>
                    <a:pt x="2835688" y="956501"/>
                    <a:pt x="2835688" y="970788"/>
                  </a:cubicBezTo>
                  <a:lnTo>
                    <a:pt x="2835688" y="1108615"/>
                  </a:lnTo>
                  <a:close/>
                  <a:moveTo>
                    <a:pt x="3121533" y="1108615"/>
                  </a:moveTo>
                  <a:cubicBezTo>
                    <a:pt x="3121533" y="1122902"/>
                    <a:pt x="3106770" y="1134618"/>
                    <a:pt x="3088672" y="1134618"/>
                  </a:cubicBezTo>
                  <a:lnTo>
                    <a:pt x="2931795" y="1134618"/>
                  </a:lnTo>
                  <a:cubicBezTo>
                    <a:pt x="2913698" y="1134618"/>
                    <a:pt x="2898934" y="1122902"/>
                    <a:pt x="2898934" y="1108615"/>
                  </a:cubicBezTo>
                  <a:lnTo>
                    <a:pt x="2898934" y="970788"/>
                  </a:lnTo>
                  <a:cubicBezTo>
                    <a:pt x="2898934" y="956501"/>
                    <a:pt x="2913698" y="944785"/>
                    <a:pt x="2931795" y="944785"/>
                  </a:cubicBezTo>
                  <a:lnTo>
                    <a:pt x="3088672" y="944785"/>
                  </a:lnTo>
                  <a:cubicBezTo>
                    <a:pt x="3106770" y="944785"/>
                    <a:pt x="3121533" y="956501"/>
                    <a:pt x="3121533" y="970788"/>
                  </a:cubicBezTo>
                  <a:lnTo>
                    <a:pt x="3121533" y="1108615"/>
                  </a:lnTo>
                  <a:close/>
                  <a:moveTo>
                    <a:pt x="3407378" y="1108615"/>
                  </a:moveTo>
                  <a:cubicBezTo>
                    <a:pt x="3407378" y="1122902"/>
                    <a:pt x="3392615" y="1134618"/>
                    <a:pt x="3374517" y="1134618"/>
                  </a:cubicBezTo>
                  <a:lnTo>
                    <a:pt x="3217640" y="1134618"/>
                  </a:lnTo>
                  <a:cubicBezTo>
                    <a:pt x="3199543" y="1134618"/>
                    <a:pt x="3184779" y="1122902"/>
                    <a:pt x="3184779" y="1108615"/>
                  </a:cubicBezTo>
                  <a:lnTo>
                    <a:pt x="3184779" y="970788"/>
                  </a:lnTo>
                  <a:cubicBezTo>
                    <a:pt x="3184779" y="956501"/>
                    <a:pt x="3199543" y="944785"/>
                    <a:pt x="3217640" y="944785"/>
                  </a:cubicBezTo>
                  <a:lnTo>
                    <a:pt x="3374517" y="944785"/>
                  </a:lnTo>
                  <a:cubicBezTo>
                    <a:pt x="3392615" y="944785"/>
                    <a:pt x="3407378" y="956501"/>
                    <a:pt x="3407378" y="970788"/>
                  </a:cubicBezTo>
                  <a:lnTo>
                    <a:pt x="3407378" y="1108615"/>
                  </a:lnTo>
                  <a:close/>
                  <a:moveTo>
                    <a:pt x="3693224" y="1108615"/>
                  </a:moveTo>
                  <a:cubicBezTo>
                    <a:pt x="3693224" y="1122902"/>
                    <a:pt x="3678460" y="1134618"/>
                    <a:pt x="3660362" y="1134618"/>
                  </a:cubicBezTo>
                  <a:lnTo>
                    <a:pt x="3503486" y="1134618"/>
                  </a:lnTo>
                  <a:cubicBezTo>
                    <a:pt x="3485388" y="1134618"/>
                    <a:pt x="3470624" y="1122902"/>
                    <a:pt x="3470624" y="1108615"/>
                  </a:cubicBezTo>
                  <a:lnTo>
                    <a:pt x="3470624" y="970788"/>
                  </a:lnTo>
                  <a:cubicBezTo>
                    <a:pt x="3470624" y="956501"/>
                    <a:pt x="3485388" y="944785"/>
                    <a:pt x="3503486" y="944785"/>
                  </a:cubicBezTo>
                  <a:lnTo>
                    <a:pt x="3660362" y="944785"/>
                  </a:lnTo>
                  <a:cubicBezTo>
                    <a:pt x="3678460" y="944785"/>
                    <a:pt x="3693224" y="956501"/>
                    <a:pt x="3693224" y="970788"/>
                  </a:cubicBezTo>
                  <a:lnTo>
                    <a:pt x="3693224" y="1108615"/>
                  </a:lnTo>
                  <a:close/>
                  <a:moveTo>
                    <a:pt x="3979069" y="1108615"/>
                  </a:moveTo>
                  <a:cubicBezTo>
                    <a:pt x="3979069" y="1122902"/>
                    <a:pt x="3964305" y="1134618"/>
                    <a:pt x="3946208" y="1134618"/>
                  </a:cubicBezTo>
                  <a:lnTo>
                    <a:pt x="3789331" y="1134618"/>
                  </a:lnTo>
                  <a:cubicBezTo>
                    <a:pt x="3771233" y="1134618"/>
                    <a:pt x="3756470" y="1122902"/>
                    <a:pt x="3756470" y="1108615"/>
                  </a:cubicBezTo>
                  <a:lnTo>
                    <a:pt x="3756470" y="970788"/>
                  </a:lnTo>
                  <a:cubicBezTo>
                    <a:pt x="3756470" y="956501"/>
                    <a:pt x="3771233" y="944785"/>
                    <a:pt x="3789331" y="944785"/>
                  </a:cubicBezTo>
                  <a:lnTo>
                    <a:pt x="3946208" y="944785"/>
                  </a:lnTo>
                  <a:cubicBezTo>
                    <a:pt x="3964305" y="944785"/>
                    <a:pt x="3979069" y="956501"/>
                    <a:pt x="3979069" y="970788"/>
                  </a:cubicBezTo>
                  <a:lnTo>
                    <a:pt x="3979069" y="1108615"/>
                  </a:lnTo>
                  <a:close/>
                  <a:moveTo>
                    <a:pt x="4264914" y="1108615"/>
                  </a:moveTo>
                  <a:cubicBezTo>
                    <a:pt x="4264914" y="1122902"/>
                    <a:pt x="4250150" y="1134618"/>
                    <a:pt x="4232053" y="1134618"/>
                  </a:cubicBezTo>
                  <a:lnTo>
                    <a:pt x="4075176" y="1134618"/>
                  </a:lnTo>
                  <a:cubicBezTo>
                    <a:pt x="4057079" y="1134618"/>
                    <a:pt x="4042315" y="1122902"/>
                    <a:pt x="4042315" y="1108615"/>
                  </a:cubicBezTo>
                  <a:lnTo>
                    <a:pt x="4042315" y="970788"/>
                  </a:lnTo>
                  <a:cubicBezTo>
                    <a:pt x="4042315" y="956501"/>
                    <a:pt x="4057079" y="944785"/>
                    <a:pt x="4075176" y="944785"/>
                  </a:cubicBezTo>
                  <a:lnTo>
                    <a:pt x="4232053" y="944785"/>
                  </a:lnTo>
                  <a:cubicBezTo>
                    <a:pt x="4250150" y="944785"/>
                    <a:pt x="4264914" y="956501"/>
                    <a:pt x="4264914" y="970788"/>
                  </a:cubicBezTo>
                  <a:lnTo>
                    <a:pt x="4264914" y="1108615"/>
                  </a:lnTo>
                  <a:close/>
                  <a:moveTo>
                    <a:pt x="4550759" y="1108615"/>
                  </a:moveTo>
                  <a:cubicBezTo>
                    <a:pt x="4550759" y="1122902"/>
                    <a:pt x="4535996" y="1134618"/>
                    <a:pt x="4517898" y="1134618"/>
                  </a:cubicBezTo>
                  <a:lnTo>
                    <a:pt x="4361022" y="1134618"/>
                  </a:lnTo>
                  <a:cubicBezTo>
                    <a:pt x="4342924" y="1134618"/>
                    <a:pt x="4328160" y="1122902"/>
                    <a:pt x="4328160" y="1108615"/>
                  </a:cubicBezTo>
                  <a:lnTo>
                    <a:pt x="4328160" y="970788"/>
                  </a:lnTo>
                  <a:cubicBezTo>
                    <a:pt x="4328160" y="956501"/>
                    <a:pt x="4342924" y="944785"/>
                    <a:pt x="4361022" y="944785"/>
                  </a:cubicBezTo>
                  <a:lnTo>
                    <a:pt x="4517898" y="944785"/>
                  </a:lnTo>
                  <a:cubicBezTo>
                    <a:pt x="4535996" y="944785"/>
                    <a:pt x="4550759" y="956501"/>
                    <a:pt x="4550759" y="970788"/>
                  </a:cubicBezTo>
                  <a:lnTo>
                    <a:pt x="4550759" y="1108615"/>
                  </a:lnTo>
                  <a:close/>
                  <a:moveTo>
                    <a:pt x="4836605" y="1108615"/>
                  </a:moveTo>
                  <a:cubicBezTo>
                    <a:pt x="4836605" y="1122902"/>
                    <a:pt x="4821841" y="1134618"/>
                    <a:pt x="4803743" y="1134618"/>
                  </a:cubicBezTo>
                  <a:lnTo>
                    <a:pt x="4646867" y="1134618"/>
                  </a:lnTo>
                  <a:cubicBezTo>
                    <a:pt x="4628769" y="1134618"/>
                    <a:pt x="4614006" y="1122902"/>
                    <a:pt x="4614006" y="1108615"/>
                  </a:cubicBezTo>
                  <a:lnTo>
                    <a:pt x="4614006" y="970788"/>
                  </a:lnTo>
                  <a:cubicBezTo>
                    <a:pt x="4614006" y="956501"/>
                    <a:pt x="4628769" y="944785"/>
                    <a:pt x="4646867" y="944785"/>
                  </a:cubicBezTo>
                  <a:lnTo>
                    <a:pt x="4803743" y="944785"/>
                  </a:lnTo>
                  <a:cubicBezTo>
                    <a:pt x="4821841" y="944785"/>
                    <a:pt x="4836605" y="956501"/>
                    <a:pt x="4836605" y="970788"/>
                  </a:cubicBezTo>
                  <a:lnTo>
                    <a:pt x="4836605" y="1108615"/>
                  </a:lnTo>
                  <a:close/>
                  <a:moveTo>
                    <a:pt x="5122450" y="1108615"/>
                  </a:moveTo>
                  <a:cubicBezTo>
                    <a:pt x="5122450" y="1122902"/>
                    <a:pt x="5107686" y="1134618"/>
                    <a:pt x="5089589" y="1134618"/>
                  </a:cubicBezTo>
                  <a:lnTo>
                    <a:pt x="4932712" y="1134618"/>
                  </a:lnTo>
                  <a:cubicBezTo>
                    <a:pt x="4914614" y="1134618"/>
                    <a:pt x="4899851" y="1122902"/>
                    <a:pt x="4899851" y="1108615"/>
                  </a:cubicBezTo>
                  <a:lnTo>
                    <a:pt x="4899851" y="970788"/>
                  </a:lnTo>
                  <a:cubicBezTo>
                    <a:pt x="4899851" y="956501"/>
                    <a:pt x="4914614" y="944785"/>
                    <a:pt x="4932712" y="944785"/>
                  </a:cubicBezTo>
                  <a:lnTo>
                    <a:pt x="5089589" y="944785"/>
                  </a:lnTo>
                  <a:cubicBezTo>
                    <a:pt x="5107686" y="944785"/>
                    <a:pt x="5122450" y="956501"/>
                    <a:pt x="5122450" y="970788"/>
                  </a:cubicBezTo>
                  <a:lnTo>
                    <a:pt x="5122450" y="1108615"/>
                  </a:lnTo>
                  <a:close/>
                  <a:moveTo>
                    <a:pt x="5408295" y="1108615"/>
                  </a:moveTo>
                  <a:cubicBezTo>
                    <a:pt x="5408295" y="1122902"/>
                    <a:pt x="5393531" y="1134618"/>
                    <a:pt x="5375434" y="1134618"/>
                  </a:cubicBezTo>
                  <a:lnTo>
                    <a:pt x="5218557" y="1134618"/>
                  </a:lnTo>
                  <a:cubicBezTo>
                    <a:pt x="5200460" y="1134618"/>
                    <a:pt x="5185696" y="1122902"/>
                    <a:pt x="5185696" y="1108615"/>
                  </a:cubicBezTo>
                  <a:lnTo>
                    <a:pt x="5185696" y="970788"/>
                  </a:lnTo>
                  <a:cubicBezTo>
                    <a:pt x="5185696" y="956501"/>
                    <a:pt x="5200460" y="944785"/>
                    <a:pt x="5218557" y="944785"/>
                  </a:cubicBezTo>
                  <a:lnTo>
                    <a:pt x="5375434" y="944785"/>
                  </a:lnTo>
                  <a:cubicBezTo>
                    <a:pt x="5393531" y="944785"/>
                    <a:pt x="5408295" y="956501"/>
                    <a:pt x="5408295" y="970788"/>
                  </a:cubicBezTo>
                  <a:lnTo>
                    <a:pt x="5408295" y="1108615"/>
                  </a:lnTo>
                  <a:close/>
                  <a:moveTo>
                    <a:pt x="5731098" y="1108615"/>
                  </a:moveTo>
                  <a:cubicBezTo>
                    <a:pt x="5731098" y="1122902"/>
                    <a:pt x="5716334" y="1134618"/>
                    <a:pt x="5698236" y="1134618"/>
                  </a:cubicBezTo>
                  <a:lnTo>
                    <a:pt x="5541360" y="1134618"/>
                  </a:lnTo>
                  <a:cubicBezTo>
                    <a:pt x="5523262" y="1134618"/>
                    <a:pt x="5508498" y="1122902"/>
                    <a:pt x="5508498" y="1108615"/>
                  </a:cubicBezTo>
                  <a:lnTo>
                    <a:pt x="5508498" y="970788"/>
                  </a:lnTo>
                  <a:cubicBezTo>
                    <a:pt x="5508498" y="956501"/>
                    <a:pt x="5523262" y="944785"/>
                    <a:pt x="5541360" y="944785"/>
                  </a:cubicBezTo>
                  <a:lnTo>
                    <a:pt x="5698236" y="944785"/>
                  </a:lnTo>
                  <a:cubicBezTo>
                    <a:pt x="5716334" y="944785"/>
                    <a:pt x="5731098" y="956501"/>
                    <a:pt x="5731098" y="970788"/>
                  </a:cubicBezTo>
                  <a:lnTo>
                    <a:pt x="5731098" y="1108615"/>
                  </a:lnTo>
                  <a:close/>
                  <a:moveTo>
                    <a:pt x="6016943" y="1108615"/>
                  </a:moveTo>
                  <a:cubicBezTo>
                    <a:pt x="6016943" y="1122902"/>
                    <a:pt x="6002179" y="1134618"/>
                    <a:pt x="5984081" y="1134618"/>
                  </a:cubicBezTo>
                  <a:lnTo>
                    <a:pt x="5827205" y="1134618"/>
                  </a:lnTo>
                  <a:cubicBezTo>
                    <a:pt x="5809107" y="1134618"/>
                    <a:pt x="5794344" y="1122902"/>
                    <a:pt x="5794344" y="1108615"/>
                  </a:cubicBezTo>
                  <a:lnTo>
                    <a:pt x="5794344" y="970788"/>
                  </a:lnTo>
                  <a:cubicBezTo>
                    <a:pt x="5794344" y="956501"/>
                    <a:pt x="5809107" y="944785"/>
                    <a:pt x="5827205" y="944785"/>
                  </a:cubicBezTo>
                  <a:lnTo>
                    <a:pt x="5984081" y="944785"/>
                  </a:lnTo>
                  <a:cubicBezTo>
                    <a:pt x="6002179" y="944785"/>
                    <a:pt x="6016943" y="956501"/>
                    <a:pt x="6016943" y="970788"/>
                  </a:cubicBezTo>
                  <a:lnTo>
                    <a:pt x="6016943" y="1108615"/>
                  </a:lnTo>
                  <a:close/>
                  <a:moveTo>
                    <a:pt x="6302788" y="1108615"/>
                  </a:moveTo>
                  <a:cubicBezTo>
                    <a:pt x="6302788" y="1122902"/>
                    <a:pt x="6288024" y="1134618"/>
                    <a:pt x="6269927" y="1134618"/>
                  </a:cubicBezTo>
                  <a:lnTo>
                    <a:pt x="6113050" y="1134618"/>
                  </a:lnTo>
                  <a:cubicBezTo>
                    <a:pt x="6094953" y="1134618"/>
                    <a:pt x="6080189" y="1122902"/>
                    <a:pt x="6080189" y="1108615"/>
                  </a:cubicBezTo>
                  <a:lnTo>
                    <a:pt x="6080189" y="970788"/>
                  </a:lnTo>
                  <a:cubicBezTo>
                    <a:pt x="6080189" y="956501"/>
                    <a:pt x="6094953" y="944785"/>
                    <a:pt x="6113050" y="944785"/>
                  </a:cubicBezTo>
                  <a:lnTo>
                    <a:pt x="6269927" y="944785"/>
                  </a:lnTo>
                  <a:cubicBezTo>
                    <a:pt x="6288024" y="944785"/>
                    <a:pt x="6302788" y="956501"/>
                    <a:pt x="6302788" y="970788"/>
                  </a:cubicBezTo>
                  <a:lnTo>
                    <a:pt x="6302788" y="1108615"/>
                  </a:lnTo>
                  <a:close/>
                  <a:moveTo>
                    <a:pt x="6588633" y="1108615"/>
                  </a:moveTo>
                  <a:cubicBezTo>
                    <a:pt x="6588633" y="1122902"/>
                    <a:pt x="6573869" y="1134618"/>
                    <a:pt x="6555772" y="1134618"/>
                  </a:cubicBezTo>
                  <a:lnTo>
                    <a:pt x="6398895" y="1134618"/>
                  </a:lnTo>
                  <a:cubicBezTo>
                    <a:pt x="6380798" y="1134618"/>
                    <a:pt x="6366034" y="1122902"/>
                    <a:pt x="6366034" y="1108615"/>
                  </a:cubicBezTo>
                  <a:lnTo>
                    <a:pt x="6366034" y="970788"/>
                  </a:lnTo>
                  <a:cubicBezTo>
                    <a:pt x="6366034" y="956501"/>
                    <a:pt x="6380798" y="944785"/>
                    <a:pt x="6398895" y="944785"/>
                  </a:cubicBezTo>
                  <a:lnTo>
                    <a:pt x="6555772" y="944785"/>
                  </a:lnTo>
                  <a:cubicBezTo>
                    <a:pt x="6573869" y="944785"/>
                    <a:pt x="6588633" y="956501"/>
                    <a:pt x="6588633" y="970788"/>
                  </a:cubicBezTo>
                  <a:lnTo>
                    <a:pt x="6588633" y="1108615"/>
                  </a:lnTo>
                  <a:close/>
                  <a:moveTo>
                    <a:pt x="6874478" y="1108615"/>
                  </a:moveTo>
                  <a:cubicBezTo>
                    <a:pt x="6874478" y="1122902"/>
                    <a:pt x="6859715" y="1134618"/>
                    <a:pt x="6841618" y="1134618"/>
                  </a:cubicBezTo>
                  <a:lnTo>
                    <a:pt x="6684740" y="1134618"/>
                  </a:lnTo>
                  <a:cubicBezTo>
                    <a:pt x="6666643" y="1134618"/>
                    <a:pt x="6651879" y="1122902"/>
                    <a:pt x="6651879" y="1108615"/>
                  </a:cubicBezTo>
                  <a:lnTo>
                    <a:pt x="6651879" y="970788"/>
                  </a:lnTo>
                  <a:cubicBezTo>
                    <a:pt x="6651879" y="956501"/>
                    <a:pt x="6666643" y="944785"/>
                    <a:pt x="6684740" y="944785"/>
                  </a:cubicBezTo>
                  <a:lnTo>
                    <a:pt x="6841618" y="944785"/>
                  </a:lnTo>
                  <a:cubicBezTo>
                    <a:pt x="6859715" y="944785"/>
                    <a:pt x="6874478" y="956501"/>
                    <a:pt x="6874478" y="970788"/>
                  </a:cubicBezTo>
                  <a:lnTo>
                    <a:pt x="6874478" y="1108615"/>
                  </a:lnTo>
                  <a:close/>
                  <a:moveTo>
                    <a:pt x="7160324" y="1108615"/>
                  </a:moveTo>
                  <a:cubicBezTo>
                    <a:pt x="7160324" y="1122902"/>
                    <a:pt x="7145560" y="1134618"/>
                    <a:pt x="7127462" y="1134618"/>
                  </a:cubicBezTo>
                  <a:lnTo>
                    <a:pt x="6970586" y="1134618"/>
                  </a:lnTo>
                  <a:cubicBezTo>
                    <a:pt x="6952488" y="1134618"/>
                    <a:pt x="6937724" y="1122902"/>
                    <a:pt x="6937724" y="1108615"/>
                  </a:cubicBezTo>
                  <a:lnTo>
                    <a:pt x="6937724" y="970788"/>
                  </a:lnTo>
                  <a:cubicBezTo>
                    <a:pt x="6937724" y="956501"/>
                    <a:pt x="6952488" y="944785"/>
                    <a:pt x="6970586" y="944785"/>
                  </a:cubicBezTo>
                  <a:lnTo>
                    <a:pt x="7127462" y="944785"/>
                  </a:lnTo>
                  <a:cubicBezTo>
                    <a:pt x="7145560" y="944785"/>
                    <a:pt x="7160324" y="956501"/>
                    <a:pt x="7160324" y="970788"/>
                  </a:cubicBezTo>
                  <a:lnTo>
                    <a:pt x="7160324" y="1108615"/>
                  </a:lnTo>
                  <a:close/>
                  <a:moveTo>
                    <a:pt x="7446169" y="1108615"/>
                  </a:moveTo>
                  <a:cubicBezTo>
                    <a:pt x="7446169" y="1122902"/>
                    <a:pt x="7431405" y="1134618"/>
                    <a:pt x="7413308" y="1134618"/>
                  </a:cubicBezTo>
                  <a:lnTo>
                    <a:pt x="7256431" y="1134618"/>
                  </a:lnTo>
                  <a:cubicBezTo>
                    <a:pt x="7238333" y="1134618"/>
                    <a:pt x="7223570" y="1122902"/>
                    <a:pt x="7223570" y="1108615"/>
                  </a:cubicBezTo>
                  <a:lnTo>
                    <a:pt x="7223570" y="970788"/>
                  </a:lnTo>
                  <a:cubicBezTo>
                    <a:pt x="7223570" y="956501"/>
                    <a:pt x="7238333" y="944785"/>
                    <a:pt x="7256431" y="944785"/>
                  </a:cubicBezTo>
                  <a:lnTo>
                    <a:pt x="7413308" y="944785"/>
                  </a:lnTo>
                  <a:cubicBezTo>
                    <a:pt x="7431405" y="944785"/>
                    <a:pt x="7446169" y="956501"/>
                    <a:pt x="7446169" y="970788"/>
                  </a:cubicBezTo>
                  <a:lnTo>
                    <a:pt x="7446169" y="1108615"/>
                  </a:lnTo>
                  <a:close/>
                  <a:moveTo>
                    <a:pt x="7732014" y="1108615"/>
                  </a:moveTo>
                  <a:cubicBezTo>
                    <a:pt x="7732014" y="1122902"/>
                    <a:pt x="7717251" y="1134618"/>
                    <a:pt x="7699153" y="1134618"/>
                  </a:cubicBezTo>
                  <a:lnTo>
                    <a:pt x="7542277" y="1134618"/>
                  </a:lnTo>
                  <a:cubicBezTo>
                    <a:pt x="7524179" y="1134618"/>
                    <a:pt x="7509415" y="1122902"/>
                    <a:pt x="7509415" y="1108615"/>
                  </a:cubicBezTo>
                  <a:lnTo>
                    <a:pt x="7509415" y="970788"/>
                  </a:lnTo>
                  <a:cubicBezTo>
                    <a:pt x="7509415" y="956501"/>
                    <a:pt x="7524179" y="944785"/>
                    <a:pt x="7542277" y="944785"/>
                  </a:cubicBezTo>
                  <a:lnTo>
                    <a:pt x="7699153" y="944785"/>
                  </a:lnTo>
                  <a:cubicBezTo>
                    <a:pt x="7717251" y="944785"/>
                    <a:pt x="7732014" y="956501"/>
                    <a:pt x="7732014" y="970788"/>
                  </a:cubicBezTo>
                  <a:lnTo>
                    <a:pt x="7732014" y="1108615"/>
                  </a:lnTo>
                  <a:close/>
                  <a:moveTo>
                    <a:pt x="8017860" y="1108615"/>
                  </a:moveTo>
                  <a:cubicBezTo>
                    <a:pt x="8017860" y="1122902"/>
                    <a:pt x="8003095" y="1134618"/>
                    <a:pt x="7984998" y="1134618"/>
                  </a:cubicBezTo>
                  <a:lnTo>
                    <a:pt x="7828121" y="1134618"/>
                  </a:lnTo>
                  <a:cubicBezTo>
                    <a:pt x="7810024" y="1134618"/>
                    <a:pt x="7795260" y="1122902"/>
                    <a:pt x="7795260" y="1108615"/>
                  </a:cubicBezTo>
                  <a:lnTo>
                    <a:pt x="7795260" y="970788"/>
                  </a:lnTo>
                  <a:cubicBezTo>
                    <a:pt x="7795260" y="956501"/>
                    <a:pt x="7810024" y="944785"/>
                    <a:pt x="7828121" y="944785"/>
                  </a:cubicBezTo>
                  <a:lnTo>
                    <a:pt x="7984998" y="944785"/>
                  </a:lnTo>
                  <a:cubicBezTo>
                    <a:pt x="8003095" y="944785"/>
                    <a:pt x="8017860" y="956501"/>
                    <a:pt x="8017860" y="970788"/>
                  </a:cubicBezTo>
                  <a:lnTo>
                    <a:pt x="8017860" y="1108615"/>
                  </a:lnTo>
                  <a:close/>
                  <a:moveTo>
                    <a:pt x="8303705" y="1108615"/>
                  </a:moveTo>
                  <a:cubicBezTo>
                    <a:pt x="8303705" y="1122902"/>
                    <a:pt x="8288941" y="1134618"/>
                    <a:pt x="8270844" y="1134618"/>
                  </a:cubicBezTo>
                  <a:lnTo>
                    <a:pt x="8113967" y="1134618"/>
                  </a:lnTo>
                  <a:cubicBezTo>
                    <a:pt x="8095869" y="1134618"/>
                    <a:pt x="8081105" y="1122902"/>
                    <a:pt x="8081105" y="1108615"/>
                  </a:cubicBezTo>
                  <a:lnTo>
                    <a:pt x="8081105" y="970788"/>
                  </a:lnTo>
                  <a:cubicBezTo>
                    <a:pt x="8081105" y="956501"/>
                    <a:pt x="8095869" y="944785"/>
                    <a:pt x="8113967" y="944785"/>
                  </a:cubicBezTo>
                  <a:lnTo>
                    <a:pt x="8270844" y="944785"/>
                  </a:lnTo>
                  <a:cubicBezTo>
                    <a:pt x="8288941" y="944785"/>
                    <a:pt x="8303705" y="956501"/>
                    <a:pt x="8303705" y="970788"/>
                  </a:cubicBezTo>
                  <a:lnTo>
                    <a:pt x="8303705" y="1108615"/>
                  </a:lnTo>
                  <a:close/>
                  <a:moveTo>
                    <a:pt x="8589550" y="1108615"/>
                  </a:moveTo>
                  <a:cubicBezTo>
                    <a:pt x="8589550" y="1122902"/>
                    <a:pt x="8574786" y="1134618"/>
                    <a:pt x="8556689" y="1134618"/>
                  </a:cubicBezTo>
                  <a:lnTo>
                    <a:pt x="8399812" y="1134618"/>
                  </a:lnTo>
                  <a:cubicBezTo>
                    <a:pt x="8381714" y="1134618"/>
                    <a:pt x="8366951" y="1122902"/>
                    <a:pt x="8366951" y="1108615"/>
                  </a:cubicBezTo>
                  <a:lnTo>
                    <a:pt x="8366951" y="970788"/>
                  </a:lnTo>
                  <a:cubicBezTo>
                    <a:pt x="8366951" y="956501"/>
                    <a:pt x="8381714" y="944785"/>
                    <a:pt x="8399812" y="944785"/>
                  </a:cubicBezTo>
                  <a:lnTo>
                    <a:pt x="8556689" y="944785"/>
                  </a:lnTo>
                  <a:cubicBezTo>
                    <a:pt x="8574786" y="944785"/>
                    <a:pt x="8589550" y="956501"/>
                    <a:pt x="8589550" y="970788"/>
                  </a:cubicBezTo>
                  <a:lnTo>
                    <a:pt x="8589550" y="1108615"/>
                  </a:lnTo>
                  <a:close/>
                  <a:moveTo>
                    <a:pt x="8875395" y="1108615"/>
                  </a:moveTo>
                  <a:cubicBezTo>
                    <a:pt x="8875395" y="1122902"/>
                    <a:pt x="8860631" y="1134618"/>
                    <a:pt x="8842534" y="1134618"/>
                  </a:cubicBezTo>
                  <a:lnTo>
                    <a:pt x="8685657" y="1134618"/>
                  </a:lnTo>
                  <a:cubicBezTo>
                    <a:pt x="8667559" y="1134618"/>
                    <a:pt x="8652796" y="1122902"/>
                    <a:pt x="8652796" y="1108615"/>
                  </a:cubicBezTo>
                  <a:lnTo>
                    <a:pt x="8652796" y="970788"/>
                  </a:lnTo>
                  <a:cubicBezTo>
                    <a:pt x="8652796" y="956501"/>
                    <a:pt x="8667559" y="944785"/>
                    <a:pt x="8685657" y="944785"/>
                  </a:cubicBezTo>
                  <a:lnTo>
                    <a:pt x="8842534" y="944785"/>
                  </a:lnTo>
                  <a:cubicBezTo>
                    <a:pt x="8860631" y="944785"/>
                    <a:pt x="8875395" y="956501"/>
                    <a:pt x="8875395" y="970788"/>
                  </a:cubicBezTo>
                  <a:lnTo>
                    <a:pt x="8875395" y="1108615"/>
                  </a:lnTo>
                  <a:close/>
                  <a:moveTo>
                    <a:pt x="9161240" y="1108615"/>
                  </a:moveTo>
                  <a:cubicBezTo>
                    <a:pt x="9161240" y="1122902"/>
                    <a:pt x="9146477" y="1134618"/>
                    <a:pt x="9128379" y="1134618"/>
                  </a:cubicBezTo>
                  <a:lnTo>
                    <a:pt x="8971502" y="1134618"/>
                  </a:lnTo>
                  <a:cubicBezTo>
                    <a:pt x="8953405" y="1134618"/>
                    <a:pt x="8938641" y="1122902"/>
                    <a:pt x="8938641" y="1108615"/>
                  </a:cubicBezTo>
                  <a:lnTo>
                    <a:pt x="8938641" y="970788"/>
                  </a:lnTo>
                  <a:cubicBezTo>
                    <a:pt x="8938641" y="956501"/>
                    <a:pt x="8953405" y="944785"/>
                    <a:pt x="8971502" y="944785"/>
                  </a:cubicBezTo>
                  <a:lnTo>
                    <a:pt x="9128379" y="944785"/>
                  </a:lnTo>
                  <a:cubicBezTo>
                    <a:pt x="9146477" y="944785"/>
                    <a:pt x="9161240" y="956501"/>
                    <a:pt x="9161240" y="970788"/>
                  </a:cubicBezTo>
                  <a:lnTo>
                    <a:pt x="9161240" y="1108615"/>
                  </a:lnTo>
                  <a:close/>
                  <a:moveTo>
                    <a:pt x="9447086" y="1108615"/>
                  </a:moveTo>
                  <a:cubicBezTo>
                    <a:pt x="9447086" y="1122902"/>
                    <a:pt x="9432322" y="1134618"/>
                    <a:pt x="9414224" y="1134618"/>
                  </a:cubicBezTo>
                  <a:lnTo>
                    <a:pt x="9257348" y="1134618"/>
                  </a:lnTo>
                  <a:cubicBezTo>
                    <a:pt x="9239250" y="1134618"/>
                    <a:pt x="9224486" y="1122902"/>
                    <a:pt x="9224486" y="1108615"/>
                  </a:cubicBezTo>
                  <a:lnTo>
                    <a:pt x="9224486" y="970788"/>
                  </a:lnTo>
                  <a:cubicBezTo>
                    <a:pt x="9224486" y="956501"/>
                    <a:pt x="9239250" y="944785"/>
                    <a:pt x="9257348" y="944785"/>
                  </a:cubicBezTo>
                  <a:lnTo>
                    <a:pt x="9414224" y="944785"/>
                  </a:lnTo>
                  <a:cubicBezTo>
                    <a:pt x="9432322" y="944785"/>
                    <a:pt x="9447086" y="956501"/>
                    <a:pt x="9447086" y="970788"/>
                  </a:cubicBezTo>
                  <a:lnTo>
                    <a:pt x="9447086" y="1108615"/>
                  </a:lnTo>
                  <a:close/>
                  <a:moveTo>
                    <a:pt x="9732931" y="1108615"/>
                  </a:moveTo>
                  <a:cubicBezTo>
                    <a:pt x="9732931" y="1122902"/>
                    <a:pt x="9718167" y="1134618"/>
                    <a:pt x="9700070" y="1134618"/>
                  </a:cubicBezTo>
                  <a:lnTo>
                    <a:pt x="9543192" y="1134618"/>
                  </a:lnTo>
                  <a:cubicBezTo>
                    <a:pt x="9525095" y="1134618"/>
                    <a:pt x="9510332" y="1122902"/>
                    <a:pt x="9510332" y="1108615"/>
                  </a:cubicBezTo>
                  <a:lnTo>
                    <a:pt x="9510332" y="970788"/>
                  </a:lnTo>
                  <a:cubicBezTo>
                    <a:pt x="9510332" y="956501"/>
                    <a:pt x="9525095" y="944785"/>
                    <a:pt x="9543192" y="944785"/>
                  </a:cubicBezTo>
                  <a:lnTo>
                    <a:pt x="9700070" y="944785"/>
                  </a:lnTo>
                  <a:cubicBezTo>
                    <a:pt x="9718167" y="944785"/>
                    <a:pt x="9732931" y="956501"/>
                    <a:pt x="9732931" y="970788"/>
                  </a:cubicBezTo>
                  <a:lnTo>
                    <a:pt x="9732931" y="1108615"/>
                  </a:lnTo>
                  <a:close/>
                  <a:moveTo>
                    <a:pt x="10018776" y="1108615"/>
                  </a:moveTo>
                  <a:cubicBezTo>
                    <a:pt x="10018776" y="1122902"/>
                    <a:pt x="10004013" y="1134618"/>
                    <a:pt x="9985915" y="1134618"/>
                  </a:cubicBezTo>
                  <a:lnTo>
                    <a:pt x="9829038" y="1134618"/>
                  </a:lnTo>
                  <a:cubicBezTo>
                    <a:pt x="9810941" y="1134618"/>
                    <a:pt x="9796176" y="1122902"/>
                    <a:pt x="9796176" y="1108615"/>
                  </a:cubicBezTo>
                  <a:lnTo>
                    <a:pt x="9796176" y="970788"/>
                  </a:lnTo>
                  <a:cubicBezTo>
                    <a:pt x="9796176" y="956501"/>
                    <a:pt x="9810941" y="944785"/>
                    <a:pt x="9829038" y="944785"/>
                  </a:cubicBezTo>
                  <a:lnTo>
                    <a:pt x="9985915" y="944785"/>
                  </a:lnTo>
                  <a:cubicBezTo>
                    <a:pt x="10004013" y="944785"/>
                    <a:pt x="10018776" y="956501"/>
                    <a:pt x="10018776" y="970788"/>
                  </a:cubicBezTo>
                  <a:lnTo>
                    <a:pt x="10018776" y="1108615"/>
                  </a:lnTo>
                  <a:close/>
                  <a:moveTo>
                    <a:pt x="10304621" y="1108615"/>
                  </a:moveTo>
                  <a:cubicBezTo>
                    <a:pt x="10304621" y="1122902"/>
                    <a:pt x="10289858" y="1134618"/>
                    <a:pt x="10271760" y="1134618"/>
                  </a:cubicBezTo>
                  <a:lnTo>
                    <a:pt x="10114884" y="1134618"/>
                  </a:lnTo>
                  <a:cubicBezTo>
                    <a:pt x="10096786" y="1134618"/>
                    <a:pt x="10082022" y="1122902"/>
                    <a:pt x="10082022" y="1108615"/>
                  </a:cubicBezTo>
                  <a:lnTo>
                    <a:pt x="10082022" y="970788"/>
                  </a:lnTo>
                  <a:cubicBezTo>
                    <a:pt x="10082022" y="956501"/>
                    <a:pt x="10096786" y="944785"/>
                    <a:pt x="10114884" y="944785"/>
                  </a:cubicBezTo>
                  <a:lnTo>
                    <a:pt x="10271760" y="944785"/>
                  </a:lnTo>
                  <a:cubicBezTo>
                    <a:pt x="10289858" y="944785"/>
                    <a:pt x="10304621" y="956501"/>
                    <a:pt x="10304621" y="970788"/>
                  </a:cubicBezTo>
                  <a:lnTo>
                    <a:pt x="10304621" y="1108615"/>
                  </a:lnTo>
                  <a:close/>
                  <a:moveTo>
                    <a:pt x="10590466" y="1108615"/>
                  </a:moveTo>
                  <a:cubicBezTo>
                    <a:pt x="10590466" y="1122902"/>
                    <a:pt x="10575703" y="1134618"/>
                    <a:pt x="10557606" y="1134618"/>
                  </a:cubicBezTo>
                  <a:lnTo>
                    <a:pt x="10400728" y="1134618"/>
                  </a:lnTo>
                  <a:cubicBezTo>
                    <a:pt x="10382631" y="1134618"/>
                    <a:pt x="10367867" y="1122902"/>
                    <a:pt x="10367867" y="1108615"/>
                  </a:cubicBezTo>
                  <a:lnTo>
                    <a:pt x="10367867" y="970788"/>
                  </a:lnTo>
                  <a:cubicBezTo>
                    <a:pt x="10367867" y="956501"/>
                    <a:pt x="10382631" y="944785"/>
                    <a:pt x="10400728" y="944785"/>
                  </a:cubicBezTo>
                  <a:lnTo>
                    <a:pt x="10557606" y="944785"/>
                  </a:lnTo>
                  <a:cubicBezTo>
                    <a:pt x="10575703" y="944785"/>
                    <a:pt x="10590466" y="956501"/>
                    <a:pt x="10590466" y="970788"/>
                  </a:cubicBezTo>
                  <a:lnTo>
                    <a:pt x="10590466" y="1108615"/>
                  </a:lnTo>
                  <a:close/>
                  <a:moveTo>
                    <a:pt x="10876312" y="1108615"/>
                  </a:moveTo>
                  <a:cubicBezTo>
                    <a:pt x="10876312" y="1122902"/>
                    <a:pt x="10861547" y="1134618"/>
                    <a:pt x="10843451" y="1134618"/>
                  </a:cubicBezTo>
                  <a:lnTo>
                    <a:pt x="10686573" y="1134618"/>
                  </a:lnTo>
                  <a:cubicBezTo>
                    <a:pt x="10668477" y="1134618"/>
                    <a:pt x="10653712" y="1122902"/>
                    <a:pt x="10653712" y="1108615"/>
                  </a:cubicBezTo>
                  <a:lnTo>
                    <a:pt x="10653712" y="970788"/>
                  </a:lnTo>
                  <a:cubicBezTo>
                    <a:pt x="10653712" y="956501"/>
                    <a:pt x="10668477" y="944785"/>
                    <a:pt x="10686573" y="944785"/>
                  </a:cubicBezTo>
                  <a:lnTo>
                    <a:pt x="10843451" y="944785"/>
                  </a:lnTo>
                  <a:cubicBezTo>
                    <a:pt x="10861547" y="944785"/>
                    <a:pt x="10876312" y="956501"/>
                    <a:pt x="10876312" y="970788"/>
                  </a:cubicBezTo>
                  <a:lnTo>
                    <a:pt x="10876312" y="1108615"/>
                  </a:lnTo>
                  <a:close/>
                  <a:moveTo>
                    <a:pt x="5644706" y="721043"/>
                  </a:moveTo>
                  <a:lnTo>
                    <a:pt x="5644706" y="413575"/>
                  </a:lnTo>
                  <a:cubicBezTo>
                    <a:pt x="5644706" y="356330"/>
                    <a:pt x="5703856" y="309467"/>
                    <a:pt x="5776246" y="309467"/>
                  </a:cubicBezTo>
                  <a:lnTo>
                    <a:pt x="6307455" y="309467"/>
                  </a:lnTo>
                  <a:cubicBezTo>
                    <a:pt x="6379845" y="309467"/>
                    <a:pt x="6438996" y="356330"/>
                    <a:pt x="6438996" y="413575"/>
                  </a:cubicBezTo>
                  <a:lnTo>
                    <a:pt x="6438996" y="721043"/>
                  </a:lnTo>
                  <a:cubicBezTo>
                    <a:pt x="6438996" y="778288"/>
                    <a:pt x="6379845" y="825151"/>
                    <a:pt x="6307455" y="825151"/>
                  </a:cubicBezTo>
                  <a:lnTo>
                    <a:pt x="5776246" y="825151"/>
                  </a:lnTo>
                  <a:cubicBezTo>
                    <a:pt x="5703856" y="825151"/>
                    <a:pt x="5644706" y="778288"/>
                    <a:pt x="5644706" y="721043"/>
                  </a:cubicBezTo>
                  <a:close/>
                  <a:moveTo>
                    <a:pt x="6724841" y="721043"/>
                  </a:moveTo>
                  <a:lnTo>
                    <a:pt x="6724841" y="413575"/>
                  </a:lnTo>
                  <a:cubicBezTo>
                    <a:pt x="6724841" y="356330"/>
                    <a:pt x="6783991" y="309467"/>
                    <a:pt x="6856381" y="309467"/>
                  </a:cubicBezTo>
                  <a:lnTo>
                    <a:pt x="7387590" y="309467"/>
                  </a:lnTo>
                  <a:cubicBezTo>
                    <a:pt x="7459980" y="309467"/>
                    <a:pt x="7519130" y="356330"/>
                    <a:pt x="7519130" y="413575"/>
                  </a:cubicBezTo>
                  <a:lnTo>
                    <a:pt x="7519130" y="721043"/>
                  </a:lnTo>
                  <a:cubicBezTo>
                    <a:pt x="7519130" y="778288"/>
                    <a:pt x="7459980" y="825151"/>
                    <a:pt x="7387590" y="825151"/>
                  </a:cubicBezTo>
                  <a:lnTo>
                    <a:pt x="6856381" y="825151"/>
                  </a:lnTo>
                  <a:cubicBezTo>
                    <a:pt x="6783991" y="825151"/>
                    <a:pt x="6724841" y="778288"/>
                    <a:pt x="6724841" y="721043"/>
                  </a:cubicBezTo>
                  <a:close/>
                  <a:moveTo>
                    <a:pt x="7804976" y="721043"/>
                  </a:moveTo>
                  <a:lnTo>
                    <a:pt x="7804976" y="413575"/>
                  </a:lnTo>
                  <a:cubicBezTo>
                    <a:pt x="7804976" y="356330"/>
                    <a:pt x="7864126" y="309467"/>
                    <a:pt x="7936516" y="309467"/>
                  </a:cubicBezTo>
                  <a:lnTo>
                    <a:pt x="8467725" y="309467"/>
                  </a:lnTo>
                  <a:cubicBezTo>
                    <a:pt x="8540115" y="309467"/>
                    <a:pt x="8599265" y="356330"/>
                    <a:pt x="8599265" y="413575"/>
                  </a:cubicBezTo>
                  <a:lnTo>
                    <a:pt x="8599265" y="721043"/>
                  </a:lnTo>
                  <a:cubicBezTo>
                    <a:pt x="8599265" y="778288"/>
                    <a:pt x="8540115" y="825151"/>
                    <a:pt x="8467725" y="825151"/>
                  </a:cubicBezTo>
                  <a:lnTo>
                    <a:pt x="7936516" y="825151"/>
                  </a:lnTo>
                  <a:cubicBezTo>
                    <a:pt x="7864126" y="825151"/>
                    <a:pt x="7804976" y="778288"/>
                    <a:pt x="7804976" y="721043"/>
                  </a:cubicBezTo>
                  <a:close/>
                  <a:moveTo>
                    <a:pt x="8885111" y="721043"/>
                  </a:moveTo>
                  <a:lnTo>
                    <a:pt x="8885111" y="413575"/>
                  </a:lnTo>
                  <a:cubicBezTo>
                    <a:pt x="8885111" y="356330"/>
                    <a:pt x="8944261" y="309467"/>
                    <a:pt x="9016651" y="309467"/>
                  </a:cubicBezTo>
                  <a:lnTo>
                    <a:pt x="9547860" y="309467"/>
                  </a:lnTo>
                  <a:cubicBezTo>
                    <a:pt x="9620250" y="309467"/>
                    <a:pt x="9679400" y="356330"/>
                    <a:pt x="9679400" y="413575"/>
                  </a:cubicBezTo>
                  <a:lnTo>
                    <a:pt x="9679400" y="721043"/>
                  </a:lnTo>
                  <a:cubicBezTo>
                    <a:pt x="9679400" y="778288"/>
                    <a:pt x="9620250" y="825151"/>
                    <a:pt x="9547860" y="825151"/>
                  </a:cubicBezTo>
                  <a:lnTo>
                    <a:pt x="9016651" y="825151"/>
                  </a:lnTo>
                  <a:cubicBezTo>
                    <a:pt x="8944261" y="825151"/>
                    <a:pt x="8885111" y="778288"/>
                    <a:pt x="8885111" y="721043"/>
                  </a:cubicBezTo>
                  <a:close/>
                  <a:moveTo>
                    <a:pt x="9965245" y="721043"/>
                  </a:moveTo>
                  <a:lnTo>
                    <a:pt x="9965245" y="413575"/>
                  </a:lnTo>
                  <a:cubicBezTo>
                    <a:pt x="9965245" y="356330"/>
                    <a:pt x="10024396" y="309467"/>
                    <a:pt x="10096786" y="309467"/>
                  </a:cubicBezTo>
                  <a:lnTo>
                    <a:pt x="10627995" y="309467"/>
                  </a:lnTo>
                  <a:cubicBezTo>
                    <a:pt x="10700385" y="309467"/>
                    <a:pt x="10759535" y="356330"/>
                    <a:pt x="10759535" y="413575"/>
                  </a:cubicBezTo>
                  <a:lnTo>
                    <a:pt x="10759535" y="721043"/>
                  </a:lnTo>
                  <a:cubicBezTo>
                    <a:pt x="10759535" y="778288"/>
                    <a:pt x="10700385" y="825151"/>
                    <a:pt x="10627995" y="825151"/>
                  </a:cubicBezTo>
                  <a:lnTo>
                    <a:pt x="10096786" y="825151"/>
                  </a:lnTo>
                  <a:cubicBezTo>
                    <a:pt x="10024396" y="825151"/>
                    <a:pt x="9965245" y="778288"/>
                    <a:pt x="9965245" y="721043"/>
                  </a:cubicBezTo>
                  <a:close/>
                </a:path>
              </a:pathLst>
            </a:custGeom>
            <a:solidFill>
              <a:srgbClr val="FFFFFF">
                <a:alpha val="352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 name="Google Shape;76;p9"/>
            <p:cNvSpPr/>
            <p:nvPr/>
          </p:nvSpPr>
          <p:spPr>
            <a:xfrm rot="-904847">
              <a:off x="-2587149" y="-65142"/>
              <a:ext cx="9457050" cy="1011031"/>
            </a:xfrm>
            <a:custGeom>
              <a:rect b="b" l="l" r="r" t="t"/>
              <a:pathLst>
                <a:path extrusionOk="0" h="1165860" w="10935747">
                  <a:moveTo>
                    <a:pt x="5467826" y="0"/>
                  </a:moveTo>
                  <a:lnTo>
                    <a:pt x="0" y="0"/>
                  </a:lnTo>
                  <a:lnTo>
                    <a:pt x="0" y="1165860"/>
                  </a:lnTo>
                  <a:lnTo>
                    <a:pt x="10935748" y="1165860"/>
                  </a:lnTo>
                  <a:lnTo>
                    <a:pt x="10935748" y="0"/>
                  </a:lnTo>
                  <a:lnTo>
                    <a:pt x="5467922" y="0"/>
                  </a:lnTo>
                  <a:close/>
                  <a:moveTo>
                    <a:pt x="10672572" y="57245"/>
                  </a:moveTo>
                  <a:cubicBezTo>
                    <a:pt x="10672572" y="42958"/>
                    <a:pt x="10687336" y="31242"/>
                    <a:pt x="10705434" y="31242"/>
                  </a:cubicBezTo>
                  <a:lnTo>
                    <a:pt x="10862310" y="31242"/>
                  </a:lnTo>
                  <a:cubicBezTo>
                    <a:pt x="10880408" y="31242"/>
                    <a:pt x="10895171" y="42958"/>
                    <a:pt x="10895171" y="57245"/>
                  </a:cubicBezTo>
                  <a:lnTo>
                    <a:pt x="10895171" y="195072"/>
                  </a:lnTo>
                  <a:cubicBezTo>
                    <a:pt x="10895171" y="209360"/>
                    <a:pt x="10880408" y="221075"/>
                    <a:pt x="10862310" y="221075"/>
                  </a:cubicBezTo>
                  <a:lnTo>
                    <a:pt x="10705434" y="221075"/>
                  </a:lnTo>
                  <a:cubicBezTo>
                    <a:pt x="10687336" y="221075"/>
                    <a:pt x="10672572" y="209360"/>
                    <a:pt x="10672572" y="195072"/>
                  </a:cubicBezTo>
                  <a:lnTo>
                    <a:pt x="10672572" y="57245"/>
                  </a:lnTo>
                  <a:close/>
                  <a:moveTo>
                    <a:pt x="10386726" y="57245"/>
                  </a:moveTo>
                  <a:cubicBezTo>
                    <a:pt x="10386726" y="42958"/>
                    <a:pt x="10401491" y="31242"/>
                    <a:pt x="10419588" y="31242"/>
                  </a:cubicBezTo>
                  <a:lnTo>
                    <a:pt x="10576465" y="31242"/>
                  </a:lnTo>
                  <a:cubicBezTo>
                    <a:pt x="10594563" y="31242"/>
                    <a:pt x="10609326" y="42958"/>
                    <a:pt x="10609326" y="57245"/>
                  </a:cubicBezTo>
                  <a:lnTo>
                    <a:pt x="10609326" y="195072"/>
                  </a:lnTo>
                  <a:cubicBezTo>
                    <a:pt x="10609326" y="209360"/>
                    <a:pt x="10594563" y="221075"/>
                    <a:pt x="10576465" y="221075"/>
                  </a:cubicBezTo>
                  <a:lnTo>
                    <a:pt x="10419588" y="221075"/>
                  </a:lnTo>
                  <a:cubicBezTo>
                    <a:pt x="10401491" y="221075"/>
                    <a:pt x="10386726" y="209360"/>
                    <a:pt x="10386726" y="195072"/>
                  </a:cubicBezTo>
                  <a:lnTo>
                    <a:pt x="10386726" y="57245"/>
                  </a:lnTo>
                  <a:close/>
                  <a:moveTo>
                    <a:pt x="10100881" y="57245"/>
                  </a:moveTo>
                  <a:cubicBezTo>
                    <a:pt x="10100881" y="42958"/>
                    <a:pt x="10115645" y="31242"/>
                    <a:pt x="10133743" y="31242"/>
                  </a:cubicBezTo>
                  <a:lnTo>
                    <a:pt x="10290620" y="31242"/>
                  </a:lnTo>
                  <a:cubicBezTo>
                    <a:pt x="10308717" y="31242"/>
                    <a:pt x="10323480" y="42958"/>
                    <a:pt x="10323480" y="57245"/>
                  </a:cubicBezTo>
                  <a:lnTo>
                    <a:pt x="10323480" y="195072"/>
                  </a:lnTo>
                  <a:cubicBezTo>
                    <a:pt x="10323480" y="209360"/>
                    <a:pt x="10308717" y="221075"/>
                    <a:pt x="10290620" y="221075"/>
                  </a:cubicBezTo>
                  <a:lnTo>
                    <a:pt x="10133743" y="221075"/>
                  </a:lnTo>
                  <a:cubicBezTo>
                    <a:pt x="10115645" y="221075"/>
                    <a:pt x="10100881" y="209360"/>
                    <a:pt x="10100881" y="195072"/>
                  </a:cubicBezTo>
                  <a:lnTo>
                    <a:pt x="10100881" y="57245"/>
                  </a:lnTo>
                  <a:close/>
                  <a:moveTo>
                    <a:pt x="9815036" y="57245"/>
                  </a:moveTo>
                  <a:cubicBezTo>
                    <a:pt x="9815036" y="42958"/>
                    <a:pt x="9829800" y="31242"/>
                    <a:pt x="9847898" y="31242"/>
                  </a:cubicBezTo>
                  <a:lnTo>
                    <a:pt x="10004774" y="31242"/>
                  </a:lnTo>
                  <a:cubicBezTo>
                    <a:pt x="10022872" y="31242"/>
                    <a:pt x="10037635" y="42958"/>
                    <a:pt x="10037635" y="57245"/>
                  </a:cubicBezTo>
                  <a:lnTo>
                    <a:pt x="10037635" y="195072"/>
                  </a:lnTo>
                  <a:cubicBezTo>
                    <a:pt x="10037635" y="209360"/>
                    <a:pt x="10022872" y="221075"/>
                    <a:pt x="10004774" y="221075"/>
                  </a:cubicBezTo>
                  <a:lnTo>
                    <a:pt x="9847898" y="221075"/>
                  </a:lnTo>
                  <a:cubicBezTo>
                    <a:pt x="9829800" y="221075"/>
                    <a:pt x="9815036" y="209360"/>
                    <a:pt x="9815036" y="195072"/>
                  </a:cubicBezTo>
                  <a:lnTo>
                    <a:pt x="9815036" y="57245"/>
                  </a:lnTo>
                  <a:close/>
                  <a:moveTo>
                    <a:pt x="9529191" y="57245"/>
                  </a:moveTo>
                  <a:cubicBezTo>
                    <a:pt x="9529191" y="42958"/>
                    <a:pt x="9543955" y="31242"/>
                    <a:pt x="9562052" y="31242"/>
                  </a:cubicBezTo>
                  <a:lnTo>
                    <a:pt x="9718929" y="31242"/>
                  </a:lnTo>
                  <a:cubicBezTo>
                    <a:pt x="9737027" y="31242"/>
                    <a:pt x="9751790" y="42958"/>
                    <a:pt x="9751790" y="57245"/>
                  </a:cubicBezTo>
                  <a:lnTo>
                    <a:pt x="9751790" y="195072"/>
                  </a:lnTo>
                  <a:cubicBezTo>
                    <a:pt x="9751790" y="209360"/>
                    <a:pt x="9737027" y="221075"/>
                    <a:pt x="9718929" y="221075"/>
                  </a:cubicBezTo>
                  <a:lnTo>
                    <a:pt x="9562052" y="221075"/>
                  </a:lnTo>
                  <a:cubicBezTo>
                    <a:pt x="9543955" y="221075"/>
                    <a:pt x="9529191" y="209360"/>
                    <a:pt x="9529191" y="195072"/>
                  </a:cubicBezTo>
                  <a:lnTo>
                    <a:pt x="9529191" y="57245"/>
                  </a:lnTo>
                  <a:close/>
                  <a:moveTo>
                    <a:pt x="9243346" y="57245"/>
                  </a:moveTo>
                  <a:cubicBezTo>
                    <a:pt x="9243346" y="42958"/>
                    <a:pt x="9258109" y="31242"/>
                    <a:pt x="9276207" y="31242"/>
                  </a:cubicBezTo>
                  <a:lnTo>
                    <a:pt x="9433084" y="31242"/>
                  </a:lnTo>
                  <a:cubicBezTo>
                    <a:pt x="9451181" y="31242"/>
                    <a:pt x="9465945" y="42958"/>
                    <a:pt x="9465945" y="57245"/>
                  </a:cubicBezTo>
                  <a:lnTo>
                    <a:pt x="9465945" y="195072"/>
                  </a:lnTo>
                  <a:cubicBezTo>
                    <a:pt x="9465945" y="209360"/>
                    <a:pt x="9451181" y="221075"/>
                    <a:pt x="9433084" y="221075"/>
                  </a:cubicBezTo>
                  <a:lnTo>
                    <a:pt x="9276207" y="221075"/>
                  </a:lnTo>
                  <a:cubicBezTo>
                    <a:pt x="9258109" y="221075"/>
                    <a:pt x="9243346" y="209360"/>
                    <a:pt x="9243346" y="195072"/>
                  </a:cubicBezTo>
                  <a:lnTo>
                    <a:pt x="9243346" y="57245"/>
                  </a:lnTo>
                  <a:close/>
                  <a:moveTo>
                    <a:pt x="8957500" y="57245"/>
                  </a:moveTo>
                  <a:cubicBezTo>
                    <a:pt x="8957500" y="42958"/>
                    <a:pt x="8972264" y="31242"/>
                    <a:pt x="8990362" y="31242"/>
                  </a:cubicBezTo>
                  <a:lnTo>
                    <a:pt x="9147239" y="31242"/>
                  </a:lnTo>
                  <a:cubicBezTo>
                    <a:pt x="9165336" y="31242"/>
                    <a:pt x="9180100" y="42958"/>
                    <a:pt x="9180100" y="57245"/>
                  </a:cubicBezTo>
                  <a:lnTo>
                    <a:pt x="9180100" y="195072"/>
                  </a:lnTo>
                  <a:cubicBezTo>
                    <a:pt x="9180100" y="209360"/>
                    <a:pt x="9165336" y="221075"/>
                    <a:pt x="9147239" y="221075"/>
                  </a:cubicBezTo>
                  <a:lnTo>
                    <a:pt x="8990362" y="221075"/>
                  </a:lnTo>
                  <a:cubicBezTo>
                    <a:pt x="8972264" y="221075"/>
                    <a:pt x="8957500" y="209360"/>
                    <a:pt x="8957500" y="195072"/>
                  </a:cubicBezTo>
                  <a:lnTo>
                    <a:pt x="8957500" y="57245"/>
                  </a:lnTo>
                  <a:close/>
                  <a:moveTo>
                    <a:pt x="8671655" y="57245"/>
                  </a:moveTo>
                  <a:cubicBezTo>
                    <a:pt x="8671655" y="42958"/>
                    <a:pt x="8686419" y="31242"/>
                    <a:pt x="8704516" y="31242"/>
                  </a:cubicBezTo>
                  <a:lnTo>
                    <a:pt x="8861393" y="31242"/>
                  </a:lnTo>
                  <a:cubicBezTo>
                    <a:pt x="8879491" y="31242"/>
                    <a:pt x="8894255" y="42958"/>
                    <a:pt x="8894255" y="57245"/>
                  </a:cubicBezTo>
                  <a:lnTo>
                    <a:pt x="8894255" y="195072"/>
                  </a:lnTo>
                  <a:cubicBezTo>
                    <a:pt x="8894255" y="209360"/>
                    <a:pt x="8879491" y="221075"/>
                    <a:pt x="8861393" y="221075"/>
                  </a:cubicBezTo>
                  <a:lnTo>
                    <a:pt x="8704516" y="221075"/>
                  </a:lnTo>
                  <a:cubicBezTo>
                    <a:pt x="8686419" y="221075"/>
                    <a:pt x="8671655" y="209360"/>
                    <a:pt x="8671655" y="195072"/>
                  </a:cubicBezTo>
                  <a:lnTo>
                    <a:pt x="8671655" y="57245"/>
                  </a:lnTo>
                  <a:close/>
                  <a:moveTo>
                    <a:pt x="8385810" y="57245"/>
                  </a:moveTo>
                  <a:cubicBezTo>
                    <a:pt x="8385810" y="42958"/>
                    <a:pt x="8400574" y="31242"/>
                    <a:pt x="8418671" y="31242"/>
                  </a:cubicBezTo>
                  <a:lnTo>
                    <a:pt x="8575548" y="31242"/>
                  </a:lnTo>
                  <a:cubicBezTo>
                    <a:pt x="8593645" y="31242"/>
                    <a:pt x="8608409" y="42958"/>
                    <a:pt x="8608409" y="57245"/>
                  </a:cubicBezTo>
                  <a:lnTo>
                    <a:pt x="8608409" y="195072"/>
                  </a:lnTo>
                  <a:cubicBezTo>
                    <a:pt x="8608409" y="209360"/>
                    <a:pt x="8593645" y="221075"/>
                    <a:pt x="8575548" y="221075"/>
                  </a:cubicBezTo>
                  <a:lnTo>
                    <a:pt x="8418671" y="221075"/>
                  </a:lnTo>
                  <a:cubicBezTo>
                    <a:pt x="8400574" y="221075"/>
                    <a:pt x="8385810" y="209360"/>
                    <a:pt x="8385810" y="195072"/>
                  </a:cubicBezTo>
                  <a:lnTo>
                    <a:pt x="8385810" y="57245"/>
                  </a:lnTo>
                  <a:close/>
                  <a:moveTo>
                    <a:pt x="8099965" y="57245"/>
                  </a:moveTo>
                  <a:cubicBezTo>
                    <a:pt x="8099965" y="42958"/>
                    <a:pt x="8114729" y="31242"/>
                    <a:pt x="8132827" y="31242"/>
                  </a:cubicBezTo>
                  <a:lnTo>
                    <a:pt x="8289703" y="31242"/>
                  </a:lnTo>
                  <a:cubicBezTo>
                    <a:pt x="8307801" y="31242"/>
                    <a:pt x="8322564" y="42958"/>
                    <a:pt x="8322564" y="57245"/>
                  </a:cubicBezTo>
                  <a:lnTo>
                    <a:pt x="8322564" y="195072"/>
                  </a:lnTo>
                  <a:cubicBezTo>
                    <a:pt x="8322564" y="209360"/>
                    <a:pt x="8307801" y="221075"/>
                    <a:pt x="8289703" y="221075"/>
                  </a:cubicBezTo>
                  <a:lnTo>
                    <a:pt x="8132827" y="221075"/>
                  </a:lnTo>
                  <a:cubicBezTo>
                    <a:pt x="8114729" y="221075"/>
                    <a:pt x="8099965" y="209360"/>
                    <a:pt x="8099965" y="195072"/>
                  </a:cubicBezTo>
                  <a:lnTo>
                    <a:pt x="8099965" y="57245"/>
                  </a:lnTo>
                  <a:close/>
                  <a:moveTo>
                    <a:pt x="7814120" y="57245"/>
                  </a:moveTo>
                  <a:cubicBezTo>
                    <a:pt x="7814120" y="42958"/>
                    <a:pt x="7828883" y="31242"/>
                    <a:pt x="7846981" y="31242"/>
                  </a:cubicBezTo>
                  <a:lnTo>
                    <a:pt x="8003858" y="31242"/>
                  </a:lnTo>
                  <a:cubicBezTo>
                    <a:pt x="8021955" y="31242"/>
                    <a:pt x="8036719" y="42958"/>
                    <a:pt x="8036719" y="57245"/>
                  </a:cubicBezTo>
                  <a:lnTo>
                    <a:pt x="8036719" y="195072"/>
                  </a:lnTo>
                  <a:cubicBezTo>
                    <a:pt x="8036719" y="209360"/>
                    <a:pt x="8021955" y="221075"/>
                    <a:pt x="8003858" y="221075"/>
                  </a:cubicBezTo>
                  <a:lnTo>
                    <a:pt x="7846981" y="221075"/>
                  </a:lnTo>
                  <a:cubicBezTo>
                    <a:pt x="7828883" y="221075"/>
                    <a:pt x="7814120" y="209360"/>
                    <a:pt x="7814120" y="195072"/>
                  </a:cubicBezTo>
                  <a:lnTo>
                    <a:pt x="7814120" y="57245"/>
                  </a:lnTo>
                  <a:close/>
                  <a:moveTo>
                    <a:pt x="7528274" y="57245"/>
                  </a:moveTo>
                  <a:cubicBezTo>
                    <a:pt x="7528274" y="42958"/>
                    <a:pt x="7543038" y="31242"/>
                    <a:pt x="7561136" y="31242"/>
                  </a:cubicBezTo>
                  <a:lnTo>
                    <a:pt x="7718012" y="31242"/>
                  </a:lnTo>
                  <a:cubicBezTo>
                    <a:pt x="7736110" y="31242"/>
                    <a:pt x="7750874" y="42958"/>
                    <a:pt x="7750874" y="57245"/>
                  </a:cubicBezTo>
                  <a:lnTo>
                    <a:pt x="7750874" y="195072"/>
                  </a:lnTo>
                  <a:cubicBezTo>
                    <a:pt x="7750874" y="209360"/>
                    <a:pt x="7736110" y="221075"/>
                    <a:pt x="7718012" y="221075"/>
                  </a:cubicBezTo>
                  <a:lnTo>
                    <a:pt x="7561136" y="221075"/>
                  </a:lnTo>
                  <a:cubicBezTo>
                    <a:pt x="7543038" y="221075"/>
                    <a:pt x="7528274" y="209360"/>
                    <a:pt x="7528274" y="195072"/>
                  </a:cubicBezTo>
                  <a:lnTo>
                    <a:pt x="7528274" y="57245"/>
                  </a:lnTo>
                  <a:close/>
                  <a:moveTo>
                    <a:pt x="7242429" y="57245"/>
                  </a:moveTo>
                  <a:cubicBezTo>
                    <a:pt x="7242429" y="42958"/>
                    <a:pt x="7257193" y="31242"/>
                    <a:pt x="7275290" y="31242"/>
                  </a:cubicBezTo>
                  <a:lnTo>
                    <a:pt x="7432168" y="31242"/>
                  </a:lnTo>
                  <a:cubicBezTo>
                    <a:pt x="7450265" y="31242"/>
                    <a:pt x="7465028" y="42958"/>
                    <a:pt x="7465028" y="57245"/>
                  </a:cubicBezTo>
                  <a:lnTo>
                    <a:pt x="7465028" y="195072"/>
                  </a:lnTo>
                  <a:cubicBezTo>
                    <a:pt x="7465028" y="209360"/>
                    <a:pt x="7450265" y="221075"/>
                    <a:pt x="7432168" y="221075"/>
                  </a:cubicBezTo>
                  <a:lnTo>
                    <a:pt x="7275290" y="221075"/>
                  </a:lnTo>
                  <a:cubicBezTo>
                    <a:pt x="7257193" y="221075"/>
                    <a:pt x="7242429" y="209360"/>
                    <a:pt x="7242429" y="195072"/>
                  </a:cubicBezTo>
                  <a:lnTo>
                    <a:pt x="7242429" y="57245"/>
                  </a:lnTo>
                  <a:close/>
                  <a:moveTo>
                    <a:pt x="6956584" y="57245"/>
                  </a:moveTo>
                  <a:cubicBezTo>
                    <a:pt x="6956584" y="42958"/>
                    <a:pt x="6971348" y="31242"/>
                    <a:pt x="6989445" y="31242"/>
                  </a:cubicBezTo>
                  <a:lnTo>
                    <a:pt x="7146322" y="31242"/>
                  </a:lnTo>
                  <a:cubicBezTo>
                    <a:pt x="7164419" y="31242"/>
                    <a:pt x="7179183" y="42958"/>
                    <a:pt x="7179183" y="57245"/>
                  </a:cubicBezTo>
                  <a:lnTo>
                    <a:pt x="7179183" y="195072"/>
                  </a:lnTo>
                  <a:cubicBezTo>
                    <a:pt x="7179183" y="209360"/>
                    <a:pt x="7164419" y="221075"/>
                    <a:pt x="7146322" y="221075"/>
                  </a:cubicBezTo>
                  <a:lnTo>
                    <a:pt x="6989445" y="221075"/>
                  </a:lnTo>
                  <a:cubicBezTo>
                    <a:pt x="6971348" y="221075"/>
                    <a:pt x="6956584" y="209360"/>
                    <a:pt x="6956584" y="195072"/>
                  </a:cubicBezTo>
                  <a:lnTo>
                    <a:pt x="6956584" y="57245"/>
                  </a:lnTo>
                  <a:close/>
                  <a:moveTo>
                    <a:pt x="6670739" y="57245"/>
                  </a:moveTo>
                  <a:cubicBezTo>
                    <a:pt x="6670739" y="42958"/>
                    <a:pt x="6685503" y="31242"/>
                    <a:pt x="6703600" y="31242"/>
                  </a:cubicBezTo>
                  <a:lnTo>
                    <a:pt x="6860477" y="31242"/>
                  </a:lnTo>
                  <a:cubicBezTo>
                    <a:pt x="6878574" y="31242"/>
                    <a:pt x="6893338" y="42958"/>
                    <a:pt x="6893338" y="57245"/>
                  </a:cubicBezTo>
                  <a:lnTo>
                    <a:pt x="6893338" y="195072"/>
                  </a:lnTo>
                  <a:cubicBezTo>
                    <a:pt x="6893338" y="209360"/>
                    <a:pt x="6878574" y="221075"/>
                    <a:pt x="6860477" y="221075"/>
                  </a:cubicBezTo>
                  <a:lnTo>
                    <a:pt x="6703600" y="221075"/>
                  </a:lnTo>
                  <a:cubicBezTo>
                    <a:pt x="6685503" y="221075"/>
                    <a:pt x="6670739" y="209360"/>
                    <a:pt x="6670739" y="195072"/>
                  </a:cubicBezTo>
                  <a:lnTo>
                    <a:pt x="6670739" y="57245"/>
                  </a:lnTo>
                  <a:close/>
                  <a:moveTo>
                    <a:pt x="6384894" y="57245"/>
                  </a:moveTo>
                  <a:cubicBezTo>
                    <a:pt x="6384894" y="42958"/>
                    <a:pt x="6399657" y="31242"/>
                    <a:pt x="6417755" y="31242"/>
                  </a:cubicBezTo>
                  <a:lnTo>
                    <a:pt x="6574631" y="31242"/>
                  </a:lnTo>
                  <a:cubicBezTo>
                    <a:pt x="6592729" y="31242"/>
                    <a:pt x="6607493" y="42958"/>
                    <a:pt x="6607493" y="57245"/>
                  </a:cubicBezTo>
                  <a:lnTo>
                    <a:pt x="6607493" y="195072"/>
                  </a:lnTo>
                  <a:cubicBezTo>
                    <a:pt x="6607493" y="209360"/>
                    <a:pt x="6592729" y="221075"/>
                    <a:pt x="6574631" y="221075"/>
                  </a:cubicBezTo>
                  <a:lnTo>
                    <a:pt x="6417755" y="221075"/>
                  </a:lnTo>
                  <a:cubicBezTo>
                    <a:pt x="6399657" y="221075"/>
                    <a:pt x="6384894" y="209360"/>
                    <a:pt x="6384894" y="195072"/>
                  </a:cubicBezTo>
                  <a:lnTo>
                    <a:pt x="6384894" y="57245"/>
                  </a:lnTo>
                  <a:close/>
                  <a:moveTo>
                    <a:pt x="6099048" y="57245"/>
                  </a:moveTo>
                  <a:cubicBezTo>
                    <a:pt x="6099048" y="42958"/>
                    <a:pt x="6113812" y="31242"/>
                    <a:pt x="6131910" y="31242"/>
                  </a:cubicBezTo>
                  <a:lnTo>
                    <a:pt x="6288786" y="31242"/>
                  </a:lnTo>
                  <a:cubicBezTo>
                    <a:pt x="6306884" y="31242"/>
                    <a:pt x="6321648" y="42958"/>
                    <a:pt x="6321648" y="57245"/>
                  </a:cubicBezTo>
                  <a:lnTo>
                    <a:pt x="6321648" y="195072"/>
                  </a:lnTo>
                  <a:cubicBezTo>
                    <a:pt x="6321648" y="209360"/>
                    <a:pt x="6306884" y="221075"/>
                    <a:pt x="6288786" y="221075"/>
                  </a:cubicBezTo>
                  <a:lnTo>
                    <a:pt x="6131910" y="221075"/>
                  </a:lnTo>
                  <a:cubicBezTo>
                    <a:pt x="6113812" y="221075"/>
                    <a:pt x="6099048" y="209360"/>
                    <a:pt x="6099048" y="195072"/>
                  </a:cubicBezTo>
                  <a:lnTo>
                    <a:pt x="6099048" y="57245"/>
                  </a:lnTo>
                  <a:close/>
                  <a:moveTo>
                    <a:pt x="5813203" y="57245"/>
                  </a:moveTo>
                  <a:cubicBezTo>
                    <a:pt x="5813203" y="42958"/>
                    <a:pt x="5827967" y="31242"/>
                    <a:pt x="5846064" y="31242"/>
                  </a:cubicBezTo>
                  <a:lnTo>
                    <a:pt x="6002941" y="31242"/>
                  </a:lnTo>
                  <a:cubicBezTo>
                    <a:pt x="6021039" y="31242"/>
                    <a:pt x="6035802" y="42958"/>
                    <a:pt x="6035802" y="57245"/>
                  </a:cubicBezTo>
                  <a:lnTo>
                    <a:pt x="6035802" y="195072"/>
                  </a:lnTo>
                  <a:cubicBezTo>
                    <a:pt x="6035802" y="209360"/>
                    <a:pt x="6021039" y="221075"/>
                    <a:pt x="6002941" y="221075"/>
                  </a:cubicBezTo>
                  <a:lnTo>
                    <a:pt x="5846064" y="221075"/>
                  </a:lnTo>
                  <a:cubicBezTo>
                    <a:pt x="5827967" y="221075"/>
                    <a:pt x="5813203" y="209360"/>
                    <a:pt x="5813203" y="195072"/>
                  </a:cubicBezTo>
                  <a:lnTo>
                    <a:pt x="5813203" y="57245"/>
                  </a:lnTo>
                  <a:close/>
                  <a:moveTo>
                    <a:pt x="5527358" y="57245"/>
                  </a:moveTo>
                  <a:cubicBezTo>
                    <a:pt x="5527358" y="42958"/>
                    <a:pt x="5542121" y="31242"/>
                    <a:pt x="5560219" y="31242"/>
                  </a:cubicBezTo>
                  <a:lnTo>
                    <a:pt x="5717095" y="31242"/>
                  </a:lnTo>
                  <a:cubicBezTo>
                    <a:pt x="5735193" y="31242"/>
                    <a:pt x="5749957" y="42958"/>
                    <a:pt x="5749957" y="57245"/>
                  </a:cubicBezTo>
                  <a:lnTo>
                    <a:pt x="5749957" y="195072"/>
                  </a:lnTo>
                  <a:cubicBezTo>
                    <a:pt x="5749957" y="209360"/>
                    <a:pt x="5735193" y="221075"/>
                    <a:pt x="5717095" y="221075"/>
                  </a:cubicBezTo>
                  <a:lnTo>
                    <a:pt x="5560219" y="221075"/>
                  </a:lnTo>
                  <a:cubicBezTo>
                    <a:pt x="5542121" y="221075"/>
                    <a:pt x="5527358" y="209360"/>
                    <a:pt x="5527358" y="195072"/>
                  </a:cubicBezTo>
                  <a:lnTo>
                    <a:pt x="5527358" y="57245"/>
                  </a:lnTo>
                  <a:close/>
                  <a:moveTo>
                    <a:pt x="5204555" y="57245"/>
                  </a:moveTo>
                  <a:cubicBezTo>
                    <a:pt x="5204555" y="42958"/>
                    <a:pt x="5219319" y="31242"/>
                    <a:pt x="5237417" y="31242"/>
                  </a:cubicBezTo>
                  <a:lnTo>
                    <a:pt x="5394294" y="31242"/>
                  </a:lnTo>
                  <a:cubicBezTo>
                    <a:pt x="5412391" y="31242"/>
                    <a:pt x="5427155" y="42958"/>
                    <a:pt x="5427155" y="57245"/>
                  </a:cubicBezTo>
                  <a:lnTo>
                    <a:pt x="5427155" y="195072"/>
                  </a:lnTo>
                  <a:cubicBezTo>
                    <a:pt x="5427155" y="209360"/>
                    <a:pt x="5412391" y="221075"/>
                    <a:pt x="5394294" y="221075"/>
                  </a:cubicBezTo>
                  <a:lnTo>
                    <a:pt x="5237417" y="221075"/>
                  </a:lnTo>
                  <a:cubicBezTo>
                    <a:pt x="5219319" y="221075"/>
                    <a:pt x="5204555" y="209360"/>
                    <a:pt x="5204555" y="195072"/>
                  </a:cubicBezTo>
                  <a:lnTo>
                    <a:pt x="5204555" y="57245"/>
                  </a:lnTo>
                  <a:close/>
                  <a:moveTo>
                    <a:pt x="4918710" y="57245"/>
                  </a:moveTo>
                  <a:cubicBezTo>
                    <a:pt x="4918710" y="42958"/>
                    <a:pt x="4933474" y="31242"/>
                    <a:pt x="4951571" y="31242"/>
                  </a:cubicBezTo>
                  <a:lnTo>
                    <a:pt x="5108448" y="31242"/>
                  </a:lnTo>
                  <a:cubicBezTo>
                    <a:pt x="5126545" y="31242"/>
                    <a:pt x="5141310" y="42958"/>
                    <a:pt x="5141310" y="57245"/>
                  </a:cubicBezTo>
                  <a:lnTo>
                    <a:pt x="5141310" y="195072"/>
                  </a:lnTo>
                  <a:cubicBezTo>
                    <a:pt x="5141310" y="209360"/>
                    <a:pt x="5126545" y="221075"/>
                    <a:pt x="5108448" y="221075"/>
                  </a:cubicBezTo>
                  <a:lnTo>
                    <a:pt x="4951571" y="221075"/>
                  </a:lnTo>
                  <a:cubicBezTo>
                    <a:pt x="4933474" y="221075"/>
                    <a:pt x="4918710" y="209360"/>
                    <a:pt x="4918710" y="195072"/>
                  </a:cubicBezTo>
                  <a:lnTo>
                    <a:pt x="4918710" y="57245"/>
                  </a:lnTo>
                  <a:close/>
                  <a:moveTo>
                    <a:pt x="4632865" y="57245"/>
                  </a:moveTo>
                  <a:cubicBezTo>
                    <a:pt x="4632865" y="42958"/>
                    <a:pt x="4647629" y="31242"/>
                    <a:pt x="4665726" y="31242"/>
                  </a:cubicBezTo>
                  <a:lnTo>
                    <a:pt x="4822603" y="31242"/>
                  </a:lnTo>
                  <a:cubicBezTo>
                    <a:pt x="4840700" y="31242"/>
                    <a:pt x="4855464" y="42958"/>
                    <a:pt x="4855464" y="57245"/>
                  </a:cubicBezTo>
                  <a:lnTo>
                    <a:pt x="4855464" y="195072"/>
                  </a:lnTo>
                  <a:cubicBezTo>
                    <a:pt x="4855464" y="209360"/>
                    <a:pt x="4840700" y="221075"/>
                    <a:pt x="4822603" y="221075"/>
                  </a:cubicBezTo>
                  <a:lnTo>
                    <a:pt x="4665726" y="221075"/>
                  </a:lnTo>
                  <a:cubicBezTo>
                    <a:pt x="4647629" y="221075"/>
                    <a:pt x="4632865" y="209360"/>
                    <a:pt x="4632865" y="195072"/>
                  </a:cubicBezTo>
                  <a:lnTo>
                    <a:pt x="4632865" y="57245"/>
                  </a:lnTo>
                  <a:close/>
                  <a:moveTo>
                    <a:pt x="4347020" y="57245"/>
                  </a:moveTo>
                  <a:cubicBezTo>
                    <a:pt x="4347020" y="42958"/>
                    <a:pt x="4361783" y="31242"/>
                    <a:pt x="4379881" y="31242"/>
                  </a:cubicBezTo>
                  <a:lnTo>
                    <a:pt x="4536758" y="31242"/>
                  </a:lnTo>
                  <a:cubicBezTo>
                    <a:pt x="4554855" y="31242"/>
                    <a:pt x="4569619" y="42958"/>
                    <a:pt x="4569619" y="57245"/>
                  </a:cubicBezTo>
                  <a:lnTo>
                    <a:pt x="4569619" y="195072"/>
                  </a:lnTo>
                  <a:cubicBezTo>
                    <a:pt x="4569619" y="209360"/>
                    <a:pt x="4554855" y="221075"/>
                    <a:pt x="4536758" y="221075"/>
                  </a:cubicBezTo>
                  <a:lnTo>
                    <a:pt x="4379881" y="221075"/>
                  </a:lnTo>
                  <a:cubicBezTo>
                    <a:pt x="4361783" y="221075"/>
                    <a:pt x="4347020" y="209360"/>
                    <a:pt x="4347020" y="195072"/>
                  </a:cubicBezTo>
                  <a:lnTo>
                    <a:pt x="4347020" y="57245"/>
                  </a:lnTo>
                  <a:close/>
                  <a:moveTo>
                    <a:pt x="4061174" y="57245"/>
                  </a:moveTo>
                  <a:cubicBezTo>
                    <a:pt x="4061174" y="42958"/>
                    <a:pt x="4075938" y="31242"/>
                    <a:pt x="4094036" y="31242"/>
                  </a:cubicBezTo>
                  <a:lnTo>
                    <a:pt x="4250913" y="31242"/>
                  </a:lnTo>
                  <a:cubicBezTo>
                    <a:pt x="4269010" y="31242"/>
                    <a:pt x="4283774" y="42958"/>
                    <a:pt x="4283774" y="57245"/>
                  </a:cubicBezTo>
                  <a:lnTo>
                    <a:pt x="4283774" y="195072"/>
                  </a:lnTo>
                  <a:cubicBezTo>
                    <a:pt x="4283774" y="209360"/>
                    <a:pt x="4269010" y="221075"/>
                    <a:pt x="4250913" y="221075"/>
                  </a:cubicBezTo>
                  <a:lnTo>
                    <a:pt x="4094036" y="221075"/>
                  </a:lnTo>
                  <a:cubicBezTo>
                    <a:pt x="4075938" y="221075"/>
                    <a:pt x="4061174" y="209360"/>
                    <a:pt x="4061174" y="195072"/>
                  </a:cubicBezTo>
                  <a:lnTo>
                    <a:pt x="4061174" y="57245"/>
                  </a:lnTo>
                  <a:close/>
                  <a:moveTo>
                    <a:pt x="3775329" y="57245"/>
                  </a:moveTo>
                  <a:cubicBezTo>
                    <a:pt x="3775329" y="42958"/>
                    <a:pt x="3790093" y="31242"/>
                    <a:pt x="3808190" y="31242"/>
                  </a:cubicBezTo>
                  <a:lnTo>
                    <a:pt x="3965067" y="31242"/>
                  </a:lnTo>
                  <a:cubicBezTo>
                    <a:pt x="3983165" y="31242"/>
                    <a:pt x="3997928" y="42958"/>
                    <a:pt x="3997928" y="57245"/>
                  </a:cubicBezTo>
                  <a:lnTo>
                    <a:pt x="3997928" y="195072"/>
                  </a:lnTo>
                  <a:cubicBezTo>
                    <a:pt x="3997928" y="209360"/>
                    <a:pt x="3983165" y="221075"/>
                    <a:pt x="3965067" y="221075"/>
                  </a:cubicBezTo>
                  <a:lnTo>
                    <a:pt x="3808190" y="221075"/>
                  </a:lnTo>
                  <a:cubicBezTo>
                    <a:pt x="3790093" y="221075"/>
                    <a:pt x="3775329" y="209360"/>
                    <a:pt x="3775329" y="195072"/>
                  </a:cubicBezTo>
                  <a:lnTo>
                    <a:pt x="3775329" y="57245"/>
                  </a:lnTo>
                  <a:close/>
                  <a:moveTo>
                    <a:pt x="3489484" y="57245"/>
                  </a:moveTo>
                  <a:cubicBezTo>
                    <a:pt x="3489484" y="42958"/>
                    <a:pt x="3504248" y="31242"/>
                    <a:pt x="3522345" y="31242"/>
                  </a:cubicBezTo>
                  <a:lnTo>
                    <a:pt x="3679222" y="31242"/>
                  </a:lnTo>
                  <a:cubicBezTo>
                    <a:pt x="3697320" y="31242"/>
                    <a:pt x="3712083" y="42958"/>
                    <a:pt x="3712083" y="57245"/>
                  </a:cubicBezTo>
                  <a:lnTo>
                    <a:pt x="3712083" y="195072"/>
                  </a:lnTo>
                  <a:cubicBezTo>
                    <a:pt x="3712083" y="209360"/>
                    <a:pt x="3697320" y="221075"/>
                    <a:pt x="3679222" y="221075"/>
                  </a:cubicBezTo>
                  <a:lnTo>
                    <a:pt x="3522345" y="221075"/>
                  </a:lnTo>
                  <a:cubicBezTo>
                    <a:pt x="3504248" y="221075"/>
                    <a:pt x="3489484" y="209360"/>
                    <a:pt x="3489484" y="195072"/>
                  </a:cubicBezTo>
                  <a:lnTo>
                    <a:pt x="3489484" y="57245"/>
                  </a:lnTo>
                  <a:close/>
                  <a:moveTo>
                    <a:pt x="3203639" y="57245"/>
                  </a:moveTo>
                  <a:cubicBezTo>
                    <a:pt x="3203639" y="42958"/>
                    <a:pt x="3218403" y="31242"/>
                    <a:pt x="3236500" y="31242"/>
                  </a:cubicBezTo>
                  <a:lnTo>
                    <a:pt x="3393377" y="31242"/>
                  </a:lnTo>
                  <a:cubicBezTo>
                    <a:pt x="3411474" y="31242"/>
                    <a:pt x="3426238" y="42958"/>
                    <a:pt x="3426238" y="57245"/>
                  </a:cubicBezTo>
                  <a:lnTo>
                    <a:pt x="3426238" y="195072"/>
                  </a:lnTo>
                  <a:cubicBezTo>
                    <a:pt x="3426238" y="209360"/>
                    <a:pt x="3411474" y="221075"/>
                    <a:pt x="3393377" y="221075"/>
                  </a:cubicBezTo>
                  <a:lnTo>
                    <a:pt x="3236500" y="221075"/>
                  </a:lnTo>
                  <a:cubicBezTo>
                    <a:pt x="3218403" y="221075"/>
                    <a:pt x="3203639" y="209360"/>
                    <a:pt x="3203639" y="195072"/>
                  </a:cubicBezTo>
                  <a:lnTo>
                    <a:pt x="3203639" y="57245"/>
                  </a:lnTo>
                  <a:close/>
                  <a:moveTo>
                    <a:pt x="2917793" y="57245"/>
                  </a:moveTo>
                  <a:cubicBezTo>
                    <a:pt x="2917793" y="42958"/>
                    <a:pt x="2932557" y="31242"/>
                    <a:pt x="2950655" y="31242"/>
                  </a:cubicBezTo>
                  <a:lnTo>
                    <a:pt x="3107531" y="31242"/>
                  </a:lnTo>
                  <a:cubicBezTo>
                    <a:pt x="3125629" y="31242"/>
                    <a:pt x="3140393" y="42958"/>
                    <a:pt x="3140393" y="57245"/>
                  </a:cubicBezTo>
                  <a:lnTo>
                    <a:pt x="3140393" y="195072"/>
                  </a:lnTo>
                  <a:cubicBezTo>
                    <a:pt x="3140393" y="209360"/>
                    <a:pt x="3125629" y="221075"/>
                    <a:pt x="3107531" y="221075"/>
                  </a:cubicBezTo>
                  <a:lnTo>
                    <a:pt x="2950655" y="221075"/>
                  </a:lnTo>
                  <a:cubicBezTo>
                    <a:pt x="2932557" y="221075"/>
                    <a:pt x="2917793" y="209360"/>
                    <a:pt x="2917793" y="195072"/>
                  </a:cubicBezTo>
                  <a:lnTo>
                    <a:pt x="2917793" y="57245"/>
                  </a:lnTo>
                  <a:close/>
                  <a:moveTo>
                    <a:pt x="2631948" y="57245"/>
                  </a:moveTo>
                  <a:cubicBezTo>
                    <a:pt x="2631948" y="42958"/>
                    <a:pt x="2646712" y="31242"/>
                    <a:pt x="2664809" y="31242"/>
                  </a:cubicBezTo>
                  <a:lnTo>
                    <a:pt x="2821686" y="31242"/>
                  </a:lnTo>
                  <a:cubicBezTo>
                    <a:pt x="2839784" y="31242"/>
                    <a:pt x="2854547" y="42958"/>
                    <a:pt x="2854547" y="57245"/>
                  </a:cubicBezTo>
                  <a:lnTo>
                    <a:pt x="2854547" y="195072"/>
                  </a:lnTo>
                  <a:cubicBezTo>
                    <a:pt x="2854547" y="209360"/>
                    <a:pt x="2839784" y="221075"/>
                    <a:pt x="2821686" y="221075"/>
                  </a:cubicBezTo>
                  <a:lnTo>
                    <a:pt x="2664809" y="221075"/>
                  </a:lnTo>
                  <a:cubicBezTo>
                    <a:pt x="2646712" y="221075"/>
                    <a:pt x="2631948" y="209360"/>
                    <a:pt x="2631948" y="195072"/>
                  </a:cubicBezTo>
                  <a:lnTo>
                    <a:pt x="2631948" y="57245"/>
                  </a:lnTo>
                  <a:close/>
                  <a:moveTo>
                    <a:pt x="2346103" y="57245"/>
                  </a:moveTo>
                  <a:cubicBezTo>
                    <a:pt x="2346103" y="42958"/>
                    <a:pt x="2360867" y="31242"/>
                    <a:pt x="2378964" y="31242"/>
                  </a:cubicBezTo>
                  <a:lnTo>
                    <a:pt x="2535841" y="31242"/>
                  </a:lnTo>
                  <a:cubicBezTo>
                    <a:pt x="2553938" y="31242"/>
                    <a:pt x="2568702" y="42958"/>
                    <a:pt x="2568702" y="57245"/>
                  </a:cubicBezTo>
                  <a:lnTo>
                    <a:pt x="2568702" y="195072"/>
                  </a:lnTo>
                  <a:cubicBezTo>
                    <a:pt x="2568702" y="209360"/>
                    <a:pt x="2553938" y="221075"/>
                    <a:pt x="2535841" y="221075"/>
                  </a:cubicBezTo>
                  <a:lnTo>
                    <a:pt x="2378964" y="221075"/>
                  </a:lnTo>
                  <a:cubicBezTo>
                    <a:pt x="2360867" y="221075"/>
                    <a:pt x="2346103" y="209360"/>
                    <a:pt x="2346103" y="195072"/>
                  </a:cubicBezTo>
                  <a:lnTo>
                    <a:pt x="2346103" y="57245"/>
                  </a:lnTo>
                  <a:close/>
                  <a:moveTo>
                    <a:pt x="2060258" y="57245"/>
                  </a:moveTo>
                  <a:cubicBezTo>
                    <a:pt x="2060258" y="42958"/>
                    <a:pt x="2075021" y="31242"/>
                    <a:pt x="2093119" y="31242"/>
                  </a:cubicBezTo>
                  <a:lnTo>
                    <a:pt x="2249996" y="31242"/>
                  </a:lnTo>
                  <a:cubicBezTo>
                    <a:pt x="2268093" y="31242"/>
                    <a:pt x="2282857" y="42958"/>
                    <a:pt x="2282857" y="57245"/>
                  </a:cubicBezTo>
                  <a:lnTo>
                    <a:pt x="2282857" y="195072"/>
                  </a:lnTo>
                  <a:cubicBezTo>
                    <a:pt x="2282857" y="209360"/>
                    <a:pt x="2268093" y="221075"/>
                    <a:pt x="2249996" y="221075"/>
                  </a:cubicBezTo>
                  <a:lnTo>
                    <a:pt x="2093119" y="221075"/>
                  </a:lnTo>
                  <a:cubicBezTo>
                    <a:pt x="2075021" y="221075"/>
                    <a:pt x="2060258" y="209360"/>
                    <a:pt x="2060258" y="195072"/>
                  </a:cubicBezTo>
                  <a:lnTo>
                    <a:pt x="2060258" y="57245"/>
                  </a:lnTo>
                  <a:close/>
                  <a:moveTo>
                    <a:pt x="1774412" y="57245"/>
                  </a:moveTo>
                  <a:cubicBezTo>
                    <a:pt x="1774412" y="42958"/>
                    <a:pt x="1789176" y="31242"/>
                    <a:pt x="1807274" y="31242"/>
                  </a:cubicBezTo>
                  <a:lnTo>
                    <a:pt x="1964150" y="31242"/>
                  </a:lnTo>
                  <a:cubicBezTo>
                    <a:pt x="1982248" y="31242"/>
                    <a:pt x="1997012" y="42958"/>
                    <a:pt x="1997012" y="57245"/>
                  </a:cubicBezTo>
                  <a:lnTo>
                    <a:pt x="1997012" y="195072"/>
                  </a:lnTo>
                  <a:cubicBezTo>
                    <a:pt x="1997012" y="209360"/>
                    <a:pt x="1982248" y="221075"/>
                    <a:pt x="1964150" y="221075"/>
                  </a:cubicBezTo>
                  <a:lnTo>
                    <a:pt x="1807274" y="221075"/>
                  </a:lnTo>
                  <a:cubicBezTo>
                    <a:pt x="1789176" y="221075"/>
                    <a:pt x="1774412" y="209360"/>
                    <a:pt x="1774412" y="195072"/>
                  </a:cubicBezTo>
                  <a:lnTo>
                    <a:pt x="1774412" y="57245"/>
                  </a:lnTo>
                  <a:close/>
                  <a:moveTo>
                    <a:pt x="1488567" y="57245"/>
                  </a:moveTo>
                  <a:cubicBezTo>
                    <a:pt x="1488567" y="42958"/>
                    <a:pt x="1503331" y="31242"/>
                    <a:pt x="1521428" y="31242"/>
                  </a:cubicBezTo>
                  <a:lnTo>
                    <a:pt x="1678305" y="31242"/>
                  </a:lnTo>
                  <a:cubicBezTo>
                    <a:pt x="1696403" y="31242"/>
                    <a:pt x="1711166" y="42958"/>
                    <a:pt x="1711166" y="57245"/>
                  </a:cubicBezTo>
                  <a:lnTo>
                    <a:pt x="1711166" y="195072"/>
                  </a:lnTo>
                  <a:cubicBezTo>
                    <a:pt x="1711166" y="209360"/>
                    <a:pt x="1696403" y="221075"/>
                    <a:pt x="1678305" y="221075"/>
                  </a:cubicBezTo>
                  <a:lnTo>
                    <a:pt x="1521428" y="221075"/>
                  </a:lnTo>
                  <a:cubicBezTo>
                    <a:pt x="1503331" y="221075"/>
                    <a:pt x="1488567" y="209360"/>
                    <a:pt x="1488567" y="195072"/>
                  </a:cubicBezTo>
                  <a:lnTo>
                    <a:pt x="1488567" y="57245"/>
                  </a:lnTo>
                  <a:close/>
                  <a:moveTo>
                    <a:pt x="1202722" y="57245"/>
                  </a:moveTo>
                  <a:cubicBezTo>
                    <a:pt x="1202722" y="42958"/>
                    <a:pt x="1217486" y="31242"/>
                    <a:pt x="1235583" y="31242"/>
                  </a:cubicBezTo>
                  <a:lnTo>
                    <a:pt x="1392460" y="31242"/>
                  </a:lnTo>
                  <a:cubicBezTo>
                    <a:pt x="1410557" y="31242"/>
                    <a:pt x="1425321" y="42958"/>
                    <a:pt x="1425321" y="57245"/>
                  </a:cubicBezTo>
                  <a:lnTo>
                    <a:pt x="1425321" y="195072"/>
                  </a:lnTo>
                  <a:cubicBezTo>
                    <a:pt x="1425321" y="209360"/>
                    <a:pt x="1410557" y="221075"/>
                    <a:pt x="1392460" y="221075"/>
                  </a:cubicBezTo>
                  <a:lnTo>
                    <a:pt x="1235583" y="221075"/>
                  </a:lnTo>
                  <a:cubicBezTo>
                    <a:pt x="1217486" y="221075"/>
                    <a:pt x="1202722" y="209360"/>
                    <a:pt x="1202722" y="195072"/>
                  </a:cubicBezTo>
                  <a:lnTo>
                    <a:pt x="1202722" y="57245"/>
                  </a:lnTo>
                  <a:close/>
                  <a:moveTo>
                    <a:pt x="916877" y="57245"/>
                  </a:moveTo>
                  <a:cubicBezTo>
                    <a:pt x="916877" y="42958"/>
                    <a:pt x="931640" y="31242"/>
                    <a:pt x="949738" y="31242"/>
                  </a:cubicBezTo>
                  <a:lnTo>
                    <a:pt x="1106615" y="31242"/>
                  </a:lnTo>
                  <a:cubicBezTo>
                    <a:pt x="1124712" y="31242"/>
                    <a:pt x="1139476" y="42958"/>
                    <a:pt x="1139476" y="57245"/>
                  </a:cubicBezTo>
                  <a:lnTo>
                    <a:pt x="1139476" y="195072"/>
                  </a:lnTo>
                  <a:cubicBezTo>
                    <a:pt x="1139476" y="209360"/>
                    <a:pt x="1124712" y="221075"/>
                    <a:pt x="1106615" y="221075"/>
                  </a:cubicBezTo>
                  <a:lnTo>
                    <a:pt x="949738" y="221075"/>
                  </a:lnTo>
                  <a:cubicBezTo>
                    <a:pt x="931640" y="221075"/>
                    <a:pt x="916877" y="209360"/>
                    <a:pt x="916877" y="195072"/>
                  </a:cubicBezTo>
                  <a:lnTo>
                    <a:pt x="916877" y="57245"/>
                  </a:lnTo>
                  <a:close/>
                  <a:moveTo>
                    <a:pt x="631031" y="57245"/>
                  </a:moveTo>
                  <a:cubicBezTo>
                    <a:pt x="631031" y="42958"/>
                    <a:pt x="645795" y="31242"/>
                    <a:pt x="663893" y="31242"/>
                  </a:cubicBezTo>
                  <a:lnTo>
                    <a:pt x="820769" y="31242"/>
                  </a:lnTo>
                  <a:cubicBezTo>
                    <a:pt x="838867" y="31242"/>
                    <a:pt x="853631" y="42958"/>
                    <a:pt x="853631" y="57245"/>
                  </a:cubicBezTo>
                  <a:lnTo>
                    <a:pt x="853631" y="195072"/>
                  </a:lnTo>
                  <a:cubicBezTo>
                    <a:pt x="853631" y="209360"/>
                    <a:pt x="838867" y="221075"/>
                    <a:pt x="820769" y="221075"/>
                  </a:cubicBezTo>
                  <a:lnTo>
                    <a:pt x="663893" y="221075"/>
                  </a:lnTo>
                  <a:cubicBezTo>
                    <a:pt x="645795" y="221075"/>
                    <a:pt x="631031" y="209360"/>
                    <a:pt x="631031" y="195072"/>
                  </a:cubicBezTo>
                  <a:lnTo>
                    <a:pt x="631031" y="57245"/>
                  </a:lnTo>
                  <a:close/>
                  <a:moveTo>
                    <a:pt x="345186" y="57245"/>
                  </a:moveTo>
                  <a:cubicBezTo>
                    <a:pt x="345186" y="42958"/>
                    <a:pt x="359950" y="31242"/>
                    <a:pt x="378047" y="31242"/>
                  </a:cubicBezTo>
                  <a:lnTo>
                    <a:pt x="534924" y="31242"/>
                  </a:lnTo>
                  <a:cubicBezTo>
                    <a:pt x="553022" y="31242"/>
                    <a:pt x="567785" y="42958"/>
                    <a:pt x="567785" y="57245"/>
                  </a:cubicBezTo>
                  <a:lnTo>
                    <a:pt x="567785" y="195072"/>
                  </a:lnTo>
                  <a:cubicBezTo>
                    <a:pt x="567785" y="209360"/>
                    <a:pt x="553022" y="221075"/>
                    <a:pt x="534924" y="221075"/>
                  </a:cubicBezTo>
                  <a:lnTo>
                    <a:pt x="378047" y="221075"/>
                  </a:lnTo>
                  <a:cubicBezTo>
                    <a:pt x="359950" y="221075"/>
                    <a:pt x="345186" y="209360"/>
                    <a:pt x="345186" y="195072"/>
                  </a:cubicBezTo>
                  <a:lnTo>
                    <a:pt x="345186" y="57245"/>
                  </a:lnTo>
                  <a:close/>
                  <a:moveTo>
                    <a:pt x="59341" y="57245"/>
                  </a:moveTo>
                  <a:cubicBezTo>
                    <a:pt x="59341" y="42958"/>
                    <a:pt x="74105" y="31242"/>
                    <a:pt x="92202" y="31242"/>
                  </a:cubicBezTo>
                  <a:lnTo>
                    <a:pt x="249079" y="31242"/>
                  </a:lnTo>
                  <a:cubicBezTo>
                    <a:pt x="267176" y="31242"/>
                    <a:pt x="281940" y="42958"/>
                    <a:pt x="281940" y="57245"/>
                  </a:cubicBezTo>
                  <a:lnTo>
                    <a:pt x="281940" y="195072"/>
                  </a:lnTo>
                  <a:cubicBezTo>
                    <a:pt x="281940" y="209360"/>
                    <a:pt x="267176" y="221075"/>
                    <a:pt x="249079" y="221075"/>
                  </a:cubicBezTo>
                  <a:lnTo>
                    <a:pt x="92583" y="221075"/>
                  </a:lnTo>
                  <a:cubicBezTo>
                    <a:pt x="74486" y="221075"/>
                    <a:pt x="59722" y="209360"/>
                    <a:pt x="59722" y="195072"/>
                  </a:cubicBezTo>
                  <a:lnTo>
                    <a:pt x="59722" y="57245"/>
                  </a:lnTo>
                  <a:close/>
                  <a:moveTo>
                    <a:pt x="5290947" y="413575"/>
                  </a:moveTo>
                  <a:lnTo>
                    <a:pt x="5290947" y="721043"/>
                  </a:lnTo>
                  <a:cubicBezTo>
                    <a:pt x="5290947" y="778288"/>
                    <a:pt x="5231797" y="825151"/>
                    <a:pt x="5159407" y="825151"/>
                  </a:cubicBezTo>
                  <a:lnTo>
                    <a:pt x="4628198" y="825151"/>
                  </a:lnTo>
                  <a:cubicBezTo>
                    <a:pt x="4555808" y="825151"/>
                    <a:pt x="4496657" y="778288"/>
                    <a:pt x="4496657" y="721043"/>
                  </a:cubicBezTo>
                  <a:lnTo>
                    <a:pt x="4496657" y="413575"/>
                  </a:lnTo>
                  <a:cubicBezTo>
                    <a:pt x="4496657" y="356330"/>
                    <a:pt x="4555808" y="309467"/>
                    <a:pt x="4628198" y="309467"/>
                  </a:cubicBezTo>
                  <a:lnTo>
                    <a:pt x="5159407" y="309467"/>
                  </a:lnTo>
                  <a:cubicBezTo>
                    <a:pt x="5231797" y="309467"/>
                    <a:pt x="5290947" y="356330"/>
                    <a:pt x="5290947" y="413575"/>
                  </a:cubicBezTo>
                  <a:close/>
                  <a:moveTo>
                    <a:pt x="4210812" y="413575"/>
                  </a:moveTo>
                  <a:lnTo>
                    <a:pt x="4210812" y="721043"/>
                  </a:lnTo>
                  <a:cubicBezTo>
                    <a:pt x="4210812" y="778288"/>
                    <a:pt x="4151662" y="825151"/>
                    <a:pt x="4079272" y="825151"/>
                  </a:cubicBezTo>
                  <a:lnTo>
                    <a:pt x="3548063" y="825151"/>
                  </a:lnTo>
                  <a:cubicBezTo>
                    <a:pt x="3475673" y="825151"/>
                    <a:pt x="3416522" y="778288"/>
                    <a:pt x="3416522" y="721043"/>
                  </a:cubicBezTo>
                  <a:lnTo>
                    <a:pt x="3416522" y="413575"/>
                  </a:lnTo>
                  <a:cubicBezTo>
                    <a:pt x="3416522" y="356330"/>
                    <a:pt x="3475673" y="309467"/>
                    <a:pt x="3548063" y="309467"/>
                  </a:cubicBezTo>
                  <a:lnTo>
                    <a:pt x="4079272" y="309467"/>
                  </a:lnTo>
                  <a:cubicBezTo>
                    <a:pt x="4151662" y="309467"/>
                    <a:pt x="4210812" y="356330"/>
                    <a:pt x="4210812" y="413575"/>
                  </a:cubicBezTo>
                  <a:close/>
                  <a:moveTo>
                    <a:pt x="3130677" y="413575"/>
                  </a:moveTo>
                  <a:lnTo>
                    <a:pt x="3130677" y="721043"/>
                  </a:lnTo>
                  <a:cubicBezTo>
                    <a:pt x="3130677" y="778288"/>
                    <a:pt x="3071527" y="825151"/>
                    <a:pt x="2999137" y="825151"/>
                  </a:cubicBezTo>
                  <a:lnTo>
                    <a:pt x="2467928" y="825151"/>
                  </a:lnTo>
                  <a:cubicBezTo>
                    <a:pt x="2395538" y="825151"/>
                    <a:pt x="2336387" y="778288"/>
                    <a:pt x="2336387" y="721043"/>
                  </a:cubicBezTo>
                  <a:lnTo>
                    <a:pt x="2336387" y="413575"/>
                  </a:lnTo>
                  <a:cubicBezTo>
                    <a:pt x="2336387" y="356330"/>
                    <a:pt x="2395538" y="309467"/>
                    <a:pt x="2467928" y="309467"/>
                  </a:cubicBezTo>
                  <a:lnTo>
                    <a:pt x="2999137" y="309467"/>
                  </a:lnTo>
                  <a:cubicBezTo>
                    <a:pt x="3071527" y="309467"/>
                    <a:pt x="3130677" y="356330"/>
                    <a:pt x="3130677" y="413575"/>
                  </a:cubicBezTo>
                  <a:close/>
                  <a:moveTo>
                    <a:pt x="2050542" y="413575"/>
                  </a:moveTo>
                  <a:lnTo>
                    <a:pt x="2050542" y="721043"/>
                  </a:lnTo>
                  <a:cubicBezTo>
                    <a:pt x="2050542" y="778288"/>
                    <a:pt x="1991392" y="825151"/>
                    <a:pt x="1919002" y="825151"/>
                  </a:cubicBezTo>
                  <a:lnTo>
                    <a:pt x="1387793" y="825151"/>
                  </a:lnTo>
                  <a:cubicBezTo>
                    <a:pt x="1315403" y="825151"/>
                    <a:pt x="1256252" y="778288"/>
                    <a:pt x="1256252" y="721043"/>
                  </a:cubicBezTo>
                  <a:lnTo>
                    <a:pt x="1256252" y="413575"/>
                  </a:lnTo>
                  <a:cubicBezTo>
                    <a:pt x="1256252" y="356330"/>
                    <a:pt x="1315403" y="309467"/>
                    <a:pt x="1387793" y="309467"/>
                  </a:cubicBezTo>
                  <a:lnTo>
                    <a:pt x="1919002" y="309467"/>
                  </a:lnTo>
                  <a:cubicBezTo>
                    <a:pt x="1991392" y="309467"/>
                    <a:pt x="2050542" y="356330"/>
                    <a:pt x="2050542" y="413575"/>
                  </a:cubicBezTo>
                  <a:close/>
                  <a:moveTo>
                    <a:pt x="970407" y="413575"/>
                  </a:moveTo>
                  <a:lnTo>
                    <a:pt x="970407" y="721043"/>
                  </a:lnTo>
                  <a:cubicBezTo>
                    <a:pt x="970407" y="778288"/>
                    <a:pt x="911257" y="825151"/>
                    <a:pt x="838867" y="825151"/>
                  </a:cubicBezTo>
                  <a:lnTo>
                    <a:pt x="307658" y="825151"/>
                  </a:lnTo>
                  <a:cubicBezTo>
                    <a:pt x="235268" y="825151"/>
                    <a:pt x="176117" y="778288"/>
                    <a:pt x="176117" y="721043"/>
                  </a:cubicBezTo>
                  <a:lnTo>
                    <a:pt x="176117" y="413575"/>
                  </a:lnTo>
                  <a:cubicBezTo>
                    <a:pt x="176117" y="356330"/>
                    <a:pt x="235268" y="309467"/>
                    <a:pt x="307658" y="309467"/>
                  </a:cubicBezTo>
                  <a:lnTo>
                    <a:pt x="838867" y="309467"/>
                  </a:lnTo>
                  <a:cubicBezTo>
                    <a:pt x="911257" y="309467"/>
                    <a:pt x="970407" y="356330"/>
                    <a:pt x="970407" y="413575"/>
                  </a:cubicBezTo>
                  <a:close/>
                  <a:moveTo>
                    <a:pt x="263081" y="1108615"/>
                  </a:moveTo>
                  <a:cubicBezTo>
                    <a:pt x="263081" y="1122902"/>
                    <a:pt x="248317" y="1134618"/>
                    <a:pt x="230219" y="1134618"/>
                  </a:cubicBezTo>
                  <a:lnTo>
                    <a:pt x="73343" y="1134618"/>
                  </a:lnTo>
                  <a:cubicBezTo>
                    <a:pt x="55245" y="1134618"/>
                    <a:pt x="40481" y="1122902"/>
                    <a:pt x="40481" y="1108615"/>
                  </a:cubicBezTo>
                  <a:lnTo>
                    <a:pt x="40481" y="970788"/>
                  </a:lnTo>
                  <a:cubicBezTo>
                    <a:pt x="40481" y="956501"/>
                    <a:pt x="55245" y="944785"/>
                    <a:pt x="73343" y="944785"/>
                  </a:cubicBezTo>
                  <a:lnTo>
                    <a:pt x="230219" y="944785"/>
                  </a:lnTo>
                  <a:cubicBezTo>
                    <a:pt x="248317" y="944785"/>
                    <a:pt x="263081" y="956501"/>
                    <a:pt x="263081" y="970788"/>
                  </a:cubicBezTo>
                  <a:lnTo>
                    <a:pt x="263081" y="1108615"/>
                  </a:lnTo>
                  <a:close/>
                  <a:moveTo>
                    <a:pt x="548926" y="1108615"/>
                  </a:moveTo>
                  <a:cubicBezTo>
                    <a:pt x="548926" y="1122902"/>
                    <a:pt x="534162" y="1134618"/>
                    <a:pt x="516065" y="1134618"/>
                  </a:cubicBezTo>
                  <a:lnTo>
                    <a:pt x="359188" y="1134618"/>
                  </a:lnTo>
                  <a:cubicBezTo>
                    <a:pt x="341090" y="1134618"/>
                    <a:pt x="326326" y="1122902"/>
                    <a:pt x="326326" y="1108615"/>
                  </a:cubicBezTo>
                  <a:lnTo>
                    <a:pt x="326326" y="970788"/>
                  </a:lnTo>
                  <a:cubicBezTo>
                    <a:pt x="326326" y="956501"/>
                    <a:pt x="341090" y="944785"/>
                    <a:pt x="359188" y="944785"/>
                  </a:cubicBezTo>
                  <a:lnTo>
                    <a:pt x="516065" y="944785"/>
                  </a:lnTo>
                  <a:cubicBezTo>
                    <a:pt x="534162" y="944785"/>
                    <a:pt x="548926" y="956501"/>
                    <a:pt x="548926" y="970788"/>
                  </a:cubicBezTo>
                  <a:lnTo>
                    <a:pt x="548926" y="1108615"/>
                  </a:lnTo>
                  <a:close/>
                  <a:moveTo>
                    <a:pt x="834771" y="1108615"/>
                  </a:moveTo>
                  <a:cubicBezTo>
                    <a:pt x="834771" y="1122902"/>
                    <a:pt x="820007" y="1134618"/>
                    <a:pt x="801910" y="1134618"/>
                  </a:cubicBezTo>
                  <a:lnTo>
                    <a:pt x="645033" y="1134618"/>
                  </a:lnTo>
                  <a:cubicBezTo>
                    <a:pt x="626936" y="1134618"/>
                    <a:pt x="612172" y="1122902"/>
                    <a:pt x="612172" y="1108615"/>
                  </a:cubicBezTo>
                  <a:lnTo>
                    <a:pt x="612172" y="970788"/>
                  </a:lnTo>
                  <a:cubicBezTo>
                    <a:pt x="612172" y="956501"/>
                    <a:pt x="626936" y="944785"/>
                    <a:pt x="645033" y="944785"/>
                  </a:cubicBezTo>
                  <a:lnTo>
                    <a:pt x="801910" y="944785"/>
                  </a:lnTo>
                  <a:cubicBezTo>
                    <a:pt x="820007" y="944785"/>
                    <a:pt x="834771" y="956501"/>
                    <a:pt x="834771" y="970788"/>
                  </a:cubicBezTo>
                  <a:lnTo>
                    <a:pt x="834771" y="1108615"/>
                  </a:lnTo>
                  <a:close/>
                  <a:moveTo>
                    <a:pt x="1120616" y="1108615"/>
                  </a:moveTo>
                  <a:cubicBezTo>
                    <a:pt x="1120616" y="1122902"/>
                    <a:pt x="1105853" y="1134618"/>
                    <a:pt x="1087755" y="1134618"/>
                  </a:cubicBezTo>
                  <a:lnTo>
                    <a:pt x="930878" y="1134618"/>
                  </a:lnTo>
                  <a:cubicBezTo>
                    <a:pt x="912781" y="1134618"/>
                    <a:pt x="898017" y="1122902"/>
                    <a:pt x="898017" y="1108615"/>
                  </a:cubicBezTo>
                  <a:lnTo>
                    <a:pt x="898017" y="970788"/>
                  </a:lnTo>
                  <a:cubicBezTo>
                    <a:pt x="898017" y="956501"/>
                    <a:pt x="912781" y="944785"/>
                    <a:pt x="930878" y="944785"/>
                  </a:cubicBezTo>
                  <a:lnTo>
                    <a:pt x="1087755" y="944785"/>
                  </a:lnTo>
                  <a:cubicBezTo>
                    <a:pt x="1105853" y="944785"/>
                    <a:pt x="1120616" y="956501"/>
                    <a:pt x="1120616" y="970788"/>
                  </a:cubicBezTo>
                  <a:lnTo>
                    <a:pt x="1120616" y="1108615"/>
                  </a:lnTo>
                  <a:close/>
                  <a:moveTo>
                    <a:pt x="1406462" y="1108615"/>
                  </a:moveTo>
                  <a:cubicBezTo>
                    <a:pt x="1406462" y="1122902"/>
                    <a:pt x="1391698" y="1134618"/>
                    <a:pt x="1373600" y="1134618"/>
                  </a:cubicBezTo>
                  <a:lnTo>
                    <a:pt x="1216724" y="1134618"/>
                  </a:lnTo>
                  <a:cubicBezTo>
                    <a:pt x="1198626" y="1134618"/>
                    <a:pt x="1183862" y="1122902"/>
                    <a:pt x="1183862" y="1108615"/>
                  </a:cubicBezTo>
                  <a:lnTo>
                    <a:pt x="1183862" y="970788"/>
                  </a:lnTo>
                  <a:cubicBezTo>
                    <a:pt x="1183862" y="956501"/>
                    <a:pt x="1198626" y="944785"/>
                    <a:pt x="1216724" y="944785"/>
                  </a:cubicBezTo>
                  <a:lnTo>
                    <a:pt x="1373600" y="944785"/>
                  </a:lnTo>
                  <a:cubicBezTo>
                    <a:pt x="1391698" y="944785"/>
                    <a:pt x="1406462" y="956501"/>
                    <a:pt x="1406462" y="970788"/>
                  </a:cubicBezTo>
                  <a:lnTo>
                    <a:pt x="1406462" y="1108615"/>
                  </a:lnTo>
                  <a:close/>
                  <a:moveTo>
                    <a:pt x="1692307" y="1108615"/>
                  </a:moveTo>
                  <a:cubicBezTo>
                    <a:pt x="1692307" y="1122902"/>
                    <a:pt x="1677543" y="1134618"/>
                    <a:pt x="1659446" y="1134618"/>
                  </a:cubicBezTo>
                  <a:lnTo>
                    <a:pt x="1502569" y="1134618"/>
                  </a:lnTo>
                  <a:cubicBezTo>
                    <a:pt x="1484471" y="1134618"/>
                    <a:pt x="1469708" y="1122902"/>
                    <a:pt x="1469708" y="1108615"/>
                  </a:cubicBezTo>
                  <a:lnTo>
                    <a:pt x="1469708" y="970788"/>
                  </a:lnTo>
                  <a:cubicBezTo>
                    <a:pt x="1469708" y="956501"/>
                    <a:pt x="1484471" y="944785"/>
                    <a:pt x="1502569" y="944785"/>
                  </a:cubicBezTo>
                  <a:lnTo>
                    <a:pt x="1659446" y="944785"/>
                  </a:lnTo>
                  <a:cubicBezTo>
                    <a:pt x="1677543" y="944785"/>
                    <a:pt x="1692307" y="956501"/>
                    <a:pt x="1692307" y="970788"/>
                  </a:cubicBezTo>
                  <a:lnTo>
                    <a:pt x="1692307" y="1108615"/>
                  </a:lnTo>
                  <a:close/>
                  <a:moveTo>
                    <a:pt x="1978152" y="1108615"/>
                  </a:moveTo>
                  <a:cubicBezTo>
                    <a:pt x="1978152" y="1122902"/>
                    <a:pt x="1963388" y="1134618"/>
                    <a:pt x="1945291" y="1134618"/>
                  </a:cubicBezTo>
                  <a:lnTo>
                    <a:pt x="1788414" y="1134618"/>
                  </a:lnTo>
                  <a:cubicBezTo>
                    <a:pt x="1770317" y="1134618"/>
                    <a:pt x="1755553" y="1122902"/>
                    <a:pt x="1755553" y="1108615"/>
                  </a:cubicBezTo>
                  <a:lnTo>
                    <a:pt x="1755553" y="970788"/>
                  </a:lnTo>
                  <a:cubicBezTo>
                    <a:pt x="1755553" y="956501"/>
                    <a:pt x="1770317" y="944785"/>
                    <a:pt x="1788414" y="944785"/>
                  </a:cubicBezTo>
                  <a:lnTo>
                    <a:pt x="1945291" y="944785"/>
                  </a:lnTo>
                  <a:cubicBezTo>
                    <a:pt x="1963388" y="944785"/>
                    <a:pt x="1978152" y="956501"/>
                    <a:pt x="1978152" y="970788"/>
                  </a:cubicBezTo>
                  <a:lnTo>
                    <a:pt x="1978152" y="1108615"/>
                  </a:lnTo>
                  <a:close/>
                  <a:moveTo>
                    <a:pt x="2263997" y="1108615"/>
                  </a:moveTo>
                  <a:cubicBezTo>
                    <a:pt x="2263997" y="1122902"/>
                    <a:pt x="2249234" y="1134618"/>
                    <a:pt x="2231136" y="1134618"/>
                  </a:cubicBezTo>
                  <a:lnTo>
                    <a:pt x="2074259" y="1134618"/>
                  </a:lnTo>
                  <a:cubicBezTo>
                    <a:pt x="2056162" y="1134618"/>
                    <a:pt x="2041398" y="1122902"/>
                    <a:pt x="2041398" y="1108615"/>
                  </a:cubicBezTo>
                  <a:lnTo>
                    <a:pt x="2041398" y="970788"/>
                  </a:lnTo>
                  <a:cubicBezTo>
                    <a:pt x="2041398" y="956501"/>
                    <a:pt x="2056162" y="944785"/>
                    <a:pt x="2074259" y="944785"/>
                  </a:cubicBezTo>
                  <a:lnTo>
                    <a:pt x="2231136" y="944785"/>
                  </a:lnTo>
                  <a:cubicBezTo>
                    <a:pt x="2249234" y="944785"/>
                    <a:pt x="2263997" y="956501"/>
                    <a:pt x="2263997" y="970788"/>
                  </a:cubicBezTo>
                  <a:lnTo>
                    <a:pt x="2263997" y="1108615"/>
                  </a:lnTo>
                  <a:close/>
                  <a:moveTo>
                    <a:pt x="2549843" y="1108615"/>
                  </a:moveTo>
                  <a:cubicBezTo>
                    <a:pt x="2549843" y="1122902"/>
                    <a:pt x="2535079" y="1134618"/>
                    <a:pt x="2516981" y="1134618"/>
                  </a:cubicBezTo>
                  <a:lnTo>
                    <a:pt x="2360105" y="1134618"/>
                  </a:lnTo>
                  <a:cubicBezTo>
                    <a:pt x="2342007" y="1134618"/>
                    <a:pt x="2327243" y="1122902"/>
                    <a:pt x="2327243" y="1108615"/>
                  </a:cubicBezTo>
                  <a:lnTo>
                    <a:pt x="2327243" y="970788"/>
                  </a:lnTo>
                  <a:cubicBezTo>
                    <a:pt x="2327243" y="956501"/>
                    <a:pt x="2342007" y="944785"/>
                    <a:pt x="2360105" y="944785"/>
                  </a:cubicBezTo>
                  <a:lnTo>
                    <a:pt x="2516981" y="944785"/>
                  </a:lnTo>
                  <a:cubicBezTo>
                    <a:pt x="2535079" y="944785"/>
                    <a:pt x="2549843" y="956501"/>
                    <a:pt x="2549843" y="970788"/>
                  </a:cubicBezTo>
                  <a:lnTo>
                    <a:pt x="2549843" y="1108615"/>
                  </a:lnTo>
                  <a:close/>
                  <a:moveTo>
                    <a:pt x="2835688" y="1108615"/>
                  </a:moveTo>
                  <a:cubicBezTo>
                    <a:pt x="2835688" y="1122902"/>
                    <a:pt x="2820924" y="1134618"/>
                    <a:pt x="2802827" y="1134618"/>
                  </a:cubicBezTo>
                  <a:lnTo>
                    <a:pt x="2645950" y="1134618"/>
                  </a:lnTo>
                  <a:cubicBezTo>
                    <a:pt x="2627853" y="1134618"/>
                    <a:pt x="2613089" y="1122902"/>
                    <a:pt x="2613089" y="1108615"/>
                  </a:cubicBezTo>
                  <a:lnTo>
                    <a:pt x="2613089" y="970788"/>
                  </a:lnTo>
                  <a:cubicBezTo>
                    <a:pt x="2613089" y="956501"/>
                    <a:pt x="2627853" y="944785"/>
                    <a:pt x="2645950" y="944785"/>
                  </a:cubicBezTo>
                  <a:lnTo>
                    <a:pt x="2802827" y="944785"/>
                  </a:lnTo>
                  <a:cubicBezTo>
                    <a:pt x="2820924" y="944785"/>
                    <a:pt x="2835688" y="956501"/>
                    <a:pt x="2835688" y="970788"/>
                  </a:cubicBezTo>
                  <a:lnTo>
                    <a:pt x="2835688" y="1108615"/>
                  </a:lnTo>
                  <a:close/>
                  <a:moveTo>
                    <a:pt x="3121533" y="1108615"/>
                  </a:moveTo>
                  <a:cubicBezTo>
                    <a:pt x="3121533" y="1122902"/>
                    <a:pt x="3106770" y="1134618"/>
                    <a:pt x="3088672" y="1134618"/>
                  </a:cubicBezTo>
                  <a:lnTo>
                    <a:pt x="2931795" y="1134618"/>
                  </a:lnTo>
                  <a:cubicBezTo>
                    <a:pt x="2913698" y="1134618"/>
                    <a:pt x="2898934" y="1122902"/>
                    <a:pt x="2898934" y="1108615"/>
                  </a:cubicBezTo>
                  <a:lnTo>
                    <a:pt x="2898934" y="970788"/>
                  </a:lnTo>
                  <a:cubicBezTo>
                    <a:pt x="2898934" y="956501"/>
                    <a:pt x="2913698" y="944785"/>
                    <a:pt x="2931795" y="944785"/>
                  </a:cubicBezTo>
                  <a:lnTo>
                    <a:pt x="3088672" y="944785"/>
                  </a:lnTo>
                  <a:cubicBezTo>
                    <a:pt x="3106770" y="944785"/>
                    <a:pt x="3121533" y="956501"/>
                    <a:pt x="3121533" y="970788"/>
                  </a:cubicBezTo>
                  <a:lnTo>
                    <a:pt x="3121533" y="1108615"/>
                  </a:lnTo>
                  <a:close/>
                  <a:moveTo>
                    <a:pt x="3407378" y="1108615"/>
                  </a:moveTo>
                  <a:cubicBezTo>
                    <a:pt x="3407378" y="1122902"/>
                    <a:pt x="3392615" y="1134618"/>
                    <a:pt x="3374517" y="1134618"/>
                  </a:cubicBezTo>
                  <a:lnTo>
                    <a:pt x="3217640" y="1134618"/>
                  </a:lnTo>
                  <a:cubicBezTo>
                    <a:pt x="3199543" y="1134618"/>
                    <a:pt x="3184779" y="1122902"/>
                    <a:pt x="3184779" y="1108615"/>
                  </a:cubicBezTo>
                  <a:lnTo>
                    <a:pt x="3184779" y="970788"/>
                  </a:lnTo>
                  <a:cubicBezTo>
                    <a:pt x="3184779" y="956501"/>
                    <a:pt x="3199543" y="944785"/>
                    <a:pt x="3217640" y="944785"/>
                  </a:cubicBezTo>
                  <a:lnTo>
                    <a:pt x="3374517" y="944785"/>
                  </a:lnTo>
                  <a:cubicBezTo>
                    <a:pt x="3392615" y="944785"/>
                    <a:pt x="3407378" y="956501"/>
                    <a:pt x="3407378" y="970788"/>
                  </a:cubicBezTo>
                  <a:lnTo>
                    <a:pt x="3407378" y="1108615"/>
                  </a:lnTo>
                  <a:close/>
                  <a:moveTo>
                    <a:pt x="3693224" y="1108615"/>
                  </a:moveTo>
                  <a:cubicBezTo>
                    <a:pt x="3693224" y="1122902"/>
                    <a:pt x="3678460" y="1134618"/>
                    <a:pt x="3660362" y="1134618"/>
                  </a:cubicBezTo>
                  <a:lnTo>
                    <a:pt x="3503486" y="1134618"/>
                  </a:lnTo>
                  <a:cubicBezTo>
                    <a:pt x="3485388" y="1134618"/>
                    <a:pt x="3470624" y="1122902"/>
                    <a:pt x="3470624" y="1108615"/>
                  </a:cubicBezTo>
                  <a:lnTo>
                    <a:pt x="3470624" y="970788"/>
                  </a:lnTo>
                  <a:cubicBezTo>
                    <a:pt x="3470624" y="956501"/>
                    <a:pt x="3485388" y="944785"/>
                    <a:pt x="3503486" y="944785"/>
                  </a:cubicBezTo>
                  <a:lnTo>
                    <a:pt x="3660362" y="944785"/>
                  </a:lnTo>
                  <a:cubicBezTo>
                    <a:pt x="3678460" y="944785"/>
                    <a:pt x="3693224" y="956501"/>
                    <a:pt x="3693224" y="970788"/>
                  </a:cubicBezTo>
                  <a:lnTo>
                    <a:pt x="3693224" y="1108615"/>
                  </a:lnTo>
                  <a:close/>
                  <a:moveTo>
                    <a:pt x="3979069" y="1108615"/>
                  </a:moveTo>
                  <a:cubicBezTo>
                    <a:pt x="3979069" y="1122902"/>
                    <a:pt x="3964305" y="1134618"/>
                    <a:pt x="3946208" y="1134618"/>
                  </a:cubicBezTo>
                  <a:lnTo>
                    <a:pt x="3789331" y="1134618"/>
                  </a:lnTo>
                  <a:cubicBezTo>
                    <a:pt x="3771233" y="1134618"/>
                    <a:pt x="3756470" y="1122902"/>
                    <a:pt x="3756470" y="1108615"/>
                  </a:cubicBezTo>
                  <a:lnTo>
                    <a:pt x="3756470" y="970788"/>
                  </a:lnTo>
                  <a:cubicBezTo>
                    <a:pt x="3756470" y="956501"/>
                    <a:pt x="3771233" y="944785"/>
                    <a:pt x="3789331" y="944785"/>
                  </a:cubicBezTo>
                  <a:lnTo>
                    <a:pt x="3946208" y="944785"/>
                  </a:lnTo>
                  <a:cubicBezTo>
                    <a:pt x="3964305" y="944785"/>
                    <a:pt x="3979069" y="956501"/>
                    <a:pt x="3979069" y="970788"/>
                  </a:cubicBezTo>
                  <a:lnTo>
                    <a:pt x="3979069" y="1108615"/>
                  </a:lnTo>
                  <a:close/>
                  <a:moveTo>
                    <a:pt x="4264914" y="1108615"/>
                  </a:moveTo>
                  <a:cubicBezTo>
                    <a:pt x="4264914" y="1122902"/>
                    <a:pt x="4250150" y="1134618"/>
                    <a:pt x="4232053" y="1134618"/>
                  </a:cubicBezTo>
                  <a:lnTo>
                    <a:pt x="4075176" y="1134618"/>
                  </a:lnTo>
                  <a:cubicBezTo>
                    <a:pt x="4057079" y="1134618"/>
                    <a:pt x="4042315" y="1122902"/>
                    <a:pt x="4042315" y="1108615"/>
                  </a:cubicBezTo>
                  <a:lnTo>
                    <a:pt x="4042315" y="970788"/>
                  </a:lnTo>
                  <a:cubicBezTo>
                    <a:pt x="4042315" y="956501"/>
                    <a:pt x="4057079" y="944785"/>
                    <a:pt x="4075176" y="944785"/>
                  </a:cubicBezTo>
                  <a:lnTo>
                    <a:pt x="4232053" y="944785"/>
                  </a:lnTo>
                  <a:cubicBezTo>
                    <a:pt x="4250150" y="944785"/>
                    <a:pt x="4264914" y="956501"/>
                    <a:pt x="4264914" y="970788"/>
                  </a:cubicBezTo>
                  <a:lnTo>
                    <a:pt x="4264914" y="1108615"/>
                  </a:lnTo>
                  <a:close/>
                  <a:moveTo>
                    <a:pt x="4550759" y="1108615"/>
                  </a:moveTo>
                  <a:cubicBezTo>
                    <a:pt x="4550759" y="1122902"/>
                    <a:pt x="4535996" y="1134618"/>
                    <a:pt x="4517898" y="1134618"/>
                  </a:cubicBezTo>
                  <a:lnTo>
                    <a:pt x="4361022" y="1134618"/>
                  </a:lnTo>
                  <a:cubicBezTo>
                    <a:pt x="4342924" y="1134618"/>
                    <a:pt x="4328160" y="1122902"/>
                    <a:pt x="4328160" y="1108615"/>
                  </a:cubicBezTo>
                  <a:lnTo>
                    <a:pt x="4328160" y="970788"/>
                  </a:lnTo>
                  <a:cubicBezTo>
                    <a:pt x="4328160" y="956501"/>
                    <a:pt x="4342924" y="944785"/>
                    <a:pt x="4361022" y="944785"/>
                  </a:cubicBezTo>
                  <a:lnTo>
                    <a:pt x="4517898" y="944785"/>
                  </a:lnTo>
                  <a:cubicBezTo>
                    <a:pt x="4535996" y="944785"/>
                    <a:pt x="4550759" y="956501"/>
                    <a:pt x="4550759" y="970788"/>
                  </a:cubicBezTo>
                  <a:lnTo>
                    <a:pt x="4550759" y="1108615"/>
                  </a:lnTo>
                  <a:close/>
                  <a:moveTo>
                    <a:pt x="4836605" y="1108615"/>
                  </a:moveTo>
                  <a:cubicBezTo>
                    <a:pt x="4836605" y="1122902"/>
                    <a:pt x="4821841" y="1134618"/>
                    <a:pt x="4803743" y="1134618"/>
                  </a:cubicBezTo>
                  <a:lnTo>
                    <a:pt x="4646867" y="1134618"/>
                  </a:lnTo>
                  <a:cubicBezTo>
                    <a:pt x="4628769" y="1134618"/>
                    <a:pt x="4614006" y="1122902"/>
                    <a:pt x="4614006" y="1108615"/>
                  </a:cubicBezTo>
                  <a:lnTo>
                    <a:pt x="4614006" y="970788"/>
                  </a:lnTo>
                  <a:cubicBezTo>
                    <a:pt x="4614006" y="956501"/>
                    <a:pt x="4628769" y="944785"/>
                    <a:pt x="4646867" y="944785"/>
                  </a:cubicBezTo>
                  <a:lnTo>
                    <a:pt x="4803743" y="944785"/>
                  </a:lnTo>
                  <a:cubicBezTo>
                    <a:pt x="4821841" y="944785"/>
                    <a:pt x="4836605" y="956501"/>
                    <a:pt x="4836605" y="970788"/>
                  </a:cubicBezTo>
                  <a:lnTo>
                    <a:pt x="4836605" y="1108615"/>
                  </a:lnTo>
                  <a:close/>
                  <a:moveTo>
                    <a:pt x="5122450" y="1108615"/>
                  </a:moveTo>
                  <a:cubicBezTo>
                    <a:pt x="5122450" y="1122902"/>
                    <a:pt x="5107686" y="1134618"/>
                    <a:pt x="5089589" y="1134618"/>
                  </a:cubicBezTo>
                  <a:lnTo>
                    <a:pt x="4932712" y="1134618"/>
                  </a:lnTo>
                  <a:cubicBezTo>
                    <a:pt x="4914614" y="1134618"/>
                    <a:pt x="4899851" y="1122902"/>
                    <a:pt x="4899851" y="1108615"/>
                  </a:cubicBezTo>
                  <a:lnTo>
                    <a:pt x="4899851" y="970788"/>
                  </a:lnTo>
                  <a:cubicBezTo>
                    <a:pt x="4899851" y="956501"/>
                    <a:pt x="4914614" y="944785"/>
                    <a:pt x="4932712" y="944785"/>
                  </a:cubicBezTo>
                  <a:lnTo>
                    <a:pt x="5089589" y="944785"/>
                  </a:lnTo>
                  <a:cubicBezTo>
                    <a:pt x="5107686" y="944785"/>
                    <a:pt x="5122450" y="956501"/>
                    <a:pt x="5122450" y="970788"/>
                  </a:cubicBezTo>
                  <a:lnTo>
                    <a:pt x="5122450" y="1108615"/>
                  </a:lnTo>
                  <a:close/>
                  <a:moveTo>
                    <a:pt x="5408295" y="1108615"/>
                  </a:moveTo>
                  <a:cubicBezTo>
                    <a:pt x="5408295" y="1122902"/>
                    <a:pt x="5393531" y="1134618"/>
                    <a:pt x="5375434" y="1134618"/>
                  </a:cubicBezTo>
                  <a:lnTo>
                    <a:pt x="5218557" y="1134618"/>
                  </a:lnTo>
                  <a:cubicBezTo>
                    <a:pt x="5200460" y="1134618"/>
                    <a:pt x="5185696" y="1122902"/>
                    <a:pt x="5185696" y="1108615"/>
                  </a:cubicBezTo>
                  <a:lnTo>
                    <a:pt x="5185696" y="970788"/>
                  </a:lnTo>
                  <a:cubicBezTo>
                    <a:pt x="5185696" y="956501"/>
                    <a:pt x="5200460" y="944785"/>
                    <a:pt x="5218557" y="944785"/>
                  </a:cubicBezTo>
                  <a:lnTo>
                    <a:pt x="5375434" y="944785"/>
                  </a:lnTo>
                  <a:cubicBezTo>
                    <a:pt x="5393531" y="944785"/>
                    <a:pt x="5408295" y="956501"/>
                    <a:pt x="5408295" y="970788"/>
                  </a:cubicBezTo>
                  <a:lnTo>
                    <a:pt x="5408295" y="1108615"/>
                  </a:lnTo>
                  <a:close/>
                  <a:moveTo>
                    <a:pt x="5731098" y="1108615"/>
                  </a:moveTo>
                  <a:cubicBezTo>
                    <a:pt x="5731098" y="1122902"/>
                    <a:pt x="5716334" y="1134618"/>
                    <a:pt x="5698236" y="1134618"/>
                  </a:cubicBezTo>
                  <a:lnTo>
                    <a:pt x="5541360" y="1134618"/>
                  </a:lnTo>
                  <a:cubicBezTo>
                    <a:pt x="5523262" y="1134618"/>
                    <a:pt x="5508498" y="1122902"/>
                    <a:pt x="5508498" y="1108615"/>
                  </a:cubicBezTo>
                  <a:lnTo>
                    <a:pt x="5508498" y="970788"/>
                  </a:lnTo>
                  <a:cubicBezTo>
                    <a:pt x="5508498" y="956501"/>
                    <a:pt x="5523262" y="944785"/>
                    <a:pt x="5541360" y="944785"/>
                  </a:cubicBezTo>
                  <a:lnTo>
                    <a:pt x="5698236" y="944785"/>
                  </a:lnTo>
                  <a:cubicBezTo>
                    <a:pt x="5716334" y="944785"/>
                    <a:pt x="5731098" y="956501"/>
                    <a:pt x="5731098" y="970788"/>
                  </a:cubicBezTo>
                  <a:lnTo>
                    <a:pt x="5731098" y="1108615"/>
                  </a:lnTo>
                  <a:close/>
                  <a:moveTo>
                    <a:pt x="6016943" y="1108615"/>
                  </a:moveTo>
                  <a:cubicBezTo>
                    <a:pt x="6016943" y="1122902"/>
                    <a:pt x="6002179" y="1134618"/>
                    <a:pt x="5984081" y="1134618"/>
                  </a:cubicBezTo>
                  <a:lnTo>
                    <a:pt x="5827205" y="1134618"/>
                  </a:lnTo>
                  <a:cubicBezTo>
                    <a:pt x="5809107" y="1134618"/>
                    <a:pt x="5794344" y="1122902"/>
                    <a:pt x="5794344" y="1108615"/>
                  </a:cubicBezTo>
                  <a:lnTo>
                    <a:pt x="5794344" y="970788"/>
                  </a:lnTo>
                  <a:cubicBezTo>
                    <a:pt x="5794344" y="956501"/>
                    <a:pt x="5809107" y="944785"/>
                    <a:pt x="5827205" y="944785"/>
                  </a:cubicBezTo>
                  <a:lnTo>
                    <a:pt x="5984081" y="944785"/>
                  </a:lnTo>
                  <a:cubicBezTo>
                    <a:pt x="6002179" y="944785"/>
                    <a:pt x="6016943" y="956501"/>
                    <a:pt x="6016943" y="970788"/>
                  </a:cubicBezTo>
                  <a:lnTo>
                    <a:pt x="6016943" y="1108615"/>
                  </a:lnTo>
                  <a:close/>
                  <a:moveTo>
                    <a:pt x="6302788" y="1108615"/>
                  </a:moveTo>
                  <a:cubicBezTo>
                    <a:pt x="6302788" y="1122902"/>
                    <a:pt x="6288024" y="1134618"/>
                    <a:pt x="6269927" y="1134618"/>
                  </a:cubicBezTo>
                  <a:lnTo>
                    <a:pt x="6113050" y="1134618"/>
                  </a:lnTo>
                  <a:cubicBezTo>
                    <a:pt x="6094953" y="1134618"/>
                    <a:pt x="6080189" y="1122902"/>
                    <a:pt x="6080189" y="1108615"/>
                  </a:cubicBezTo>
                  <a:lnTo>
                    <a:pt x="6080189" y="970788"/>
                  </a:lnTo>
                  <a:cubicBezTo>
                    <a:pt x="6080189" y="956501"/>
                    <a:pt x="6094953" y="944785"/>
                    <a:pt x="6113050" y="944785"/>
                  </a:cubicBezTo>
                  <a:lnTo>
                    <a:pt x="6269927" y="944785"/>
                  </a:lnTo>
                  <a:cubicBezTo>
                    <a:pt x="6288024" y="944785"/>
                    <a:pt x="6302788" y="956501"/>
                    <a:pt x="6302788" y="970788"/>
                  </a:cubicBezTo>
                  <a:lnTo>
                    <a:pt x="6302788" y="1108615"/>
                  </a:lnTo>
                  <a:close/>
                  <a:moveTo>
                    <a:pt x="6588633" y="1108615"/>
                  </a:moveTo>
                  <a:cubicBezTo>
                    <a:pt x="6588633" y="1122902"/>
                    <a:pt x="6573869" y="1134618"/>
                    <a:pt x="6555772" y="1134618"/>
                  </a:cubicBezTo>
                  <a:lnTo>
                    <a:pt x="6398895" y="1134618"/>
                  </a:lnTo>
                  <a:cubicBezTo>
                    <a:pt x="6380798" y="1134618"/>
                    <a:pt x="6366034" y="1122902"/>
                    <a:pt x="6366034" y="1108615"/>
                  </a:cubicBezTo>
                  <a:lnTo>
                    <a:pt x="6366034" y="970788"/>
                  </a:lnTo>
                  <a:cubicBezTo>
                    <a:pt x="6366034" y="956501"/>
                    <a:pt x="6380798" y="944785"/>
                    <a:pt x="6398895" y="944785"/>
                  </a:cubicBezTo>
                  <a:lnTo>
                    <a:pt x="6555772" y="944785"/>
                  </a:lnTo>
                  <a:cubicBezTo>
                    <a:pt x="6573869" y="944785"/>
                    <a:pt x="6588633" y="956501"/>
                    <a:pt x="6588633" y="970788"/>
                  </a:cubicBezTo>
                  <a:lnTo>
                    <a:pt x="6588633" y="1108615"/>
                  </a:lnTo>
                  <a:close/>
                  <a:moveTo>
                    <a:pt x="6874478" y="1108615"/>
                  </a:moveTo>
                  <a:cubicBezTo>
                    <a:pt x="6874478" y="1122902"/>
                    <a:pt x="6859715" y="1134618"/>
                    <a:pt x="6841618" y="1134618"/>
                  </a:cubicBezTo>
                  <a:lnTo>
                    <a:pt x="6684740" y="1134618"/>
                  </a:lnTo>
                  <a:cubicBezTo>
                    <a:pt x="6666643" y="1134618"/>
                    <a:pt x="6651879" y="1122902"/>
                    <a:pt x="6651879" y="1108615"/>
                  </a:cubicBezTo>
                  <a:lnTo>
                    <a:pt x="6651879" y="970788"/>
                  </a:lnTo>
                  <a:cubicBezTo>
                    <a:pt x="6651879" y="956501"/>
                    <a:pt x="6666643" y="944785"/>
                    <a:pt x="6684740" y="944785"/>
                  </a:cubicBezTo>
                  <a:lnTo>
                    <a:pt x="6841618" y="944785"/>
                  </a:lnTo>
                  <a:cubicBezTo>
                    <a:pt x="6859715" y="944785"/>
                    <a:pt x="6874478" y="956501"/>
                    <a:pt x="6874478" y="970788"/>
                  </a:cubicBezTo>
                  <a:lnTo>
                    <a:pt x="6874478" y="1108615"/>
                  </a:lnTo>
                  <a:close/>
                  <a:moveTo>
                    <a:pt x="7160324" y="1108615"/>
                  </a:moveTo>
                  <a:cubicBezTo>
                    <a:pt x="7160324" y="1122902"/>
                    <a:pt x="7145560" y="1134618"/>
                    <a:pt x="7127462" y="1134618"/>
                  </a:cubicBezTo>
                  <a:lnTo>
                    <a:pt x="6970586" y="1134618"/>
                  </a:lnTo>
                  <a:cubicBezTo>
                    <a:pt x="6952488" y="1134618"/>
                    <a:pt x="6937724" y="1122902"/>
                    <a:pt x="6937724" y="1108615"/>
                  </a:cubicBezTo>
                  <a:lnTo>
                    <a:pt x="6937724" y="970788"/>
                  </a:lnTo>
                  <a:cubicBezTo>
                    <a:pt x="6937724" y="956501"/>
                    <a:pt x="6952488" y="944785"/>
                    <a:pt x="6970586" y="944785"/>
                  </a:cubicBezTo>
                  <a:lnTo>
                    <a:pt x="7127462" y="944785"/>
                  </a:lnTo>
                  <a:cubicBezTo>
                    <a:pt x="7145560" y="944785"/>
                    <a:pt x="7160324" y="956501"/>
                    <a:pt x="7160324" y="970788"/>
                  </a:cubicBezTo>
                  <a:lnTo>
                    <a:pt x="7160324" y="1108615"/>
                  </a:lnTo>
                  <a:close/>
                  <a:moveTo>
                    <a:pt x="7446169" y="1108615"/>
                  </a:moveTo>
                  <a:cubicBezTo>
                    <a:pt x="7446169" y="1122902"/>
                    <a:pt x="7431405" y="1134618"/>
                    <a:pt x="7413308" y="1134618"/>
                  </a:cubicBezTo>
                  <a:lnTo>
                    <a:pt x="7256431" y="1134618"/>
                  </a:lnTo>
                  <a:cubicBezTo>
                    <a:pt x="7238333" y="1134618"/>
                    <a:pt x="7223570" y="1122902"/>
                    <a:pt x="7223570" y="1108615"/>
                  </a:cubicBezTo>
                  <a:lnTo>
                    <a:pt x="7223570" y="970788"/>
                  </a:lnTo>
                  <a:cubicBezTo>
                    <a:pt x="7223570" y="956501"/>
                    <a:pt x="7238333" y="944785"/>
                    <a:pt x="7256431" y="944785"/>
                  </a:cubicBezTo>
                  <a:lnTo>
                    <a:pt x="7413308" y="944785"/>
                  </a:lnTo>
                  <a:cubicBezTo>
                    <a:pt x="7431405" y="944785"/>
                    <a:pt x="7446169" y="956501"/>
                    <a:pt x="7446169" y="970788"/>
                  </a:cubicBezTo>
                  <a:lnTo>
                    <a:pt x="7446169" y="1108615"/>
                  </a:lnTo>
                  <a:close/>
                  <a:moveTo>
                    <a:pt x="7732014" y="1108615"/>
                  </a:moveTo>
                  <a:cubicBezTo>
                    <a:pt x="7732014" y="1122902"/>
                    <a:pt x="7717251" y="1134618"/>
                    <a:pt x="7699153" y="1134618"/>
                  </a:cubicBezTo>
                  <a:lnTo>
                    <a:pt x="7542277" y="1134618"/>
                  </a:lnTo>
                  <a:cubicBezTo>
                    <a:pt x="7524179" y="1134618"/>
                    <a:pt x="7509415" y="1122902"/>
                    <a:pt x="7509415" y="1108615"/>
                  </a:cubicBezTo>
                  <a:lnTo>
                    <a:pt x="7509415" y="970788"/>
                  </a:lnTo>
                  <a:cubicBezTo>
                    <a:pt x="7509415" y="956501"/>
                    <a:pt x="7524179" y="944785"/>
                    <a:pt x="7542277" y="944785"/>
                  </a:cubicBezTo>
                  <a:lnTo>
                    <a:pt x="7699153" y="944785"/>
                  </a:lnTo>
                  <a:cubicBezTo>
                    <a:pt x="7717251" y="944785"/>
                    <a:pt x="7732014" y="956501"/>
                    <a:pt x="7732014" y="970788"/>
                  </a:cubicBezTo>
                  <a:lnTo>
                    <a:pt x="7732014" y="1108615"/>
                  </a:lnTo>
                  <a:close/>
                  <a:moveTo>
                    <a:pt x="8017860" y="1108615"/>
                  </a:moveTo>
                  <a:cubicBezTo>
                    <a:pt x="8017860" y="1122902"/>
                    <a:pt x="8003095" y="1134618"/>
                    <a:pt x="7984998" y="1134618"/>
                  </a:cubicBezTo>
                  <a:lnTo>
                    <a:pt x="7828121" y="1134618"/>
                  </a:lnTo>
                  <a:cubicBezTo>
                    <a:pt x="7810024" y="1134618"/>
                    <a:pt x="7795260" y="1122902"/>
                    <a:pt x="7795260" y="1108615"/>
                  </a:cubicBezTo>
                  <a:lnTo>
                    <a:pt x="7795260" y="970788"/>
                  </a:lnTo>
                  <a:cubicBezTo>
                    <a:pt x="7795260" y="956501"/>
                    <a:pt x="7810024" y="944785"/>
                    <a:pt x="7828121" y="944785"/>
                  </a:cubicBezTo>
                  <a:lnTo>
                    <a:pt x="7984998" y="944785"/>
                  </a:lnTo>
                  <a:cubicBezTo>
                    <a:pt x="8003095" y="944785"/>
                    <a:pt x="8017860" y="956501"/>
                    <a:pt x="8017860" y="970788"/>
                  </a:cubicBezTo>
                  <a:lnTo>
                    <a:pt x="8017860" y="1108615"/>
                  </a:lnTo>
                  <a:close/>
                  <a:moveTo>
                    <a:pt x="8303705" y="1108615"/>
                  </a:moveTo>
                  <a:cubicBezTo>
                    <a:pt x="8303705" y="1122902"/>
                    <a:pt x="8288941" y="1134618"/>
                    <a:pt x="8270844" y="1134618"/>
                  </a:cubicBezTo>
                  <a:lnTo>
                    <a:pt x="8113967" y="1134618"/>
                  </a:lnTo>
                  <a:cubicBezTo>
                    <a:pt x="8095869" y="1134618"/>
                    <a:pt x="8081105" y="1122902"/>
                    <a:pt x="8081105" y="1108615"/>
                  </a:cubicBezTo>
                  <a:lnTo>
                    <a:pt x="8081105" y="970788"/>
                  </a:lnTo>
                  <a:cubicBezTo>
                    <a:pt x="8081105" y="956501"/>
                    <a:pt x="8095869" y="944785"/>
                    <a:pt x="8113967" y="944785"/>
                  </a:cubicBezTo>
                  <a:lnTo>
                    <a:pt x="8270844" y="944785"/>
                  </a:lnTo>
                  <a:cubicBezTo>
                    <a:pt x="8288941" y="944785"/>
                    <a:pt x="8303705" y="956501"/>
                    <a:pt x="8303705" y="970788"/>
                  </a:cubicBezTo>
                  <a:lnTo>
                    <a:pt x="8303705" y="1108615"/>
                  </a:lnTo>
                  <a:close/>
                  <a:moveTo>
                    <a:pt x="8589550" y="1108615"/>
                  </a:moveTo>
                  <a:cubicBezTo>
                    <a:pt x="8589550" y="1122902"/>
                    <a:pt x="8574786" y="1134618"/>
                    <a:pt x="8556689" y="1134618"/>
                  </a:cubicBezTo>
                  <a:lnTo>
                    <a:pt x="8399812" y="1134618"/>
                  </a:lnTo>
                  <a:cubicBezTo>
                    <a:pt x="8381714" y="1134618"/>
                    <a:pt x="8366951" y="1122902"/>
                    <a:pt x="8366951" y="1108615"/>
                  </a:cubicBezTo>
                  <a:lnTo>
                    <a:pt x="8366951" y="970788"/>
                  </a:lnTo>
                  <a:cubicBezTo>
                    <a:pt x="8366951" y="956501"/>
                    <a:pt x="8381714" y="944785"/>
                    <a:pt x="8399812" y="944785"/>
                  </a:cubicBezTo>
                  <a:lnTo>
                    <a:pt x="8556689" y="944785"/>
                  </a:lnTo>
                  <a:cubicBezTo>
                    <a:pt x="8574786" y="944785"/>
                    <a:pt x="8589550" y="956501"/>
                    <a:pt x="8589550" y="970788"/>
                  </a:cubicBezTo>
                  <a:lnTo>
                    <a:pt x="8589550" y="1108615"/>
                  </a:lnTo>
                  <a:close/>
                  <a:moveTo>
                    <a:pt x="8875395" y="1108615"/>
                  </a:moveTo>
                  <a:cubicBezTo>
                    <a:pt x="8875395" y="1122902"/>
                    <a:pt x="8860631" y="1134618"/>
                    <a:pt x="8842534" y="1134618"/>
                  </a:cubicBezTo>
                  <a:lnTo>
                    <a:pt x="8685657" y="1134618"/>
                  </a:lnTo>
                  <a:cubicBezTo>
                    <a:pt x="8667559" y="1134618"/>
                    <a:pt x="8652796" y="1122902"/>
                    <a:pt x="8652796" y="1108615"/>
                  </a:cubicBezTo>
                  <a:lnTo>
                    <a:pt x="8652796" y="970788"/>
                  </a:lnTo>
                  <a:cubicBezTo>
                    <a:pt x="8652796" y="956501"/>
                    <a:pt x="8667559" y="944785"/>
                    <a:pt x="8685657" y="944785"/>
                  </a:cubicBezTo>
                  <a:lnTo>
                    <a:pt x="8842534" y="944785"/>
                  </a:lnTo>
                  <a:cubicBezTo>
                    <a:pt x="8860631" y="944785"/>
                    <a:pt x="8875395" y="956501"/>
                    <a:pt x="8875395" y="970788"/>
                  </a:cubicBezTo>
                  <a:lnTo>
                    <a:pt x="8875395" y="1108615"/>
                  </a:lnTo>
                  <a:close/>
                  <a:moveTo>
                    <a:pt x="9161240" y="1108615"/>
                  </a:moveTo>
                  <a:cubicBezTo>
                    <a:pt x="9161240" y="1122902"/>
                    <a:pt x="9146477" y="1134618"/>
                    <a:pt x="9128379" y="1134618"/>
                  </a:cubicBezTo>
                  <a:lnTo>
                    <a:pt x="8971502" y="1134618"/>
                  </a:lnTo>
                  <a:cubicBezTo>
                    <a:pt x="8953405" y="1134618"/>
                    <a:pt x="8938641" y="1122902"/>
                    <a:pt x="8938641" y="1108615"/>
                  </a:cubicBezTo>
                  <a:lnTo>
                    <a:pt x="8938641" y="970788"/>
                  </a:lnTo>
                  <a:cubicBezTo>
                    <a:pt x="8938641" y="956501"/>
                    <a:pt x="8953405" y="944785"/>
                    <a:pt x="8971502" y="944785"/>
                  </a:cubicBezTo>
                  <a:lnTo>
                    <a:pt x="9128379" y="944785"/>
                  </a:lnTo>
                  <a:cubicBezTo>
                    <a:pt x="9146477" y="944785"/>
                    <a:pt x="9161240" y="956501"/>
                    <a:pt x="9161240" y="970788"/>
                  </a:cubicBezTo>
                  <a:lnTo>
                    <a:pt x="9161240" y="1108615"/>
                  </a:lnTo>
                  <a:close/>
                  <a:moveTo>
                    <a:pt x="9447086" y="1108615"/>
                  </a:moveTo>
                  <a:cubicBezTo>
                    <a:pt x="9447086" y="1122902"/>
                    <a:pt x="9432322" y="1134618"/>
                    <a:pt x="9414224" y="1134618"/>
                  </a:cubicBezTo>
                  <a:lnTo>
                    <a:pt x="9257348" y="1134618"/>
                  </a:lnTo>
                  <a:cubicBezTo>
                    <a:pt x="9239250" y="1134618"/>
                    <a:pt x="9224486" y="1122902"/>
                    <a:pt x="9224486" y="1108615"/>
                  </a:cubicBezTo>
                  <a:lnTo>
                    <a:pt x="9224486" y="970788"/>
                  </a:lnTo>
                  <a:cubicBezTo>
                    <a:pt x="9224486" y="956501"/>
                    <a:pt x="9239250" y="944785"/>
                    <a:pt x="9257348" y="944785"/>
                  </a:cubicBezTo>
                  <a:lnTo>
                    <a:pt x="9414224" y="944785"/>
                  </a:lnTo>
                  <a:cubicBezTo>
                    <a:pt x="9432322" y="944785"/>
                    <a:pt x="9447086" y="956501"/>
                    <a:pt x="9447086" y="970788"/>
                  </a:cubicBezTo>
                  <a:lnTo>
                    <a:pt x="9447086" y="1108615"/>
                  </a:lnTo>
                  <a:close/>
                  <a:moveTo>
                    <a:pt x="9732931" y="1108615"/>
                  </a:moveTo>
                  <a:cubicBezTo>
                    <a:pt x="9732931" y="1122902"/>
                    <a:pt x="9718167" y="1134618"/>
                    <a:pt x="9700070" y="1134618"/>
                  </a:cubicBezTo>
                  <a:lnTo>
                    <a:pt x="9543192" y="1134618"/>
                  </a:lnTo>
                  <a:cubicBezTo>
                    <a:pt x="9525095" y="1134618"/>
                    <a:pt x="9510332" y="1122902"/>
                    <a:pt x="9510332" y="1108615"/>
                  </a:cubicBezTo>
                  <a:lnTo>
                    <a:pt x="9510332" y="970788"/>
                  </a:lnTo>
                  <a:cubicBezTo>
                    <a:pt x="9510332" y="956501"/>
                    <a:pt x="9525095" y="944785"/>
                    <a:pt x="9543192" y="944785"/>
                  </a:cubicBezTo>
                  <a:lnTo>
                    <a:pt x="9700070" y="944785"/>
                  </a:lnTo>
                  <a:cubicBezTo>
                    <a:pt x="9718167" y="944785"/>
                    <a:pt x="9732931" y="956501"/>
                    <a:pt x="9732931" y="970788"/>
                  </a:cubicBezTo>
                  <a:lnTo>
                    <a:pt x="9732931" y="1108615"/>
                  </a:lnTo>
                  <a:close/>
                  <a:moveTo>
                    <a:pt x="10018776" y="1108615"/>
                  </a:moveTo>
                  <a:cubicBezTo>
                    <a:pt x="10018776" y="1122902"/>
                    <a:pt x="10004013" y="1134618"/>
                    <a:pt x="9985915" y="1134618"/>
                  </a:cubicBezTo>
                  <a:lnTo>
                    <a:pt x="9829038" y="1134618"/>
                  </a:lnTo>
                  <a:cubicBezTo>
                    <a:pt x="9810941" y="1134618"/>
                    <a:pt x="9796176" y="1122902"/>
                    <a:pt x="9796176" y="1108615"/>
                  </a:cubicBezTo>
                  <a:lnTo>
                    <a:pt x="9796176" y="970788"/>
                  </a:lnTo>
                  <a:cubicBezTo>
                    <a:pt x="9796176" y="956501"/>
                    <a:pt x="9810941" y="944785"/>
                    <a:pt x="9829038" y="944785"/>
                  </a:cubicBezTo>
                  <a:lnTo>
                    <a:pt x="9985915" y="944785"/>
                  </a:lnTo>
                  <a:cubicBezTo>
                    <a:pt x="10004013" y="944785"/>
                    <a:pt x="10018776" y="956501"/>
                    <a:pt x="10018776" y="970788"/>
                  </a:cubicBezTo>
                  <a:lnTo>
                    <a:pt x="10018776" y="1108615"/>
                  </a:lnTo>
                  <a:close/>
                  <a:moveTo>
                    <a:pt x="10304621" y="1108615"/>
                  </a:moveTo>
                  <a:cubicBezTo>
                    <a:pt x="10304621" y="1122902"/>
                    <a:pt x="10289858" y="1134618"/>
                    <a:pt x="10271760" y="1134618"/>
                  </a:cubicBezTo>
                  <a:lnTo>
                    <a:pt x="10114884" y="1134618"/>
                  </a:lnTo>
                  <a:cubicBezTo>
                    <a:pt x="10096786" y="1134618"/>
                    <a:pt x="10082022" y="1122902"/>
                    <a:pt x="10082022" y="1108615"/>
                  </a:cubicBezTo>
                  <a:lnTo>
                    <a:pt x="10082022" y="970788"/>
                  </a:lnTo>
                  <a:cubicBezTo>
                    <a:pt x="10082022" y="956501"/>
                    <a:pt x="10096786" y="944785"/>
                    <a:pt x="10114884" y="944785"/>
                  </a:cubicBezTo>
                  <a:lnTo>
                    <a:pt x="10271760" y="944785"/>
                  </a:lnTo>
                  <a:cubicBezTo>
                    <a:pt x="10289858" y="944785"/>
                    <a:pt x="10304621" y="956501"/>
                    <a:pt x="10304621" y="970788"/>
                  </a:cubicBezTo>
                  <a:lnTo>
                    <a:pt x="10304621" y="1108615"/>
                  </a:lnTo>
                  <a:close/>
                  <a:moveTo>
                    <a:pt x="10590466" y="1108615"/>
                  </a:moveTo>
                  <a:cubicBezTo>
                    <a:pt x="10590466" y="1122902"/>
                    <a:pt x="10575703" y="1134618"/>
                    <a:pt x="10557606" y="1134618"/>
                  </a:cubicBezTo>
                  <a:lnTo>
                    <a:pt x="10400728" y="1134618"/>
                  </a:lnTo>
                  <a:cubicBezTo>
                    <a:pt x="10382631" y="1134618"/>
                    <a:pt x="10367867" y="1122902"/>
                    <a:pt x="10367867" y="1108615"/>
                  </a:cubicBezTo>
                  <a:lnTo>
                    <a:pt x="10367867" y="970788"/>
                  </a:lnTo>
                  <a:cubicBezTo>
                    <a:pt x="10367867" y="956501"/>
                    <a:pt x="10382631" y="944785"/>
                    <a:pt x="10400728" y="944785"/>
                  </a:cubicBezTo>
                  <a:lnTo>
                    <a:pt x="10557606" y="944785"/>
                  </a:lnTo>
                  <a:cubicBezTo>
                    <a:pt x="10575703" y="944785"/>
                    <a:pt x="10590466" y="956501"/>
                    <a:pt x="10590466" y="970788"/>
                  </a:cubicBezTo>
                  <a:lnTo>
                    <a:pt x="10590466" y="1108615"/>
                  </a:lnTo>
                  <a:close/>
                  <a:moveTo>
                    <a:pt x="10876312" y="1108615"/>
                  </a:moveTo>
                  <a:cubicBezTo>
                    <a:pt x="10876312" y="1122902"/>
                    <a:pt x="10861547" y="1134618"/>
                    <a:pt x="10843451" y="1134618"/>
                  </a:cubicBezTo>
                  <a:lnTo>
                    <a:pt x="10686573" y="1134618"/>
                  </a:lnTo>
                  <a:cubicBezTo>
                    <a:pt x="10668477" y="1134618"/>
                    <a:pt x="10653712" y="1122902"/>
                    <a:pt x="10653712" y="1108615"/>
                  </a:cubicBezTo>
                  <a:lnTo>
                    <a:pt x="10653712" y="970788"/>
                  </a:lnTo>
                  <a:cubicBezTo>
                    <a:pt x="10653712" y="956501"/>
                    <a:pt x="10668477" y="944785"/>
                    <a:pt x="10686573" y="944785"/>
                  </a:cubicBezTo>
                  <a:lnTo>
                    <a:pt x="10843451" y="944785"/>
                  </a:lnTo>
                  <a:cubicBezTo>
                    <a:pt x="10861547" y="944785"/>
                    <a:pt x="10876312" y="956501"/>
                    <a:pt x="10876312" y="970788"/>
                  </a:cubicBezTo>
                  <a:lnTo>
                    <a:pt x="10876312" y="1108615"/>
                  </a:lnTo>
                  <a:close/>
                  <a:moveTo>
                    <a:pt x="5644706" y="721043"/>
                  </a:moveTo>
                  <a:lnTo>
                    <a:pt x="5644706" y="413575"/>
                  </a:lnTo>
                  <a:cubicBezTo>
                    <a:pt x="5644706" y="356330"/>
                    <a:pt x="5703856" y="309467"/>
                    <a:pt x="5776246" y="309467"/>
                  </a:cubicBezTo>
                  <a:lnTo>
                    <a:pt x="6307455" y="309467"/>
                  </a:lnTo>
                  <a:cubicBezTo>
                    <a:pt x="6379845" y="309467"/>
                    <a:pt x="6438996" y="356330"/>
                    <a:pt x="6438996" y="413575"/>
                  </a:cubicBezTo>
                  <a:lnTo>
                    <a:pt x="6438996" y="721043"/>
                  </a:lnTo>
                  <a:cubicBezTo>
                    <a:pt x="6438996" y="778288"/>
                    <a:pt x="6379845" y="825151"/>
                    <a:pt x="6307455" y="825151"/>
                  </a:cubicBezTo>
                  <a:lnTo>
                    <a:pt x="5776246" y="825151"/>
                  </a:lnTo>
                  <a:cubicBezTo>
                    <a:pt x="5703856" y="825151"/>
                    <a:pt x="5644706" y="778288"/>
                    <a:pt x="5644706" y="721043"/>
                  </a:cubicBezTo>
                  <a:close/>
                  <a:moveTo>
                    <a:pt x="6724841" y="721043"/>
                  </a:moveTo>
                  <a:lnTo>
                    <a:pt x="6724841" y="413575"/>
                  </a:lnTo>
                  <a:cubicBezTo>
                    <a:pt x="6724841" y="356330"/>
                    <a:pt x="6783991" y="309467"/>
                    <a:pt x="6856381" y="309467"/>
                  </a:cubicBezTo>
                  <a:lnTo>
                    <a:pt x="7387590" y="309467"/>
                  </a:lnTo>
                  <a:cubicBezTo>
                    <a:pt x="7459980" y="309467"/>
                    <a:pt x="7519130" y="356330"/>
                    <a:pt x="7519130" y="413575"/>
                  </a:cubicBezTo>
                  <a:lnTo>
                    <a:pt x="7519130" y="721043"/>
                  </a:lnTo>
                  <a:cubicBezTo>
                    <a:pt x="7519130" y="778288"/>
                    <a:pt x="7459980" y="825151"/>
                    <a:pt x="7387590" y="825151"/>
                  </a:cubicBezTo>
                  <a:lnTo>
                    <a:pt x="6856381" y="825151"/>
                  </a:lnTo>
                  <a:cubicBezTo>
                    <a:pt x="6783991" y="825151"/>
                    <a:pt x="6724841" y="778288"/>
                    <a:pt x="6724841" y="721043"/>
                  </a:cubicBezTo>
                  <a:close/>
                  <a:moveTo>
                    <a:pt x="7804976" y="721043"/>
                  </a:moveTo>
                  <a:lnTo>
                    <a:pt x="7804976" y="413575"/>
                  </a:lnTo>
                  <a:cubicBezTo>
                    <a:pt x="7804976" y="356330"/>
                    <a:pt x="7864126" y="309467"/>
                    <a:pt x="7936516" y="309467"/>
                  </a:cubicBezTo>
                  <a:lnTo>
                    <a:pt x="8467725" y="309467"/>
                  </a:lnTo>
                  <a:cubicBezTo>
                    <a:pt x="8540115" y="309467"/>
                    <a:pt x="8599265" y="356330"/>
                    <a:pt x="8599265" y="413575"/>
                  </a:cubicBezTo>
                  <a:lnTo>
                    <a:pt x="8599265" y="721043"/>
                  </a:lnTo>
                  <a:cubicBezTo>
                    <a:pt x="8599265" y="778288"/>
                    <a:pt x="8540115" y="825151"/>
                    <a:pt x="8467725" y="825151"/>
                  </a:cubicBezTo>
                  <a:lnTo>
                    <a:pt x="7936516" y="825151"/>
                  </a:lnTo>
                  <a:cubicBezTo>
                    <a:pt x="7864126" y="825151"/>
                    <a:pt x="7804976" y="778288"/>
                    <a:pt x="7804976" y="721043"/>
                  </a:cubicBezTo>
                  <a:close/>
                  <a:moveTo>
                    <a:pt x="8885111" y="721043"/>
                  </a:moveTo>
                  <a:lnTo>
                    <a:pt x="8885111" y="413575"/>
                  </a:lnTo>
                  <a:cubicBezTo>
                    <a:pt x="8885111" y="356330"/>
                    <a:pt x="8944261" y="309467"/>
                    <a:pt x="9016651" y="309467"/>
                  </a:cubicBezTo>
                  <a:lnTo>
                    <a:pt x="9547860" y="309467"/>
                  </a:lnTo>
                  <a:cubicBezTo>
                    <a:pt x="9620250" y="309467"/>
                    <a:pt x="9679400" y="356330"/>
                    <a:pt x="9679400" y="413575"/>
                  </a:cubicBezTo>
                  <a:lnTo>
                    <a:pt x="9679400" y="721043"/>
                  </a:lnTo>
                  <a:cubicBezTo>
                    <a:pt x="9679400" y="778288"/>
                    <a:pt x="9620250" y="825151"/>
                    <a:pt x="9547860" y="825151"/>
                  </a:cubicBezTo>
                  <a:lnTo>
                    <a:pt x="9016651" y="825151"/>
                  </a:lnTo>
                  <a:cubicBezTo>
                    <a:pt x="8944261" y="825151"/>
                    <a:pt x="8885111" y="778288"/>
                    <a:pt x="8885111" y="721043"/>
                  </a:cubicBezTo>
                  <a:close/>
                  <a:moveTo>
                    <a:pt x="9965245" y="721043"/>
                  </a:moveTo>
                  <a:lnTo>
                    <a:pt x="9965245" y="413575"/>
                  </a:lnTo>
                  <a:cubicBezTo>
                    <a:pt x="9965245" y="356330"/>
                    <a:pt x="10024396" y="309467"/>
                    <a:pt x="10096786" y="309467"/>
                  </a:cubicBezTo>
                  <a:lnTo>
                    <a:pt x="10627995" y="309467"/>
                  </a:lnTo>
                  <a:cubicBezTo>
                    <a:pt x="10700385" y="309467"/>
                    <a:pt x="10759535" y="356330"/>
                    <a:pt x="10759535" y="413575"/>
                  </a:cubicBezTo>
                  <a:lnTo>
                    <a:pt x="10759535" y="721043"/>
                  </a:lnTo>
                  <a:cubicBezTo>
                    <a:pt x="10759535" y="778288"/>
                    <a:pt x="10700385" y="825151"/>
                    <a:pt x="10627995" y="825151"/>
                  </a:cubicBezTo>
                  <a:lnTo>
                    <a:pt x="10096786" y="825151"/>
                  </a:lnTo>
                  <a:cubicBezTo>
                    <a:pt x="10024396" y="825151"/>
                    <a:pt x="9965245" y="778288"/>
                    <a:pt x="9965245" y="721043"/>
                  </a:cubicBezTo>
                  <a:close/>
                </a:path>
              </a:pathLst>
            </a:custGeom>
            <a:solidFill>
              <a:srgbClr val="FFFFFF">
                <a:alpha val="352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7" name="Shape 77"/>
        <p:cNvGrpSpPr/>
        <p:nvPr/>
      </p:nvGrpSpPr>
      <p:grpSpPr>
        <a:xfrm>
          <a:off x="0" y="0"/>
          <a:ext cx="0" cy="0"/>
          <a:chOff x="0" y="0"/>
          <a:chExt cx="0" cy="0"/>
        </a:xfrm>
      </p:grpSpPr>
      <p:sp>
        <p:nvSpPr>
          <p:cNvPr id="78" name="Google Shape;78;p10"/>
          <p:cNvSpPr/>
          <p:nvPr>
            <p:ph idx="2" type="pic"/>
          </p:nvPr>
        </p:nvSpPr>
        <p:spPr>
          <a:xfrm>
            <a:off x="0" y="0"/>
            <a:ext cx="9144000" cy="5143500"/>
          </a:xfrm>
          <a:prstGeom prst="rect">
            <a:avLst/>
          </a:prstGeom>
          <a:noFill/>
          <a:ln>
            <a:noFill/>
          </a:ln>
        </p:spPr>
      </p:sp>
      <p:sp>
        <p:nvSpPr>
          <p:cNvPr id="79" name="Google Shape;79;p10"/>
          <p:cNvSpPr txBox="1"/>
          <p:nvPr>
            <p:ph type="title"/>
          </p:nvPr>
        </p:nvSpPr>
        <p:spPr>
          <a:xfrm>
            <a:off x="1948800" y="4014450"/>
            <a:ext cx="5246400" cy="4416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1pPr>
            <a:lvl2pPr indent="-304800" lvl="1" marL="91440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2pPr>
            <a:lvl3pPr indent="-304800" lvl="2" marL="137160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3pPr>
            <a:lvl4pPr indent="-304800" lvl="3" marL="182880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4pPr>
            <a:lvl5pPr indent="-304800" lvl="4" marL="228600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5pPr>
            <a:lvl6pPr indent="-304800" lvl="5" marL="274320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6pPr>
            <a:lvl7pPr indent="-304800" lvl="6" marL="320040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7pPr>
            <a:lvl8pPr indent="-304800" lvl="7" marL="365760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8pPr>
            <a:lvl9pPr indent="-304800" lvl="8" marL="411480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40" name="Shape 240"/>
        <p:cNvGrpSpPr/>
        <p:nvPr/>
      </p:nvGrpSpPr>
      <p:grpSpPr>
        <a:xfrm>
          <a:off x="0" y="0"/>
          <a:ext cx="0" cy="0"/>
          <a:chOff x="0" y="0"/>
          <a:chExt cx="0" cy="0"/>
        </a:xfrm>
      </p:grpSpPr>
      <p:sp>
        <p:nvSpPr>
          <p:cNvPr id="241" name="Google Shape;241;p27"/>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42" name="Google Shape;242;p27"/>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8ETAXkYcNgZdLJAqOWT5whwnxw3CDhSNQwsf2BLzVqM/copy#gid=312336027" TargetMode="External"/><Relationship Id="rId5"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18.jpg"/><Relationship Id="rId4" Type="http://schemas.openxmlformats.org/officeDocument/2006/relationships/image" Target="../media/image21.jpg"/><Relationship Id="rId5" Type="http://schemas.openxmlformats.org/officeDocument/2006/relationships/image" Target="../media/image1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8ETAXkYcNgZdLJAqOWT5whwnxw3CDhSNQwsf2BLzVqM/copy#gid=0" TargetMode="External"/><Relationship Id="rId5"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8ETAXkYcNgZdLJAqOWT5whwnxw3CDhSNQwsf2BLzVqM/copy#gid=1949636910" TargetMode="External"/><Relationship Id="rId5" Type="http://schemas.openxmlformats.org/officeDocument/2006/relationships/image" Target="../media/image6.png"/></Relationships>
</file>

<file path=ppt/slides/_rels/slide2.xml.rels><?xml version="1.0" encoding="UTF-8" standalone="yes"?><Relationships xmlns="http://schemas.openxmlformats.org/package/2006/relationships"><Relationship Id="rId20" Type="http://schemas.openxmlformats.org/officeDocument/2006/relationships/hyperlink" Target="https://www.videvo.net/?utm_source=slidesgo_template&amp;utm_medium=referral-link&amp;utm_campaign=sg_resources&amp;utm_content=videvo" TargetMode="External"/><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25.xml"/><Relationship Id="rId4" Type="http://schemas.openxmlformats.org/officeDocument/2006/relationships/slide" Target="/ppt/slides/slide22.xml"/><Relationship Id="rId9" Type="http://schemas.openxmlformats.org/officeDocument/2006/relationships/slide" Target="/ppt/slides/slide25.xml"/><Relationship Id="rId5" Type="http://schemas.openxmlformats.org/officeDocument/2006/relationships/slide" Target="/ppt/slides/slide22.xml"/><Relationship Id="rId6" Type="http://schemas.openxmlformats.org/officeDocument/2006/relationships/slide" Target="/ppt/slides/slide21.xml"/><Relationship Id="rId7" Type="http://schemas.openxmlformats.org/officeDocument/2006/relationships/slide" Target="/ppt/slides/slide21.xml"/><Relationship Id="rId8" Type="http://schemas.openxmlformats.org/officeDocument/2006/relationships/slide" Target="/ppt/slides/slide20.xml"/><Relationship Id="rId11" Type="http://schemas.openxmlformats.org/officeDocument/2006/relationships/slide" Target="/ppt/slides/slide27.xml"/><Relationship Id="rId10" Type="http://schemas.openxmlformats.org/officeDocument/2006/relationships/slide" Target="/ppt/slides/slide33.xml"/><Relationship Id="rId13" Type="http://schemas.openxmlformats.org/officeDocument/2006/relationships/hyperlink" Target="https://bit.ly/3A1uf1Q" TargetMode="External"/><Relationship Id="rId12"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5" Type="http://schemas.openxmlformats.org/officeDocument/2006/relationships/hyperlink" Target="http://bit.ly/33VAFh3" TargetMode="External"/><Relationship Id="rId14" Type="http://schemas.openxmlformats.org/officeDocument/2006/relationships/hyperlink" Target="http://bit.ly/30B07Gq" TargetMode="External"/><Relationship Id="rId17" Type="http://schemas.openxmlformats.org/officeDocument/2006/relationships/hyperlink" Target="https://www.flaticon.com/?utm_source=slidesgo_template&amp;utm_medium=referral-link&amp;utm_campaign=promo-slide&amp;utm_term=slidesgo&amp;utm_content=flaticon" TargetMode="External"/><Relationship Id="rId16" Type="http://schemas.openxmlformats.org/officeDocument/2006/relationships/hyperlink" Target="https://www.freepik.com/?utm_source=slidesgo_template&amp;utm_medium=referral-link&amp;utm_campaign=promo-slide&amp;utm_term=slidesgo&amp;utm_content=freepik" TargetMode="External"/><Relationship Id="rId19" Type="http://schemas.openxmlformats.org/officeDocument/2006/relationships/hyperlink" Target="https://wepik.com/?utm_source=slidesgo_template&amp;utm_medium=referral-link&amp;utm_campaign=promo-slide&amp;utm_term=slidesgo&amp;utm_content=wepik" TargetMode="External"/><Relationship Id="rId18" Type="http://schemas.openxmlformats.org/officeDocument/2006/relationships/hyperlink" Target="https://storyset.com/?utm_source=slidesgo_template&amp;utm_medium=referral-link&amp;utm_campaign=promo-slide&amp;utm_term=slidesgo&amp;utm_content=storyse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hyperlink" Target="https://www.freepik.com/free-vector/realistic-vhs-effect-background_36860829.htm/?utm_source=slidesgo_template&amp;utm_medium=referral-link&amp;utm_campaign=sg_resources&amp;utm_content=freepik" TargetMode="External"/><Relationship Id="rId4" Type="http://schemas.openxmlformats.org/officeDocument/2006/relationships/hyperlink" Target="https://www.freepik.com/free-vector/realistic-vhs-effect-background_36860768.htm/?utm_source=slidesgo_template&amp;utm_medium=referral-link&amp;utm_campaign=sg_resources&amp;utm_content=freepik" TargetMode="External"/><Relationship Id="rId5" Type="http://schemas.openxmlformats.org/officeDocument/2006/relationships/hyperlink" Target="https://www.freepik.com/free-vector/flat-design-cinema-festival-instagram-posts-template_34300693.htm/?utm_source=slidesgo_template&amp;utm_medium=referral-link&amp;utm_campaign=sg_resources&amp;utm_content=freepik" TargetMode="External"/><Relationship Id="rId6" Type="http://schemas.openxmlformats.org/officeDocument/2006/relationships/image" Target="../media/image10.jpg"/><Relationship Id="rId7"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hyperlink" Target="https://www.freepik.com/free-vector/flat-design-cinema-festival-instagram-posts_34594028.htm/?utm_source=slidesgo_template&amp;utm_medium=referral-link&amp;utm_campaign=sg_resources&amp;utm_content=freepik" TargetMode="External"/><Relationship Id="rId4" Type="http://schemas.openxmlformats.org/officeDocument/2006/relationships/hyperlink" Target="https://www.freepik.com/free-vector/realistic-vhs-effect-background_36860824.htm/?utm_source=slidesgo_template&amp;utm_medium=referral-link&amp;utm_campaign=sg_resources&amp;utm_content=freepik" TargetMode="External"/><Relationship Id="rId9" Type="http://schemas.openxmlformats.org/officeDocument/2006/relationships/hyperlink" Target="https://www.freepik.com/free-photo/camcorder-with-filmstrip-peach-colored-backdrop_4806869.htm/?utm_source=slidesgo_template&amp;utm_medium=referral-link&amp;utm_campaign=sg_resources&amp;utm_content=freepik" TargetMode="External"/><Relationship Id="rId5" Type="http://schemas.openxmlformats.org/officeDocument/2006/relationships/hyperlink" Target="https://www.freepik.com/free-vector/realistic-vhs-effect-background_36860818.htm/?utm_source=slidesgo_template&amp;utm_medium=referral-link&amp;utm_campaign=sg_resources&amp;utm_content=freepik" TargetMode="External"/><Relationship Id="rId6" Type="http://schemas.openxmlformats.org/officeDocument/2006/relationships/hyperlink" Target="https://www.freepik.com/free-vector/realistic-vhs-effect-background_36860807.htm/?utm_source=slidesgo_template&amp;utm_medium=referral-link&amp;utm_campaign=sg_resources&amp;utm_content=freepik" TargetMode="External"/><Relationship Id="rId7" Type="http://schemas.openxmlformats.org/officeDocument/2006/relationships/hyperlink" Target="https://www.freepik.com/free-vector/realistic-vhs-effect-background_36860790.htm/?utm_source=slidesgo_template&amp;utm_medium=referral-link&amp;utm_campaign=sg_resources&amp;utm_content=freepik" TargetMode="External"/><Relationship Id="rId8" Type="http://schemas.openxmlformats.org/officeDocument/2006/relationships/hyperlink" Target="https://www.freepik.com/free-vector/realistic-vhs-effect-background_36860802.htm/?utm_source=slidesgo_template&amp;utm_medium=referral-link&amp;utm_campaign=sg_resources&amp;utm_content=freepik" TargetMode="External"/><Relationship Id="rId11" Type="http://schemas.openxmlformats.org/officeDocument/2006/relationships/hyperlink" Target="https://www.freepik.com/free-photo/people-working-together-new-movie_17342929.htm/?utm_source=slidesgo_template&amp;utm_medium=referral-link&amp;utm_campaign=sg_resources&amp;utm_content=freepik" TargetMode="External"/><Relationship Id="rId10" Type="http://schemas.openxmlformats.org/officeDocument/2006/relationships/hyperlink" Target="https://www.freepik.com/free-photo/young-woman-looking-photos_7570341.htm/?utm_source=slidesgo_template&amp;utm_medium=referral-link&amp;utm_campaign=sg_resources&amp;utm_content=freepik" TargetMode="External"/><Relationship Id="rId12" Type="http://schemas.openxmlformats.org/officeDocument/2006/relationships/hyperlink" Target="https://www.freepik.com/free-photo/set-designer-work-indoors_33412052.htm/?utm_source=slidesgo_template&amp;utm_medium=referral-link&amp;utm_campaign=sg_resources&amp;utm_content=freepik"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3.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4.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Relationship Id="rId3" Type="http://schemas.openxmlformats.org/officeDocument/2006/relationships/hyperlink" Target="https://fonts.google.com/specimen/Oswald" TargetMode="External"/><Relationship Id="rId4" Type="http://schemas.openxmlformats.org/officeDocument/2006/relationships/hyperlink" Target="https://fonts.google.com/specimen/Archivo"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12.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4.png"/><Relationship Id="rId14" Type="http://schemas.openxmlformats.org/officeDocument/2006/relationships/image" Target="../media/image13.png"/><Relationship Id="rId17" Type="http://schemas.openxmlformats.org/officeDocument/2006/relationships/image" Target="../media/image15.png"/><Relationship Id="rId16" Type="http://schemas.openxmlformats.org/officeDocument/2006/relationships/image" Target="../media/image16.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xml"/><Relationship Id="rId3" Type="http://schemas.openxmlformats.org/officeDocument/2006/relationships/hyperlink" Target="https://bit.ly/2ZjL1pd"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 Id="rId3" Type="http://schemas.openxmlformats.org/officeDocument/2006/relationships/hyperlink" Target="https://workspace.google.com/marketplace/app/icons_for_slides_docs/381578326502"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9.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0.xml"/><Relationship Id="rId3" Type="http://schemas.openxmlformats.org/officeDocument/2006/relationships/hyperlink" Target="http://bit.ly/2PfT4lq" TargetMode="Externa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0"/>
          <p:cNvSpPr txBox="1"/>
          <p:nvPr>
            <p:ph type="ctrTitle"/>
          </p:nvPr>
        </p:nvSpPr>
        <p:spPr>
          <a:xfrm>
            <a:off x="2372556" y="1608363"/>
            <a:ext cx="4762800" cy="152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DOCUMENTARY FILM PROJECT PROPOSAL </a:t>
            </a:r>
            <a:endParaRPr/>
          </a:p>
        </p:txBody>
      </p:sp>
      <p:sp>
        <p:nvSpPr>
          <p:cNvPr id="251" name="Google Shape;251;p30"/>
          <p:cNvSpPr txBox="1"/>
          <p:nvPr>
            <p:ph idx="1" type="subTitle"/>
          </p:nvPr>
        </p:nvSpPr>
        <p:spPr>
          <a:xfrm>
            <a:off x="2372556" y="3137038"/>
            <a:ext cx="4762800" cy="39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sp>
        <p:nvSpPr>
          <p:cNvPr id="252" name="Google Shape;252;p30"/>
          <p:cNvSpPr/>
          <p:nvPr/>
        </p:nvSpPr>
        <p:spPr>
          <a:xfrm>
            <a:off x="2008644" y="1847885"/>
            <a:ext cx="272400" cy="272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9"/>
          <p:cNvSpPr txBox="1"/>
          <p:nvPr>
            <p:ph idx="1" type="subTitle"/>
          </p:nvPr>
        </p:nvSpPr>
        <p:spPr>
          <a:xfrm>
            <a:off x="755804" y="3073802"/>
            <a:ext cx="2382900" cy="35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Break-even point </a:t>
            </a:r>
            <a:endParaRPr/>
          </a:p>
        </p:txBody>
      </p:sp>
      <p:sp>
        <p:nvSpPr>
          <p:cNvPr id="348" name="Google Shape;348;p39"/>
          <p:cNvSpPr txBox="1"/>
          <p:nvPr>
            <p:ph type="title"/>
          </p:nvPr>
        </p:nvSpPr>
        <p:spPr>
          <a:xfrm>
            <a:off x="755796" y="2304898"/>
            <a:ext cx="23829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200 units</a:t>
            </a:r>
            <a:endParaRPr/>
          </a:p>
        </p:txBody>
      </p:sp>
      <p:sp>
        <p:nvSpPr>
          <p:cNvPr id="349" name="Google Shape;349;p39"/>
          <p:cNvSpPr txBox="1"/>
          <p:nvPr>
            <p:ph idx="2" type="title"/>
          </p:nvPr>
        </p:nvSpPr>
        <p:spPr>
          <a:xfrm>
            <a:off x="3380550" y="2304892"/>
            <a:ext cx="23829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$500,000</a:t>
            </a:r>
            <a:endParaRPr/>
          </a:p>
        </p:txBody>
      </p:sp>
      <p:sp>
        <p:nvSpPr>
          <p:cNvPr id="350" name="Google Shape;350;p39"/>
          <p:cNvSpPr txBox="1"/>
          <p:nvPr>
            <p:ph idx="3" type="subTitle"/>
          </p:nvPr>
        </p:nvSpPr>
        <p:spPr>
          <a:xfrm>
            <a:off x="3380554" y="3073808"/>
            <a:ext cx="2382900" cy="35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 profit of the project</a:t>
            </a:r>
            <a:endParaRPr/>
          </a:p>
        </p:txBody>
      </p:sp>
      <p:sp>
        <p:nvSpPr>
          <p:cNvPr id="351" name="Google Shape;351;p39"/>
          <p:cNvSpPr txBox="1"/>
          <p:nvPr>
            <p:ph idx="4" type="title"/>
          </p:nvPr>
        </p:nvSpPr>
        <p:spPr>
          <a:xfrm>
            <a:off x="6005296" y="2304898"/>
            <a:ext cx="23829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25%</a:t>
            </a:r>
            <a:endParaRPr/>
          </a:p>
        </p:txBody>
      </p:sp>
      <p:sp>
        <p:nvSpPr>
          <p:cNvPr id="352" name="Google Shape;352;p39"/>
          <p:cNvSpPr txBox="1"/>
          <p:nvPr>
            <p:ph idx="5" type="subTitle"/>
          </p:nvPr>
        </p:nvSpPr>
        <p:spPr>
          <a:xfrm>
            <a:off x="6005304" y="3073802"/>
            <a:ext cx="2382900" cy="35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Market share in the industry</a:t>
            </a:r>
            <a:endParaRPr/>
          </a:p>
        </p:txBody>
      </p:sp>
      <p:sp>
        <p:nvSpPr>
          <p:cNvPr id="353" name="Google Shape;353;p39"/>
          <p:cNvSpPr/>
          <p:nvPr/>
        </p:nvSpPr>
        <p:spPr>
          <a:xfrm>
            <a:off x="4435800" y="1718400"/>
            <a:ext cx="272400" cy="272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0"/>
          <p:cNvSpPr txBox="1"/>
          <p:nvPr>
            <p:ph type="title"/>
          </p:nvPr>
        </p:nvSpPr>
        <p:spPr>
          <a:xfrm>
            <a:off x="3243141" y="1838400"/>
            <a:ext cx="3158700" cy="105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10 million</a:t>
            </a:r>
            <a:endParaRPr/>
          </a:p>
        </p:txBody>
      </p:sp>
      <p:sp>
        <p:nvSpPr>
          <p:cNvPr id="359" name="Google Shape;359;p40"/>
          <p:cNvSpPr txBox="1"/>
          <p:nvPr>
            <p:ph idx="1" type="subTitle"/>
          </p:nvPr>
        </p:nvSpPr>
        <p:spPr>
          <a:xfrm>
            <a:off x="3243141" y="2891100"/>
            <a:ext cx="3158700" cy="41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First-year revenue of the project</a:t>
            </a:r>
            <a:endParaRPr/>
          </a:p>
        </p:txBody>
      </p:sp>
      <p:sp>
        <p:nvSpPr>
          <p:cNvPr id="360" name="Google Shape;360;p40"/>
          <p:cNvSpPr/>
          <p:nvPr/>
        </p:nvSpPr>
        <p:spPr>
          <a:xfrm>
            <a:off x="2742159" y="2228550"/>
            <a:ext cx="272400" cy="272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DATA</a:t>
            </a:r>
            <a:endParaRPr/>
          </a:p>
        </p:txBody>
      </p:sp>
      <p:sp>
        <p:nvSpPr>
          <p:cNvPr id="366" name="Google Shape;366;p41"/>
          <p:cNvSpPr txBox="1"/>
          <p:nvPr>
            <p:ph idx="4294967295" type="title"/>
          </p:nvPr>
        </p:nvSpPr>
        <p:spPr>
          <a:xfrm>
            <a:off x="5766000" y="1667788"/>
            <a:ext cx="2658000" cy="53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BENEFITS OF USING GRAPHS</a:t>
            </a:r>
            <a:endParaRPr sz="1800"/>
          </a:p>
        </p:txBody>
      </p:sp>
      <p:sp>
        <p:nvSpPr>
          <p:cNvPr id="367" name="Google Shape;367;p41"/>
          <p:cNvSpPr txBox="1"/>
          <p:nvPr/>
        </p:nvSpPr>
        <p:spPr>
          <a:xfrm>
            <a:off x="981900" y="4389200"/>
            <a:ext cx="7180200" cy="21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Archivo"/>
                <a:ea typeface="Archivo"/>
                <a:cs typeface="Archivo"/>
                <a:sym typeface="Archivo"/>
              </a:rPr>
              <a:t>Follow the link in the graph to modify its data and then paste the new one here. </a:t>
            </a:r>
            <a:r>
              <a:rPr b="1" lang="en" sz="1000" u="sng">
                <a:solidFill>
                  <a:schemeClr val="dk1"/>
                </a:solidFill>
                <a:latin typeface="Archivo"/>
                <a:ea typeface="Archivo"/>
                <a:cs typeface="Archivo"/>
                <a:sym typeface="Archivo"/>
                <a:hlinkClick r:id="rId3">
                  <a:extLst>
                    <a:ext uri="{A12FA001-AC4F-418D-AE19-62706E023703}">
                      <ahyp:hlinkClr val="tx"/>
                    </a:ext>
                  </a:extLst>
                </a:hlinkClick>
              </a:rPr>
              <a:t>For more info, click here</a:t>
            </a:r>
            <a:endParaRPr b="1" sz="1000" u="sng">
              <a:solidFill>
                <a:schemeClr val="dk1"/>
              </a:solidFill>
              <a:latin typeface="Archivo"/>
              <a:ea typeface="Archivo"/>
              <a:cs typeface="Archivo"/>
              <a:sym typeface="Archivo"/>
            </a:endParaRPr>
          </a:p>
        </p:txBody>
      </p:sp>
      <p:sp>
        <p:nvSpPr>
          <p:cNvPr id="368" name="Google Shape;368;p41"/>
          <p:cNvSpPr txBox="1"/>
          <p:nvPr>
            <p:ph idx="4294967295" type="subTitle"/>
          </p:nvPr>
        </p:nvSpPr>
        <p:spPr>
          <a:xfrm>
            <a:off x="5766000" y="2141638"/>
            <a:ext cx="2658000" cy="1597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Graphs </a:t>
            </a:r>
            <a:r>
              <a:rPr lang="en"/>
              <a:t>in project proposals offer visual organization, enabling clear presentation of information in a structured format. They enhance the visual appeal, facilitate data comparison and improve overall clarity and professionalism of your project proposal</a:t>
            </a:r>
            <a:endParaRPr/>
          </a:p>
        </p:txBody>
      </p:sp>
      <p:pic>
        <p:nvPicPr>
          <p:cNvPr id="369" name="Google Shape;369;p41">
            <a:hlinkClick r:id="rId4"/>
          </p:cNvPr>
          <p:cNvPicPr preferRelativeResize="0"/>
          <p:nvPr/>
        </p:nvPicPr>
        <p:blipFill>
          <a:blip r:embed="rId5">
            <a:alphaModFix/>
          </a:blip>
          <a:stretch>
            <a:fillRect/>
          </a:stretch>
        </p:blipFill>
        <p:spPr>
          <a:xfrm>
            <a:off x="720001" y="1345604"/>
            <a:ext cx="4391976" cy="271570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ACTIVITIES</a:t>
            </a:r>
            <a:endParaRPr/>
          </a:p>
        </p:txBody>
      </p:sp>
      <p:graphicFrame>
        <p:nvGraphicFramePr>
          <p:cNvPr id="375" name="Google Shape;375;p42"/>
          <p:cNvGraphicFramePr/>
          <p:nvPr/>
        </p:nvGraphicFramePr>
        <p:xfrm>
          <a:off x="720000" y="1238085"/>
          <a:ext cx="3000000" cy="3000000"/>
        </p:xfrm>
        <a:graphic>
          <a:graphicData uri="http://schemas.openxmlformats.org/drawingml/2006/table">
            <a:tbl>
              <a:tblPr>
                <a:noFill/>
                <a:tableStyleId>{63D2D11B-E809-450D-91AF-BD18A2D3A224}</a:tableStyleId>
              </a:tblPr>
              <a:tblGrid>
                <a:gridCol w="1464375"/>
                <a:gridCol w="1247925"/>
                <a:gridCol w="1247925"/>
                <a:gridCol w="1247925"/>
                <a:gridCol w="1247925"/>
                <a:gridCol w="1247925"/>
              </a:tblGrid>
              <a:tr h="304075">
                <a:tc>
                  <a:txBody>
                    <a:bodyPr/>
                    <a:lstStyle/>
                    <a:p>
                      <a:pPr indent="0" lvl="0" marL="0" rtl="0" algn="l">
                        <a:spcBef>
                          <a:spcPts val="0"/>
                        </a:spcBef>
                        <a:spcAft>
                          <a:spcPts val="0"/>
                        </a:spcAft>
                        <a:buNone/>
                      </a:pPr>
                      <a:r>
                        <a:rPr lang="en" sz="1800">
                          <a:solidFill>
                            <a:schemeClr val="dk1"/>
                          </a:solidFill>
                          <a:latin typeface="Oswald"/>
                          <a:ea typeface="Oswald"/>
                          <a:cs typeface="Oswald"/>
                          <a:sym typeface="Oswald"/>
                        </a:rPr>
                        <a:t>ACTIVITY</a:t>
                      </a:r>
                      <a:endParaRPr sz="1800">
                        <a:solidFill>
                          <a:schemeClr val="dk1"/>
                        </a:solidFill>
                        <a:latin typeface="Oswald"/>
                        <a:ea typeface="Oswald"/>
                        <a:cs typeface="Oswald"/>
                        <a:sym typeface="Oswald"/>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Oswald"/>
                          <a:ea typeface="Oswald"/>
                          <a:cs typeface="Oswald"/>
                          <a:sym typeface="Oswald"/>
                        </a:rPr>
                        <a:t>START DATE</a:t>
                      </a:r>
                      <a:endParaRPr sz="1800">
                        <a:solidFill>
                          <a:schemeClr val="dk1"/>
                        </a:solidFill>
                        <a:latin typeface="Oswald"/>
                        <a:ea typeface="Oswald"/>
                        <a:cs typeface="Oswald"/>
                        <a:sym typeface="Oswald"/>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Oswald"/>
                          <a:ea typeface="Oswald"/>
                          <a:cs typeface="Oswald"/>
                          <a:sym typeface="Oswald"/>
                        </a:rPr>
                        <a:t>END DATE</a:t>
                      </a:r>
                      <a:endParaRPr sz="1800">
                        <a:solidFill>
                          <a:schemeClr val="dk1"/>
                        </a:solidFill>
                        <a:latin typeface="Oswald"/>
                        <a:ea typeface="Oswald"/>
                        <a:cs typeface="Oswald"/>
                        <a:sym typeface="Oswald"/>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sz="1800">
                          <a:solidFill>
                            <a:schemeClr val="dk1"/>
                          </a:solidFill>
                          <a:latin typeface="Oswald"/>
                          <a:ea typeface="Oswald"/>
                          <a:cs typeface="Oswald"/>
                          <a:sym typeface="Oswald"/>
                        </a:rPr>
                        <a:t>RESOURCE</a:t>
                      </a:r>
                      <a:endParaRPr sz="1800">
                        <a:solidFill>
                          <a:schemeClr val="dk1"/>
                        </a:solidFill>
                        <a:latin typeface="Oswald"/>
                        <a:ea typeface="Oswald"/>
                        <a:cs typeface="Oswald"/>
                        <a:sym typeface="Oswald"/>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Oswald"/>
                          <a:ea typeface="Oswald"/>
                          <a:cs typeface="Oswald"/>
                          <a:sym typeface="Oswald"/>
                        </a:rPr>
                        <a:t>COST</a:t>
                      </a:r>
                      <a:endParaRPr sz="1800">
                        <a:solidFill>
                          <a:schemeClr val="dk1"/>
                        </a:solidFill>
                        <a:latin typeface="Oswald"/>
                        <a:ea typeface="Oswald"/>
                        <a:cs typeface="Oswald"/>
                        <a:sym typeface="Oswald"/>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Oswald"/>
                          <a:ea typeface="Oswald"/>
                          <a:cs typeface="Oswald"/>
                          <a:sym typeface="Oswald"/>
                        </a:rPr>
                        <a:t>REVENUE</a:t>
                      </a:r>
                      <a:endParaRPr sz="1800">
                        <a:solidFill>
                          <a:schemeClr val="dk1"/>
                        </a:solidFill>
                        <a:latin typeface="Oswald"/>
                        <a:ea typeface="Oswald"/>
                        <a:cs typeface="Oswald"/>
                        <a:sym typeface="Oswald"/>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60850">
                <a:tc>
                  <a:txBody>
                    <a:bodyPr/>
                    <a:lstStyle/>
                    <a:p>
                      <a:pPr indent="0" lvl="0" marL="0" rtl="0" algn="l">
                        <a:spcBef>
                          <a:spcPts val="0"/>
                        </a:spcBef>
                        <a:spcAft>
                          <a:spcPts val="0"/>
                        </a:spcAft>
                        <a:buNone/>
                      </a:pPr>
                      <a:r>
                        <a:rPr b="1" lang="en" sz="1200">
                          <a:solidFill>
                            <a:schemeClr val="dk1"/>
                          </a:solidFill>
                          <a:latin typeface="Archivo"/>
                          <a:ea typeface="Archivo"/>
                          <a:cs typeface="Archivo"/>
                          <a:sym typeface="Archivo"/>
                        </a:rPr>
                        <a:t>Market research</a:t>
                      </a:r>
                      <a:endParaRPr b="1" sz="1200">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rchivo"/>
                          <a:ea typeface="Archivo"/>
                          <a:cs typeface="Archivo"/>
                          <a:sym typeface="Archivo"/>
                        </a:rPr>
                        <a:t>1/1/20XX</a:t>
                      </a:r>
                      <a:endParaRPr sz="1200">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rchivo"/>
                          <a:ea typeface="Archivo"/>
                          <a:cs typeface="Archivo"/>
                          <a:sym typeface="Archivo"/>
                        </a:rPr>
                        <a:t>1/15/20XX</a:t>
                      </a:r>
                      <a:endParaRPr sz="1200">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rchivo"/>
                          <a:ea typeface="Archivo"/>
                          <a:cs typeface="Archivo"/>
                          <a:sym typeface="Archivo"/>
                        </a:rPr>
                        <a:t>Market</a:t>
                      </a:r>
                      <a:endParaRPr sz="1200">
                        <a:solidFill>
                          <a:schemeClr val="dk1"/>
                        </a:solidFill>
                        <a:latin typeface="Archivo"/>
                        <a:ea typeface="Archivo"/>
                        <a:cs typeface="Archivo"/>
                        <a:sym typeface="Archivo"/>
                      </a:endParaRPr>
                    </a:p>
                    <a:p>
                      <a:pPr indent="0" lvl="0" marL="0" rtl="0" algn="ctr">
                        <a:spcBef>
                          <a:spcPts val="0"/>
                        </a:spcBef>
                        <a:spcAft>
                          <a:spcPts val="0"/>
                        </a:spcAft>
                        <a:buNone/>
                      </a:pPr>
                      <a:r>
                        <a:rPr lang="en" sz="1200">
                          <a:solidFill>
                            <a:schemeClr val="dk1"/>
                          </a:solidFill>
                          <a:latin typeface="Archivo"/>
                          <a:ea typeface="Archivo"/>
                          <a:cs typeface="Archivo"/>
                          <a:sym typeface="Archivo"/>
                        </a:rPr>
                        <a:t>research firm</a:t>
                      </a:r>
                      <a:endParaRPr sz="1200">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rchivo"/>
                          <a:ea typeface="Archivo"/>
                          <a:cs typeface="Archivo"/>
                          <a:sym typeface="Archivo"/>
                        </a:rPr>
                        <a:t>$20,000</a:t>
                      </a:r>
                      <a:endParaRPr sz="1200">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rchivo"/>
                          <a:ea typeface="Archivo"/>
                          <a:cs typeface="Archivo"/>
                          <a:sym typeface="Archivo"/>
                        </a:rPr>
                        <a:t>$100,000</a:t>
                      </a:r>
                      <a:endParaRPr sz="1200">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60850">
                <a:tc>
                  <a:txBody>
                    <a:bodyPr/>
                    <a:lstStyle/>
                    <a:p>
                      <a:pPr indent="0" lvl="0" marL="0" rtl="0" algn="l">
                        <a:spcBef>
                          <a:spcPts val="0"/>
                        </a:spcBef>
                        <a:spcAft>
                          <a:spcPts val="0"/>
                        </a:spcAft>
                        <a:buNone/>
                      </a:pPr>
                      <a:r>
                        <a:rPr b="1" lang="en" sz="1200">
                          <a:solidFill>
                            <a:schemeClr val="dk1"/>
                          </a:solidFill>
                          <a:latin typeface="Archivo"/>
                          <a:ea typeface="Archivo"/>
                          <a:cs typeface="Archivo"/>
                          <a:sym typeface="Archivo"/>
                        </a:rPr>
                        <a:t>Product development</a:t>
                      </a:r>
                      <a:endParaRPr b="1" sz="1200">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rchivo"/>
                          <a:ea typeface="Archivo"/>
                          <a:cs typeface="Archivo"/>
                          <a:sym typeface="Archivo"/>
                        </a:rPr>
                        <a:t>1/16/</a:t>
                      </a:r>
                      <a:r>
                        <a:rPr lang="en" sz="1200">
                          <a:solidFill>
                            <a:schemeClr val="dk1"/>
                          </a:solidFill>
                          <a:latin typeface="Archivo"/>
                          <a:ea typeface="Archivo"/>
                          <a:cs typeface="Archivo"/>
                          <a:sym typeface="Archivo"/>
                        </a:rPr>
                        <a:t>20XX</a:t>
                      </a:r>
                      <a:endParaRPr sz="1200">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rchivo"/>
                          <a:ea typeface="Archivo"/>
                          <a:cs typeface="Archivo"/>
                          <a:sym typeface="Archivo"/>
                        </a:rPr>
                        <a:t>6/30/20XX</a:t>
                      </a:r>
                      <a:endParaRPr sz="1200">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rchivo"/>
                          <a:ea typeface="Archivo"/>
                          <a:cs typeface="Archivo"/>
                          <a:sym typeface="Archivo"/>
                        </a:rPr>
                        <a:t>R&amp;D team</a:t>
                      </a:r>
                      <a:endParaRPr sz="1200">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rchivo"/>
                          <a:ea typeface="Archivo"/>
                          <a:cs typeface="Archivo"/>
                          <a:sym typeface="Archivo"/>
                        </a:rPr>
                        <a:t>$200,000</a:t>
                      </a:r>
                      <a:endParaRPr sz="1200">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rchivo"/>
                          <a:ea typeface="Archivo"/>
                          <a:cs typeface="Archivo"/>
                          <a:sym typeface="Archivo"/>
                        </a:rPr>
                        <a:t>$500,000</a:t>
                      </a:r>
                      <a:endParaRPr sz="1200">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07575">
                <a:tc>
                  <a:txBody>
                    <a:bodyPr/>
                    <a:lstStyle/>
                    <a:p>
                      <a:pPr indent="0" lvl="0" marL="0" rtl="0" algn="l">
                        <a:spcBef>
                          <a:spcPts val="0"/>
                        </a:spcBef>
                        <a:spcAft>
                          <a:spcPts val="0"/>
                        </a:spcAft>
                        <a:buNone/>
                      </a:pPr>
                      <a:r>
                        <a:rPr b="1" lang="en" sz="1200">
                          <a:solidFill>
                            <a:schemeClr val="dk1"/>
                          </a:solidFill>
                          <a:latin typeface="Archivo"/>
                          <a:ea typeface="Archivo"/>
                          <a:cs typeface="Archivo"/>
                          <a:sym typeface="Archivo"/>
                        </a:rPr>
                        <a:t>Beta testing</a:t>
                      </a:r>
                      <a:endParaRPr b="1" sz="1200">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rchivo"/>
                          <a:ea typeface="Archivo"/>
                          <a:cs typeface="Archivo"/>
                          <a:sym typeface="Archivo"/>
                        </a:rPr>
                        <a:t>7/1/</a:t>
                      </a:r>
                      <a:r>
                        <a:rPr lang="en" sz="1200">
                          <a:solidFill>
                            <a:schemeClr val="dk1"/>
                          </a:solidFill>
                          <a:latin typeface="Archivo"/>
                          <a:ea typeface="Archivo"/>
                          <a:cs typeface="Archivo"/>
                          <a:sym typeface="Archivo"/>
                        </a:rPr>
                        <a:t>20XX</a:t>
                      </a:r>
                      <a:endParaRPr sz="1200">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rchivo"/>
                          <a:ea typeface="Archivo"/>
                          <a:cs typeface="Archivo"/>
                          <a:sym typeface="Archivo"/>
                        </a:rPr>
                        <a:t>8/15/20XX</a:t>
                      </a:r>
                      <a:endParaRPr sz="1200">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rchivo"/>
                          <a:ea typeface="Archivo"/>
                          <a:cs typeface="Archivo"/>
                          <a:sym typeface="Archivo"/>
                        </a:rPr>
                        <a:t>Beta testers</a:t>
                      </a:r>
                      <a:endParaRPr sz="1200">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rchivo"/>
                          <a:ea typeface="Archivo"/>
                          <a:cs typeface="Archivo"/>
                          <a:sym typeface="Archivo"/>
                        </a:rPr>
                        <a:t>$10,000</a:t>
                      </a:r>
                      <a:endParaRPr sz="1200">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rchivo"/>
                          <a:ea typeface="Archivo"/>
                          <a:cs typeface="Archivo"/>
                          <a:sym typeface="Archivo"/>
                        </a:rPr>
                        <a:t>$300,000</a:t>
                      </a:r>
                      <a:endParaRPr sz="1200">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60850">
                <a:tc>
                  <a:txBody>
                    <a:bodyPr/>
                    <a:lstStyle/>
                    <a:p>
                      <a:pPr indent="0" lvl="0" marL="0" rtl="0" algn="l">
                        <a:spcBef>
                          <a:spcPts val="0"/>
                        </a:spcBef>
                        <a:spcAft>
                          <a:spcPts val="0"/>
                        </a:spcAft>
                        <a:buNone/>
                      </a:pPr>
                      <a:r>
                        <a:rPr b="1" lang="en" sz="1200">
                          <a:solidFill>
                            <a:schemeClr val="dk1"/>
                          </a:solidFill>
                          <a:latin typeface="Archivo"/>
                          <a:ea typeface="Archivo"/>
                          <a:cs typeface="Archivo"/>
                          <a:sym typeface="Archivo"/>
                        </a:rPr>
                        <a:t>Marketing campaign</a:t>
                      </a:r>
                      <a:endParaRPr b="1" sz="1200">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rchivo"/>
                          <a:ea typeface="Archivo"/>
                          <a:cs typeface="Archivo"/>
                          <a:sym typeface="Archivo"/>
                        </a:rPr>
                        <a:t>1/1/20XX</a:t>
                      </a:r>
                      <a:endParaRPr sz="1200">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rchivo"/>
                          <a:ea typeface="Archivo"/>
                          <a:cs typeface="Archivo"/>
                          <a:sym typeface="Archivo"/>
                        </a:rPr>
                        <a:t>1/15/20XX</a:t>
                      </a:r>
                      <a:endParaRPr sz="1200">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rchivo"/>
                          <a:ea typeface="Archivo"/>
                          <a:cs typeface="Archivo"/>
                          <a:sym typeface="Archivo"/>
                        </a:rPr>
                        <a:t>Advertising agency</a:t>
                      </a:r>
                      <a:endParaRPr sz="1200">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rchivo"/>
                          <a:ea typeface="Archivo"/>
                          <a:cs typeface="Archivo"/>
                          <a:sym typeface="Archivo"/>
                        </a:rPr>
                        <a:t>$100,000</a:t>
                      </a:r>
                      <a:endParaRPr sz="1200">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rchivo"/>
                          <a:ea typeface="Archivo"/>
                          <a:cs typeface="Archivo"/>
                          <a:sym typeface="Archivo"/>
                        </a:rPr>
                        <a:t>$700,000</a:t>
                      </a:r>
                      <a:endParaRPr sz="1200">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13700">
                <a:tc>
                  <a:txBody>
                    <a:bodyPr/>
                    <a:lstStyle/>
                    <a:p>
                      <a:pPr indent="0" lvl="0" marL="0" rtl="0" algn="l">
                        <a:spcBef>
                          <a:spcPts val="0"/>
                        </a:spcBef>
                        <a:spcAft>
                          <a:spcPts val="0"/>
                        </a:spcAft>
                        <a:buNone/>
                      </a:pPr>
                      <a:r>
                        <a:rPr b="1" lang="en" sz="1200">
                          <a:solidFill>
                            <a:schemeClr val="dk1"/>
                          </a:solidFill>
                          <a:latin typeface="Archivo"/>
                          <a:ea typeface="Archivo"/>
                          <a:cs typeface="Archivo"/>
                          <a:sym typeface="Archivo"/>
                        </a:rPr>
                        <a:t>Product launch</a:t>
                      </a:r>
                      <a:endParaRPr b="1" sz="1200">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rchivo"/>
                          <a:ea typeface="Archivo"/>
                          <a:cs typeface="Archivo"/>
                          <a:sym typeface="Archivo"/>
                        </a:rPr>
                        <a:t>1/16/20XX</a:t>
                      </a:r>
                      <a:endParaRPr sz="1200">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rchivo"/>
                          <a:ea typeface="Archivo"/>
                          <a:cs typeface="Archivo"/>
                          <a:sym typeface="Archivo"/>
                        </a:rPr>
                        <a:t>6/30/20XX</a:t>
                      </a:r>
                      <a:endParaRPr sz="1200">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rchivo"/>
                          <a:ea typeface="Archivo"/>
                          <a:cs typeface="Archivo"/>
                          <a:sym typeface="Archivo"/>
                        </a:rPr>
                        <a:t>Sales team</a:t>
                      </a:r>
                      <a:endParaRPr sz="1200">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rchivo"/>
                          <a:ea typeface="Archivo"/>
                          <a:cs typeface="Archivo"/>
                          <a:sym typeface="Archivo"/>
                        </a:rPr>
                        <a:t>$50,000</a:t>
                      </a:r>
                      <a:endParaRPr sz="1200">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rchivo"/>
                          <a:ea typeface="Archivo"/>
                          <a:cs typeface="Archivo"/>
                          <a:sym typeface="Archivo"/>
                        </a:rPr>
                        <a:t>$500,000</a:t>
                      </a:r>
                      <a:endParaRPr sz="1200">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60850">
                <a:tc>
                  <a:txBody>
                    <a:bodyPr/>
                    <a:lstStyle/>
                    <a:p>
                      <a:pPr indent="0" lvl="0" marL="0" rtl="0" algn="l">
                        <a:spcBef>
                          <a:spcPts val="0"/>
                        </a:spcBef>
                        <a:spcAft>
                          <a:spcPts val="0"/>
                        </a:spcAft>
                        <a:buNone/>
                      </a:pPr>
                      <a:r>
                        <a:rPr b="1" lang="en" sz="1200">
                          <a:solidFill>
                            <a:schemeClr val="dk1"/>
                          </a:solidFill>
                          <a:latin typeface="Archivo"/>
                          <a:ea typeface="Archivo"/>
                          <a:cs typeface="Archivo"/>
                          <a:sym typeface="Archivo"/>
                        </a:rPr>
                        <a:t>Post-launch support</a:t>
                      </a:r>
                      <a:endParaRPr b="1" sz="1200">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rchivo"/>
                          <a:ea typeface="Archivo"/>
                          <a:cs typeface="Archivo"/>
                          <a:sym typeface="Archivo"/>
                        </a:rPr>
                        <a:t>7/1/20XX</a:t>
                      </a:r>
                      <a:endParaRPr sz="1200">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rchivo"/>
                          <a:ea typeface="Archivo"/>
                          <a:cs typeface="Archivo"/>
                          <a:sym typeface="Archivo"/>
                        </a:rPr>
                        <a:t>8/15/20XX</a:t>
                      </a:r>
                      <a:endParaRPr sz="1200">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rchivo"/>
                          <a:ea typeface="Archivo"/>
                          <a:cs typeface="Archivo"/>
                          <a:sym typeface="Archivo"/>
                        </a:rPr>
                        <a:t>Support team</a:t>
                      </a:r>
                      <a:endParaRPr sz="1200">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rchivo"/>
                          <a:ea typeface="Archivo"/>
                          <a:cs typeface="Archivo"/>
                          <a:sym typeface="Archivo"/>
                        </a:rPr>
                        <a:t>$50,000</a:t>
                      </a:r>
                      <a:endParaRPr sz="1200">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rchivo"/>
                          <a:ea typeface="Archivo"/>
                          <a:cs typeface="Archivo"/>
                          <a:sym typeface="Archivo"/>
                        </a:rPr>
                        <a:t>$800,000</a:t>
                      </a:r>
                      <a:endParaRPr sz="1200">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3"/>
          <p:cNvSpPr txBox="1"/>
          <p:nvPr>
            <p:ph type="title"/>
          </p:nvPr>
        </p:nvSpPr>
        <p:spPr>
          <a:xfrm>
            <a:off x="3398924" y="1384500"/>
            <a:ext cx="4814100" cy="70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TO SHOW IN A MOCKUP</a:t>
            </a:r>
            <a:endParaRPr/>
          </a:p>
        </p:txBody>
      </p:sp>
      <p:sp>
        <p:nvSpPr>
          <p:cNvPr id="381" name="Google Shape;381;p43"/>
          <p:cNvSpPr txBox="1"/>
          <p:nvPr>
            <p:ph idx="1" type="subTitle"/>
          </p:nvPr>
        </p:nvSpPr>
        <p:spPr>
          <a:xfrm>
            <a:off x="3398924" y="2089501"/>
            <a:ext cx="4814100" cy="16695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
              <a:t>Product/website description: A brief overview of the product/website, including its key features, dimensions, and materials used</a:t>
            </a:r>
            <a:endParaRPr/>
          </a:p>
          <a:p>
            <a:pPr indent="-304800" lvl="0" marL="457200" rtl="0" algn="l">
              <a:spcBef>
                <a:spcPts val="0"/>
              </a:spcBef>
              <a:spcAft>
                <a:spcPts val="0"/>
              </a:spcAft>
              <a:buSzPts val="1200"/>
              <a:buAutoNum type="arabicPeriod"/>
            </a:pPr>
            <a:r>
              <a:rPr lang="en"/>
              <a:t>Features and benefits: A detailed explanation of the product's/website's features and how they will benefit the user</a:t>
            </a:r>
            <a:endParaRPr/>
          </a:p>
          <a:p>
            <a:pPr indent="-304800" lvl="0" marL="457200" rtl="0" algn="l">
              <a:spcBef>
                <a:spcPts val="0"/>
              </a:spcBef>
              <a:spcAft>
                <a:spcPts val="0"/>
              </a:spcAft>
              <a:buSzPts val="1200"/>
              <a:buAutoNum type="arabicPeriod"/>
            </a:pPr>
            <a:r>
              <a:rPr lang="en"/>
              <a:t>Technical specifications: A list of the product's/website's technical specifications, such as dimensions, weight, power requirements, connectivity options and hosting platform</a:t>
            </a:r>
            <a:endParaRPr/>
          </a:p>
        </p:txBody>
      </p:sp>
      <p:sp>
        <p:nvSpPr>
          <p:cNvPr id="382" name="Google Shape;382;p43"/>
          <p:cNvSpPr/>
          <p:nvPr/>
        </p:nvSpPr>
        <p:spPr>
          <a:xfrm>
            <a:off x="1010028" y="891931"/>
            <a:ext cx="1664617" cy="3176204"/>
          </a:xfrm>
          <a:custGeom>
            <a:rect b="b" l="l" r="r" t="t"/>
            <a:pathLst>
              <a:path extrusionOk="0" h="161331" w="84552">
                <a:moveTo>
                  <a:pt x="1" y="1"/>
                </a:moveTo>
                <a:lnTo>
                  <a:pt x="1" y="161331"/>
                </a:lnTo>
                <a:lnTo>
                  <a:pt x="84551" y="161331"/>
                </a:lnTo>
                <a:lnTo>
                  <a:pt x="84551" y="1"/>
                </a:lnTo>
                <a:close/>
              </a:path>
            </a:pathLst>
          </a:custGeom>
          <a:solidFill>
            <a:srgbClr val="909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43"/>
          <p:cNvGrpSpPr/>
          <p:nvPr/>
        </p:nvGrpSpPr>
        <p:grpSpPr>
          <a:xfrm>
            <a:off x="930976" y="709411"/>
            <a:ext cx="1834973" cy="3724678"/>
            <a:chOff x="5186401" y="494525"/>
            <a:chExt cx="1834973" cy="3724678"/>
          </a:xfrm>
        </p:grpSpPr>
        <p:sp>
          <p:nvSpPr>
            <p:cNvPr id="384" name="Google Shape;384;p43"/>
            <p:cNvSpPr/>
            <p:nvPr/>
          </p:nvSpPr>
          <p:spPr>
            <a:xfrm>
              <a:off x="5186401" y="494525"/>
              <a:ext cx="1834973" cy="3724678"/>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3"/>
            <p:cNvSpPr/>
            <p:nvPr/>
          </p:nvSpPr>
          <p:spPr>
            <a:xfrm>
              <a:off x="5890455" y="3969678"/>
              <a:ext cx="458108" cy="154724"/>
            </a:xfrm>
            <a:custGeom>
              <a:rect b="b" l="l" r="r" t="t"/>
              <a:pathLst>
                <a:path extrusionOk="0" h="7859" w="23269">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86" name="Google Shape;386;p43"/>
          <p:cNvPicPr preferRelativeResize="0"/>
          <p:nvPr/>
        </p:nvPicPr>
        <p:blipFill rotWithShape="1">
          <a:blip r:embed="rId3">
            <a:alphaModFix/>
          </a:blip>
          <a:srcRect b="0" l="35260" r="35260" t="0"/>
          <a:stretch/>
        </p:blipFill>
        <p:spPr>
          <a:xfrm>
            <a:off x="1016162" y="891935"/>
            <a:ext cx="1664599" cy="3176198"/>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4"/>
          <p:cNvSpPr txBox="1"/>
          <p:nvPr/>
        </p:nvSpPr>
        <p:spPr>
          <a:xfrm flipH="1">
            <a:off x="713125" y="1383125"/>
            <a:ext cx="1812300" cy="852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rchivo"/>
                <a:ea typeface="Archivo"/>
                <a:cs typeface="Archivo"/>
                <a:sym typeface="Archivo"/>
              </a:rPr>
              <a:t>Conduct market research and analyze the target audience to identify opportunities</a:t>
            </a:r>
            <a:endParaRPr sz="1200">
              <a:solidFill>
                <a:schemeClr val="dk1"/>
              </a:solidFill>
              <a:latin typeface="Archivo"/>
              <a:ea typeface="Archivo"/>
              <a:cs typeface="Archivo"/>
              <a:sym typeface="Archivo"/>
            </a:endParaRPr>
          </a:p>
        </p:txBody>
      </p:sp>
      <p:sp>
        <p:nvSpPr>
          <p:cNvPr id="392" name="Google Shape;392;p44"/>
          <p:cNvSpPr txBox="1"/>
          <p:nvPr/>
        </p:nvSpPr>
        <p:spPr>
          <a:xfrm flipH="1">
            <a:off x="713125" y="3544625"/>
            <a:ext cx="1812300" cy="8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rchivo"/>
                <a:ea typeface="Archivo"/>
                <a:cs typeface="Archivo"/>
                <a:sym typeface="Archivo"/>
              </a:rPr>
              <a:t>Release the product or service to the market with a comprehensive launch plan</a:t>
            </a:r>
            <a:endParaRPr sz="1200">
              <a:solidFill>
                <a:schemeClr val="dk1"/>
              </a:solidFill>
              <a:latin typeface="Archivo"/>
              <a:ea typeface="Archivo"/>
              <a:cs typeface="Archivo"/>
              <a:sym typeface="Archivo"/>
            </a:endParaRPr>
          </a:p>
        </p:txBody>
      </p:sp>
      <p:sp>
        <p:nvSpPr>
          <p:cNvPr id="393" name="Google Shape;393;p44"/>
          <p:cNvSpPr txBox="1"/>
          <p:nvPr/>
        </p:nvSpPr>
        <p:spPr>
          <a:xfrm flipH="1">
            <a:off x="2677025" y="3544625"/>
            <a:ext cx="1812300" cy="8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rchivo"/>
                <a:ea typeface="Archivo"/>
                <a:cs typeface="Archivo"/>
                <a:sym typeface="Archivo"/>
              </a:rPr>
              <a:t>Provide customer support to ensure customer satisfaction</a:t>
            </a:r>
            <a:endParaRPr sz="1200">
              <a:solidFill>
                <a:schemeClr val="dk1"/>
              </a:solidFill>
              <a:latin typeface="Archivo"/>
              <a:ea typeface="Archivo"/>
              <a:cs typeface="Archivo"/>
              <a:sym typeface="Archivo"/>
            </a:endParaRPr>
          </a:p>
        </p:txBody>
      </p:sp>
      <p:sp>
        <p:nvSpPr>
          <p:cNvPr id="394" name="Google Shape;394;p44"/>
          <p:cNvSpPr txBox="1"/>
          <p:nvPr/>
        </p:nvSpPr>
        <p:spPr>
          <a:xfrm flipH="1">
            <a:off x="4640925" y="3544625"/>
            <a:ext cx="1812300" cy="8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rchivo"/>
                <a:ea typeface="Archivo"/>
                <a:cs typeface="Archivo"/>
                <a:sym typeface="Archivo"/>
              </a:rPr>
              <a:t>Explore opportunities for growth and expansion of the product or service</a:t>
            </a:r>
            <a:endParaRPr sz="1200">
              <a:solidFill>
                <a:schemeClr val="dk1"/>
              </a:solidFill>
              <a:latin typeface="Archivo"/>
              <a:ea typeface="Archivo"/>
              <a:cs typeface="Archivo"/>
              <a:sym typeface="Archivo"/>
            </a:endParaRPr>
          </a:p>
        </p:txBody>
      </p:sp>
      <p:sp>
        <p:nvSpPr>
          <p:cNvPr id="395" name="Google Shape;395;p44"/>
          <p:cNvSpPr txBox="1"/>
          <p:nvPr/>
        </p:nvSpPr>
        <p:spPr>
          <a:xfrm flipH="1">
            <a:off x="6604825" y="3544625"/>
            <a:ext cx="1812300" cy="8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rchivo"/>
                <a:ea typeface="Archivo"/>
                <a:cs typeface="Archivo"/>
                <a:sym typeface="Archivo"/>
              </a:rPr>
              <a:t>Continuously improve the product based on customer feedback and market trends</a:t>
            </a:r>
            <a:endParaRPr sz="1200">
              <a:solidFill>
                <a:schemeClr val="dk1"/>
              </a:solidFill>
              <a:latin typeface="Archivo"/>
              <a:ea typeface="Archivo"/>
              <a:cs typeface="Archivo"/>
              <a:sym typeface="Archivo"/>
            </a:endParaRPr>
          </a:p>
        </p:txBody>
      </p:sp>
      <p:sp>
        <p:nvSpPr>
          <p:cNvPr id="396" name="Google Shape;396;p44"/>
          <p:cNvSpPr/>
          <p:nvPr/>
        </p:nvSpPr>
        <p:spPr>
          <a:xfrm>
            <a:off x="1515175" y="2387525"/>
            <a:ext cx="208200" cy="2082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397" name="Google Shape;397;p44"/>
          <p:cNvSpPr/>
          <p:nvPr/>
        </p:nvSpPr>
        <p:spPr>
          <a:xfrm>
            <a:off x="1515175" y="3184025"/>
            <a:ext cx="208200" cy="2082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398" name="Google Shape;398;p44"/>
          <p:cNvSpPr/>
          <p:nvPr/>
        </p:nvSpPr>
        <p:spPr>
          <a:xfrm>
            <a:off x="3479075" y="3184025"/>
            <a:ext cx="208200" cy="2082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399" name="Google Shape;399;p44"/>
          <p:cNvSpPr/>
          <p:nvPr/>
        </p:nvSpPr>
        <p:spPr>
          <a:xfrm>
            <a:off x="5442975" y="3184025"/>
            <a:ext cx="208200" cy="2082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400" name="Google Shape;400;p44"/>
          <p:cNvSpPr/>
          <p:nvPr/>
        </p:nvSpPr>
        <p:spPr>
          <a:xfrm>
            <a:off x="7406875" y="3184025"/>
            <a:ext cx="208200" cy="2082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cxnSp>
        <p:nvCxnSpPr>
          <p:cNvPr id="401" name="Google Shape;401;p44"/>
          <p:cNvCxnSpPr>
            <a:stCxn id="397" idx="6"/>
            <a:endCxn id="398" idx="2"/>
          </p:cNvCxnSpPr>
          <p:nvPr/>
        </p:nvCxnSpPr>
        <p:spPr>
          <a:xfrm>
            <a:off x="1723375" y="3288125"/>
            <a:ext cx="1755600" cy="0"/>
          </a:xfrm>
          <a:prstGeom prst="straightConnector1">
            <a:avLst/>
          </a:prstGeom>
          <a:noFill/>
          <a:ln cap="flat" cmpd="sng" w="9525">
            <a:solidFill>
              <a:schemeClr val="accent1"/>
            </a:solidFill>
            <a:prstDash val="solid"/>
            <a:round/>
            <a:headEnd len="med" w="med" type="none"/>
            <a:tailEnd len="med" w="med" type="triangle"/>
          </a:ln>
        </p:spPr>
      </p:cxnSp>
      <p:cxnSp>
        <p:nvCxnSpPr>
          <p:cNvPr id="402" name="Google Shape;402;p44"/>
          <p:cNvCxnSpPr>
            <a:stCxn id="398" idx="6"/>
            <a:endCxn id="399" idx="2"/>
          </p:cNvCxnSpPr>
          <p:nvPr/>
        </p:nvCxnSpPr>
        <p:spPr>
          <a:xfrm>
            <a:off x="3687275" y="3288125"/>
            <a:ext cx="1755600" cy="0"/>
          </a:xfrm>
          <a:prstGeom prst="straightConnector1">
            <a:avLst/>
          </a:prstGeom>
          <a:noFill/>
          <a:ln cap="flat" cmpd="sng" w="9525">
            <a:solidFill>
              <a:schemeClr val="accent1"/>
            </a:solidFill>
            <a:prstDash val="solid"/>
            <a:round/>
            <a:headEnd len="med" w="med" type="none"/>
            <a:tailEnd len="med" w="med" type="triangle"/>
          </a:ln>
        </p:spPr>
      </p:cxnSp>
      <p:sp>
        <p:nvSpPr>
          <p:cNvPr id="403" name="Google Shape;403;p44"/>
          <p:cNvSpPr txBox="1"/>
          <p:nvPr/>
        </p:nvSpPr>
        <p:spPr>
          <a:xfrm flipH="1">
            <a:off x="2677025" y="1383125"/>
            <a:ext cx="1812300" cy="852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rchivo"/>
                <a:ea typeface="Archivo"/>
                <a:cs typeface="Archivo"/>
                <a:sym typeface="Archivo"/>
              </a:rPr>
              <a:t>Create the product or service by defining features, design, and functionality</a:t>
            </a:r>
            <a:endParaRPr sz="1200">
              <a:solidFill>
                <a:schemeClr val="dk1"/>
              </a:solidFill>
              <a:latin typeface="Archivo"/>
              <a:ea typeface="Archivo"/>
              <a:cs typeface="Archivo"/>
              <a:sym typeface="Archivo"/>
            </a:endParaRPr>
          </a:p>
        </p:txBody>
      </p:sp>
      <p:sp>
        <p:nvSpPr>
          <p:cNvPr id="404" name="Google Shape;404;p44"/>
          <p:cNvSpPr txBox="1"/>
          <p:nvPr/>
        </p:nvSpPr>
        <p:spPr>
          <a:xfrm flipH="1">
            <a:off x="4640925" y="1383125"/>
            <a:ext cx="1812300" cy="852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rchivo"/>
                <a:ea typeface="Archivo"/>
                <a:cs typeface="Archivo"/>
                <a:sym typeface="Archivo"/>
              </a:rPr>
              <a:t>Test the product with a group of users to receive feedback and improve the product</a:t>
            </a:r>
            <a:endParaRPr sz="1200">
              <a:solidFill>
                <a:schemeClr val="dk1"/>
              </a:solidFill>
              <a:latin typeface="Archivo"/>
              <a:ea typeface="Archivo"/>
              <a:cs typeface="Archivo"/>
              <a:sym typeface="Archivo"/>
            </a:endParaRPr>
          </a:p>
        </p:txBody>
      </p:sp>
      <p:sp>
        <p:nvSpPr>
          <p:cNvPr id="405" name="Google Shape;405;p44"/>
          <p:cNvSpPr txBox="1"/>
          <p:nvPr/>
        </p:nvSpPr>
        <p:spPr>
          <a:xfrm flipH="1">
            <a:off x="6604825" y="1383125"/>
            <a:ext cx="1812300" cy="852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rchivo"/>
                <a:ea typeface="Archivo"/>
                <a:cs typeface="Archivo"/>
                <a:sym typeface="Archivo"/>
              </a:rPr>
              <a:t>Execute a marketing campaign to promote the product to the target audience</a:t>
            </a:r>
            <a:endParaRPr sz="1200">
              <a:solidFill>
                <a:schemeClr val="dk1"/>
              </a:solidFill>
              <a:latin typeface="Archivo"/>
              <a:ea typeface="Archivo"/>
              <a:cs typeface="Archivo"/>
              <a:sym typeface="Archivo"/>
            </a:endParaRPr>
          </a:p>
        </p:txBody>
      </p:sp>
      <p:cxnSp>
        <p:nvCxnSpPr>
          <p:cNvPr id="406" name="Google Shape;406;p44"/>
          <p:cNvCxnSpPr>
            <a:stCxn id="399" idx="6"/>
            <a:endCxn id="400" idx="2"/>
          </p:cNvCxnSpPr>
          <p:nvPr/>
        </p:nvCxnSpPr>
        <p:spPr>
          <a:xfrm>
            <a:off x="5651175" y="3288125"/>
            <a:ext cx="1755600" cy="0"/>
          </a:xfrm>
          <a:prstGeom prst="straightConnector1">
            <a:avLst/>
          </a:prstGeom>
          <a:noFill/>
          <a:ln cap="flat" cmpd="sng" w="9525">
            <a:solidFill>
              <a:schemeClr val="accent1"/>
            </a:solidFill>
            <a:prstDash val="solid"/>
            <a:round/>
            <a:headEnd len="med" w="med" type="none"/>
            <a:tailEnd len="med" w="med" type="triangle"/>
          </a:ln>
        </p:spPr>
      </p:cxnSp>
      <p:sp>
        <p:nvSpPr>
          <p:cNvPr id="407" name="Google Shape;407;p44"/>
          <p:cNvSpPr/>
          <p:nvPr/>
        </p:nvSpPr>
        <p:spPr>
          <a:xfrm>
            <a:off x="3479075" y="2387525"/>
            <a:ext cx="208200" cy="2082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408" name="Google Shape;408;p44"/>
          <p:cNvSpPr/>
          <p:nvPr/>
        </p:nvSpPr>
        <p:spPr>
          <a:xfrm>
            <a:off x="5442975" y="2387525"/>
            <a:ext cx="208200" cy="2082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409" name="Google Shape;409;p44"/>
          <p:cNvSpPr/>
          <p:nvPr/>
        </p:nvSpPr>
        <p:spPr>
          <a:xfrm>
            <a:off x="7406875" y="2387525"/>
            <a:ext cx="208200" cy="2082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cxnSp>
        <p:nvCxnSpPr>
          <p:cNvPr id="410" name="Google Shape;410;p44"/>
          <p:cNvCxnSpPr>
            <a:stCxn id="396" idx="6"/>
            <a:endCxn id="407" idx="2"/>
          </p:cNvCxnSpPr>
          <p:nvPr/>
        </p:nvCxnSpPr>
        <p:spPr>
          <a:xfrm>
            <a:off x="1723375" y="2491625"/>
            <a:ext cx="1755600" cy="0"/>
          </a:xfrm>
          <a:prstGeom prst="straightConnector1">
            <a:avLst/>
          </a:prstGeom>
          <a:noFill/>
          <a:ln cap="flat" cmpd="sng" w="9525">
            <a:solidFill>
              <a:schemeClr val="accent1"/>
            </a:solidFill>
            <a:prstDash val="solid"/>
            <a:round/>
            <a:headEnd len="med" w="med" type="none"/>
            <a:tailEnd len="med" w="med" type="triangle"/>
          </a:ln>
        </p:spPr>
      </p:cxnSp>
      <p:cxnSp>
        <p:nvCxnSpPr>
          <p:cNvPr id="411" name="Google Shape;411;p44"/>
          <p:cNvCxnSpPr>
            <a:stCxn id="407" idx="6"/>
            <a:endCxn id="408" idx="2"/>
          </p:cNvCxnSpPr>
          <p:nvPr/>
        </p:nvCxnSpPr>
        <p:spPr>
          <a:xfrm>
            <a:off x="3687275" y="2491625"/>
            <a:ext cx="1755600" cy="0"/>
          </a:xfrm>
          <a:prstGeom prst="straightConnector1">
            <a:avLst/>
          </a:prstGeom>
          <a:noFill/>
          <a:ln cap="flat" cmpd="sng" w="9525">
            <a:solidFill>
              <a:schemeClr val="accent1"/>
            </a:solidFill>
            <a:prstDash val="solid"/>
            <a:round/>
            <a:headEnd len="med" w="med" type="none"/>
            <a:tailEnd len="med" w="med" type="triangle"/>
          </a:ln>
        </p:spPr>
      </p:cxnSp>
      <p:sp>
        <p:nvSpPr>
          <p:cNvPr id="412" name="Google Shape;412;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TIMELINE</a:t>
            </a:r>
            <a:endParaRPr/>
          </a:p>
        </p:txBody>
      </p:sp>
      <p:cxnSp>
        <p:nvCxnSpPr>
          <p:cNvPr id="413" name="Google Shape;413;p44"/>
          <p:cNvCxnSpPr>
            <a:stCxn id="408" idx="6"/>
            <a:endCxn id="409" idx="2"/>
          </p:cNvCxnSpPr>
          <p:nvPr/>
        </p:nvCxnSpPr>
        <p:spPr>
          <a:xfrm>
            <a:off x="5651175" y="2491625"/>
            <a:ext cx="1755600" cy="0"/>
          </a:xfrm>
          <a:prstGeom prst="straightConnector1">
            <a:avLst/>
          </a:prstGeom>
          <a:noFill/>
          <a:ln cap="flat" cmpd="sng" w="9525">
            <a:solidFill>
              <a:schemeClr val="accent1"/>
            </a:solidFill>
            <a:prstDash val="solid"/>
            <a:round/>
            <a:headEnd len="med" w="med" type="none"/>
            <a:tailEnd len="med" w="med" type="triangle"/>
          </a:ln>
        </p:spPr>
      </p:cxnSp>
      <p:cxnSp>
        <p:nvCxnSpPr>
          <p:cNvPr id="414" name="Google Shape;414;p44"/>
          <p:cNvCxnSpPr>
            <a:stCxn id="409" idx="4"/>
            <a:endCxn id="397" idx="0"/>
          </p:cNvCxnSpPr>
          <p:nvPr/>
        </p:nvCxnSpPr>
        <p:spPr>
          <a:xfrm rot="5400000">
            <a:off x="4270975" y="-55975"/>
            <a:ext cx="588300" cy="5891700"/>
          </a:xfrm>
          <a:prstGeom prst="bentConnector3">
            <a:avLst>
              <a:gd fmla="val 50000" name="adj1"/>
            </a:avLst>
          </a:prstGeom>
          <a:noFill/>
          <a:ln cap="flat" cmpd="sng" w="9525">
            <a:solidFill>
              <a:schemeClr val="accent1"/>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ROADMAP</a:t>
            </a:r>
            <a:endParaRPr/>
          </a:p>
        </p:txBody>
      </p:sp>
      <p:graphicFrame>
        <p:nvGraphicFramePr>
          <p:cNvPr id="420" name="Google Shape;420;p45"/>
          <p:cNvGraphicFramePr/>
          <p:nvPr/>
        </p:nvGraphicFramePr>
        <p:xfrm>
          <a:off x="726875" y="1302338"/>
          <a:ext cx="3000000" cy="3000000"/>
        </p:xfrm>
        <a:graphic>
          <a:graphicData uri="http://schemas.openxmlformats.org/drawingml/2006/table">
            <a:tbl>
              <a:tblPr>
                <a:noFill/>
                <a:tableStyleId>{63D2D11B-E809-450D-91AF-BD18A2D3A224}</a:tableStyleId>
              </a:tblPr>
              <a:tblGrid>
                <a:gridCol w="1361775"/>
                <a:gridCol w="2018075"/>
                <a:gridCol w="360350"/>
                <a:gridCol w="360350"/>
                <a:gridCol w="360350"/>
                <a:gridCol w="360350"/>
                <a:gridCol w="360350"/>
                <a:gridCol w="360350"/>
                <a:gridCol w="360350"/>
                <a:gridCol w="360350"/>
                <a:gridCol w="360350"/>
                <a:gridCol w="360350"/>
                <a:gridCol w="360350"/>
                <a:gridCol w="360350"/>
              </a:tblGrid>
              <a:tr h="441850">
                <a:tc>
                  <a:txBody>
                    <a:bodyPr/>
                    <a:lstStyle/>
                    <a:p>
                      <a:pPr indent="0" lvl="0" marL="0" rtl="0" algn="l">
                        <a:spcBef>
                          <a:spcPts val="0"/>
                        </a:spcBef>
                        <a:spcAft>
                          <a:spcPts val="0"/>
                        </a:spcAft>
                        <a:buNone/>
                      </a:pPr>
                      <a:r>
                        <a:rPr lang="en" sz="1800">
                          <a:solidFill>
                            <a:schemeClr val="dk1"/>
                          </a:solidFill>
                          <a:latin typeface="Oswald"/>
                          <a:ea typeface="Oswald"/>
                          <a:cs typeface="Oswald"/>
                          <a:sym typeface="Oswald"/>
                        </a:rPr>
                        <a:t>INITIATIVE</a:t>
                      </a:r>
                      <a:endParaRPr sz="1800">
                        <a:solidFill>
                          <a:schemeClr val="dk1"/>
                        </a:solidFill>
                        <a:latin typeface="Oswald"/>
                        <a:ea typeface="Oswald"/>
                        <a:cs typeface="Oswald"/>
                        <a:sym typeface="Oswald"/>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chemeClr val="dk1"/>
                          </a:solidFill>
                          <a:latin typeface="Oswald"/>
                          <a:ea typeface="Oswald"/>
                          <a:cs typeface="Oswald"/>
                          <a:sym typeface="Oswald"/>
                        </a:rPr>
                        <a:t>OBJECTIVE</a:t>
                      </a:r>
                      <a:endParaRPr sz="1800">
                        <a:solidFill>
                          <a:schemeClr val="dk1"/>
                        </a:solidFill>
                        <a:latin typeface="Oswald"/>
                        <a:ea typeface="Oswald"/>
                        <a:cs typeface="Oswald"/>
                        <a:sym typeface="Oswald"/>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Oswald"/>
                          <a:ea typeface="Oswald"/>
                          <a:cs typeface="Oswald"/>
                          <a:sym typeface="Oswald"/>
                        </a:rPr>
                        <a:t>JAN</a:t>
                      </a:r>
                      <a:endParaRPr sz="1200">
                        <a:solidFill>
                          <a:schemeClr val="dk1"/>
                        </a:solidFill>
                        <a:latin typeface="Oswald"/>
                        <a:ea typeface="Oswald"/>
                        <a:cs typeface="Oswald"/>
                        <a:sym typeface="Oswald"/>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Oswald"/>
                          <a:ea typeface="Oswald"/>
                          <a:cs typeface="Oswald"/>
                          <a:sym typeface="Oswald"/>
                        </a:rPr>
                        <a:t>FEB</a:t>
                      </a:r>
                      <a:endParaRPr sz="1200">
                        <a:solidFill>
                          <a:schemeClr val="dk1"/>
                        </a:solidFill>
                        <a:latin typeface="Oswald"/>
                        <a:ea typeface="Oswald"/>
                        <a:cs typeface="Oswald"/>
                        <a:sym typeface="Oswald"/>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Oswald"/>
                          <a:ea typeface="Oswald"/>
                          <a:cs typeface="Oswald"/>
                          <a:sym typeface="Oswald"/>
                        </a:rPr>
                        <a:t>MAR</a:t>
                      </a:r>
                      <a:endParaRPr sz="1200">
                        <a:solidFill>
                          <a:schemeClr val="dk1"/>
                        </a:solidFill>
                        <a:latin typeface="Oswald"/>
                        <a:ea typeface="Oswald"/>
                        <a:cs typeface="Oswald"/>
                        <a:sym typeface="Oswald"/>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sz="1200">
                          <a:solidFill>
                            <a:schemeClr val="dk1"/>
                          </a:solidFill>
                          <a:latin typeface="Oswald"/>
                          <a:ea typeface="Oswald"/>
                          <a:cs typeface="Oswald"/>
                          <a:sym typeface="Oswald"/>
                        </a:rPr>
                        <a:t>APR</a:t>
                      </a:r>
                      <a:endParaRPr sz="1200">
                        <a:solidFill>
                          <a:schemeClr val="dk1"/>
                        </a:solidFill>
                        <a:latin typeface="Oswald"/>
                        <a:ea typeface="Oswald"/>
                        <a:cs typeface="Oswald"/>
                        <a:sym typeface="Oswald"/>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Oswald"/>
                          <a:ea typeface="Oswald"/>
                          <a:cs typeface="Oswald"/>
                          <a:sym typeface="Oswald"/>
                        </a:rPr>
                        <a:t>MAY</a:t>
                      </a:r>
                      <a:endParaRPr sz="1200">
                        <a:solidFill>
                          <a:schemeClr val="dk1"/>
                        </a:solidFill>
                        <a:latin typeface="Oswald"/>
                        <a:ea typeface="Oswald"/>
                        <a:cs typeface="Oswald"/>
                        <a:sym typeface="Oswald"/>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Oswald"/>
                          <a:ea typeface="Oswald"/>
                          <a:cs typeface="Oswald"/>
                          <a:sym typeface="Oswald"/>
                        </a:rPr>
                        <a:t>JUN</a:t>
                      </a:r>
                      <a:endParaRPr sz="1200">
                        <a:solidFill>
                          <a:schemeClr val="dk1"/>
                        </a:solidFill>
                        <a:latin typeface="Oswald"/>
                        <a:ea typeface="Oswald"/>
                        <a:cs typeface="Oswald"/>
                        <a:sym typeface="Oswald"/>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Oswald"/>
                          <a:ea typeface="Oswald"/>
                          <a:cs typeface="Oswald"/>
                          <a:sym typeface="Oswald"/>
                        </a:rPr>
                        <a:t>JUL</a:t>
                      </a:r>
                      <a:endParaRPr sz="1200">
                        <a:solidFill>
                          <a:schemeClr val="dk1"/>
                        </a:solidFill>
                        <a:latin typeface="Oswald"/>
                        <a:ea typeface="Oswald"/>
                        <a:cs typeface="Oswald"/>
                        <a:sym typeface="Oswald"/>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Oswald"/>
                          <a:ea typeface="Oswald"/>
                          <a:cs typeface="Oswald"/>
                          <a:sym typeface="Oswald"/>
                        </a:rPr>
                        <a:t>AUG</a:t>
                      </a:r>
                      <a:endParaRPr sz="1200">
                        <a:solidFill>
                          <a:schemeClr val="dk1"/>
                        </a:solidFill>
                        <a:latin typeface="Oswald"/>
                        <a:ea typeface="Oswald"/>
                        <a:cs typeface="Oswald"/>
                        <a:sym typeface="Oswald"/>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Oswald"/>
                          <a:ea typeface="Oswald"/>
                          <a:cs typeface="Oswald"/>
                          <a:sym typeface="Oswald"/>
                        </a:rPr>
                        <a:t>SEP</a:t>
                      </a:r>
                      <a:endParaRPr sz="1200">
                        <a:solidFill>
                          <a:schemeClr val="dk1"/>
                        </a:solidFill>
                        <a:latin typeface="Oswald"/>
                        <a:ea typeface="Oswald"/>
                        <a:cs typeface="Oswald"/>
                        <a:sym typeface="Oswald"/>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Oswald"/>
                          <a:ea typeface="Oswald"/>
                          <a:cs typeface="Oswald"/>
                          <a:sym typeface="Oswald"/>
                        </a:rPr>
                        <a:t>OCT</a:t>
                      </a:r>
                      <a:endParaRPr sz="1200">
                        <a:solidFill>
                          <a:schemeClr val="dk1"/>
                        </a:solidFill>
                        <a:latin typeface="Oswald"/>
                        <a:ea typeface="Oswald"/>
                        <a:cs typeface="Oswald"/>
                        <a:sym typeface="Oswald"/>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Oswald"/>
                          <a:ea typeface="Oswald"/>
                          <a:cs typeface="Oswald"/>
                          <a:sym typeface="Oswald"/>
                        </a:rPr>
                        <a:t>NOV</a:t>
                      </a:r>
                      <a:endParaRPr sz="1200">
                        <a:solidFill>
                          <a:schemeClr val="dk1"/>
                        </a:solidFill>
                        <a:latin typeface="Oswald"/>
                        <a:ea typeface="Oswald"/>
                        <a:cs typeface="Oswald"/>
                        <a:sym typeface="Oswald"/>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sz="1200">
                          <a:solidFill>
                            <a:schemeClr val="dk1"/>
                          </a:solidFill>
                          <a:latin typeface="Oswald"/>
                          <a:ea typeface="Oswald"/>
                          <a:cs typeface="Oswald"/>
                          <a:sym typeface="Oswald"/>
                        </a:rPr>
                        <a:t>DEC</a:t>
                      </a:r>
                      <a:endParaRPr sz="1200">
                        <a:solidFill>
                          <a:schemeClr val="dk1"/>
                        </a:solidFill>
                        <a:latin typeface="Oswald"/>
                        <a:ea typeface="Oswald"/>
                        <a:cs typeface="Oswald"/>
                        <a:sym typeface="Oswald"/>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450800">
                <a:tc>
                  <a:txBody>
                    <a:bodyPr/>
                    <a:lstStyle/>
                    <a:p>
                      <a:pPr indent="0" lvl="0" marL="0" rtl="0" algn="l">
                        <a:spcBef>
                          <a:spcPts val="0"/>
                        </a:spcBef>
                        <a:spcAft>
                          <a:spcPts val="0"/>
                        </a:spcAft>
                        <a:buNone/>
                      </a:pPr>
                      <a:r>
                        <a:rPr lang="en" sz="1000">
                          <a:solidFill>
                            <a:schemeClr val="dk1"/>
                          </a:solidFill>
                          <a:latin typeface="Archivo"/>
                          <a:ea typeface="Archivo"/>
                          <a:cs typeface="Archivo"/>
                          <a:sym typeface="Archivo"/>
                        </a:rPr>
                        <a:t>Market research</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rchivo"/>
                          <a:ea typeface="Archivo"/>
                          <a:cs typeface="Archivo"/>
                          <a:sym typeface="Archivo"/>
                        </a:rPr>
                        <a:t>Increase brand awareness by 30% within the first year</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E8202B">
                        <a:alpha val="58749"/>
                      </a:srgbClr>
                    </a:solidFill>
                  </a:tcPr>
                </a:tc>
                <a:tc>
                  <a:txBody>
                    <a:bodyPr/>
                    <a:lstStyle/>
                    <a:p>
                      <a:pPr indent="0" lvl="0" marL="0" rtl="0" algn="l">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E8202B">
                        <a:alpha val="58749"/>
                      </a:srgbClr>
                    </a:solidFill>
                  </a:tcPr>
                </a:tc>
                <a:tc>
                  <a:txBody>
                    <a:bodyPr/>
                    <a:lstStyle/>
                    <a:p>
                      <a:pPr indent="0" lvl="0" marL="0" rtl="0" algn="l">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450800">
                <a:tc>
                  <a:txBody>
                    <a:bodyPr/>
                    <a:lstStyle/>
                    <a:p>
                      <a:pPr indent="0" lvl="0" marL="0" rtl="0" algn="l">
                        <a:spcBef>
                          <a:spcPts val="0"/>
                        </a:spcBef>
                        <a:spcAft>
                          <a:spcPts val="0"/>
                        </a:spcAft>
                        <a:buNone/>
                      </a:pPr>
                      <a:r>
                        <a:rPr lang="en" sz="1000">
                          <a:solidFill>
                            <a:schemeClr val="dk1"/>
                          </a:solidFill>
                          <a:latin typeface="Archivo"/>
                          <a:ea typeface="Archivo"/>
                          <a:cs typeface="Archivo"/>
                          <a:sym typeface="Archivo"/>
                        </a:rPr>
                        <a:t>Product development</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rchivo"/>
                          <a:ea typeface="Archivo"/>
                          <a:cs typeface="Archivo"/>
                          <a:sym typeface="Archivo"/>
                        </a:rPr>
                        <a:t>Achieve a customer satisfaction rate of 90%</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E8202B">
                        <a:alpha val="58749"/>
                      </a:srgbClr>
                    </a:solidFill>
                  </a:tcPr>
                </a:tc>
                <a:tc>
                  <a:txBody>
                    <a:bodyPr/>
                    <a:lstStyle/>
                    <a:p>
                      <a:pPr indent="0" lvl="0" marL="0" rtl="0" algn="l">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E8202B">
                        <a:alpha val="58749"/>
                      </a:srgbClr>
                    </a:solidFill>
                  </a:tcPr>
                </a:tc>
                <a:tc>
                  <a:txBody>
                    <a:bodyPr/>
                    <a:lstStyle/>
                    <a:p>
                      <a:pPr indent="0" lvl="0" marL="0" rtl="0" algn="l">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E8202B">
                        <a:alpha val="58749"/>
                      </a:srgbClr>
                    </a:solidFill>
                  </a:tcPr>
                </a:tc>
                <a:tc>
                  <a:txBody>
                    <a:bodyPr/>
                    <a:lstStyle/>
                    <a:p>
                      <a:pPr indent="0" lvl="0" marL="0" rtl="0" algn="l">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450800">
                <a:tc>
                  <a:txBody>
                    <a:bodyPr/>
                    <a:lstStyle/>
                    <a:p>
                      <a:pPr indent="0" lvl="0" marL="0" rtl="0" algn="l">
                        <a:spcBef>
                          <a:spcPts val="0"/>
                        </a:spcBef>
                        <a:spcAft>
                          <a:spcPts val="0"/>
                        </a:spcAft>
                        <a:buNone/>
                      </a:pPr>
                      <a:r>
                        <a:rPr lang="en" sz="1000">
                          <a:solidFill>
                            <a:schemeClr val="dk1"/>
                          </a:solidFill>
                          <a:latin typeface="Archivo"/>
                          <a:ea typeface="Archivo"/>
                          <a:cs typeface="Archivo"/>
                          <a:sym typeface="Archivo"/>
                        </a:rPr>
                        <a:t>Marketing campaign</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rchivo"/>
                          <a:ea typeface="Archivo"/>
                          <a:cs typeface="Archivo"/>
                          <a:sym typeface="Archivo"/>
                        </a:rPr>
                        <a:t>Increase revenue by 20% within the first year</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E8202B">
                        <a:alpha val="58749"/>
                      </a:srgbClr>
                    </a:solidFill>
                  </a:tcPr>
                </a:tc>
                <a:tc>
                  <a:txBody>
                    <a:bodyPr/>
                    <a:lstStyle/>
                    <a:p>
                      <a:pPr indent="0" lvl="0" marL="0" rtl="0" algn="l">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E8202B">
                        <a:alpha val="58749"/>
                      </a:srgbClr>
                    </a:solidFill>
                  </a:tcPr>
                </a:tc>
                <a:tc>
                  <a:txBody>
                    <a:bodyPr/>
                    <a:lstStyle/>
                    <a:p>
                      <a:pPr indent="0" lvl="0" marL="0" rtl="0" algn="l">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E8202B">
                        <a:alpha val="58749"/>
                      </a:srgbClr>
                    </a:solidFill>
                  </a:tcPr>
                </a:tc>
                <a:tc>
                  <a:txBody>
                    <a:bodyPr/>
                    <a:lstStyle/>
                    <a:p>
                      <a:pPr indent="0" lvl="0" marL="0" rtl="0" algn="ctr">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E8202B">
                        <a:alpha val="58749"/>
                      </a:srgbClr>
                    </a:solidFill>
                  </a:tcPr>
                </a:tc>
                <a:tc>
                  <a:txBody>
                    <a:bodyPr/>
                    <a:lstStyle/>
                    <a:p>
                      <a:pPr indent="0" lvl="0" marL="0" rtl="0" algn="l">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450800">
                <a:tc>
                  <a:txBody>
                    <a:bodyPr/>
                    <a:lstStyle/>
                    <a:p>
                      <a:pPr indent="0" lvl="0" marL="0" rtl="0" algn="l">
                        <a:spcBef>
                          <a:spcPts val="0"/>
                        </a:spcBef>
                        <a:spcAft>
                          <a:spcPts val="0"/>
                        </a:spcAft>
                        <a:buNone/>
                      </a:pPr>
                      <a:r>
                        <a:rPr lang="en" sz="1000">
                          <a:solidFill>
                            <a:schemeClr val="dk1"/>
                          </a:solidFill>
                          <a:latin typeface="Archivo"/>
                          <a:ea typeface="Archivo"/>
                          <a:cs typeface="Archivo"/>
                          <a:sym typeface="Archivo"/>
                        </a:rPr>
                        <a:t>Product launch</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rchivo"/>
                          <a:ea typeface="Archivo"/>
                          <a:cs typeface="Archivo"/>
                          <a:sym typeface="Archivo"/>
                        </a:rPr>
                        <a:t>Achieve a customer satisfaction rate of 90% within the first year</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E8202B">
                        <a:alpha val="58749"/>
                      </a:srgbClr>
                    </a:solidFill>
                  </a:tcPr>
                </a:tc>
                <a:tc>
                  <a:txBody>
                    <a:bodyPr/>
                    <a:lstStyle/>
                    <a:p>
                      <a:pPr indent="0" lvl="0" marL="0" rtl="0" algn="ctr">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E8202B">
                        <a:alpha val="58749"/>
                      </a:srgbClr>
                    </a:solidFill>
                  </a:tcPr>
                </a:tc>
                <a:tc>
                  <a:txBody>
                    <a:bodyPr/>
                    <a:lstStyle/>
                    <a:p>
                      <a:pPr indent="0" lvl="0" marL="0" rtl="0" algn="ctr">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E8202B">
                        <a:alpha val="58749"/>
                      </a:srgbClr>
                    </a:solidFill>
                  </a:tcPr>
                </a:tc>
                <a:tc>
                  <a:txBody>
                    <a:bodyPr/>
                    <a:lstStyle/>
                    <a:p>
                      <a:pPr indent="0" lvl="0" marL="0" rtl="0" algn="ctr">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E8202B">
                        <a:alpha val="58749"/>
                      </a:srgbClr>
                    </a:solidFill>
                  </a:tcPr>
                </a:tc>
                <a:tc>
                  <a:txBody>
                    <a:bodyPr/>
                    <a:lstStyle/>
                    <a:p>
                      <a:pPr indent="0" lvl="0" marL="0" rtl="0" algn="ctr">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E8202B">
                        <a:alpha val="58749"/>
                      </a:srgbClr>
                    </a:solidFill>
                  </a:tcPr>
                </a:tc>
                <a:tc>
                  <a:txBody>
                    <a:bodyPr/>
                    <a:lstStyle/>
                    <a:p>
                      <a:pPr indent="0" lvl="0" marL="0" rtl="0" algn="ctr">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450800">
                <a:tc>
                  <a:txBody>
                    <a:bodyPr/>
                    <a:lstStyle/>
                    <a:p>
                      <a:pPr indent="0" lvl="0" marL="0" rtl="0" algn="l">
                        <a:spcBef>
                          <a:spcPts val="0"/>
                        </a:spcBef>
                        <a:spcAft>
                          <a:spcPts val="0"/>
                        </a:spcAft>
                        <a:buNone/>
                      </a:pPr>
                      <a:r>
                        <a:rPr lang="en" sz="1000">
                          <a:solidFill>
                            <a:schemeClr val="dk1"/>
                          </a:solidFill>
                          <a:latin typeface="Archivo"/>
                          <a:ea typeface="Archivo"/>
                          <a:cs typeface="Archivo"/>
                          <a:sym typeface="Archivo"/>
                        </a:rPr>
                        <a:t>Expansion</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rchivo"/>
                          <a:ea typeface="Archivo"/>
                          <a:cs typeface="Archivo"/>
                          <a:sym typeface="Archivo"/>
                        </a:rPr>
                        <a:t>Reduce costs by 15% within the first year by expanding the product</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E8202B">
                        <a:alpha val="58749"/>
                      </a:srgbClr>
                    </a:solidFill>
                  </a:tcPr>
                </a:tc>
                <a:tc>
                  <a:txBody>
                    <a:bodyPr/>
                    <a:lstStyle/>
                    <a:p>
                      <a:pPr indent="0" lvl="0" marL="0" rtl="0" algn="ctr">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450800">
                <a:tc>
                  <a:txBody>
                    <a:bodyPr/>
                    <a:lstStyle/>
                    <a:p>
                      <a:pPr indent="0" lvl="0" marL="0" rtl="0" algn="l">
                        <a:spcBef>
                          <a:spcPts val="0"/>
                        </a:spcBef>
                        <a:spcAft>
                          <a:spcPts val="0"/>
                        </a:spcAft>
                        <a:buNone/>
                      </a:pPr>
                      <a:r>
                        <a:rPr lang="en" sz="1000">
                          <a:solidFill>
                            <a:schemeClr val="dk1"/>
                          </a:solidFill>
                          <a:latin typeface="Archivo"/>
                          <a:ea typeface="Archivo"/>
                          <a:cs typeface="Archivo"/>
                          <a:sym typeface="Archivo"/>
                        </a:rPr>
                        <a:t>Partnership</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rchivo"/>
                          <a:ea typeface="Archivo"/>
                          <a:cs typeface="Archivo"/>
                          <a:sym typeface="Archivo"/>
                        </a:rPr>
                        <a:t>Reach profitability within 18 months of launch</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Archivo"/>
                        <a:ea typeface="Archivo"/>
                        <a:cs typeface="Archivo"/>
                        <a:sym typeface="Archivo"/>
                      </a:endParaRPr>
                    </a:p>
                  </a:txBody>
                  <a:tcPr marT="45700" marB="45700" marR="45700" marL="45700"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E8202B">
                        <a:alpha val="58749"/>
                      </a:srgbClr>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6"/>
          <p:cNvSpPr txBox="1"/>
          <p:nvPr>
            <p:ph type="title"/>
          </p:nvPr>
        </p:nvSpPr>
        <p:spPr>
          <a:xfrm>
            <a:off x="1548150" y="3404975"/>
            <a:ext cx="6047700" cy="68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PHOTO SHOWCASE</a:t>
            </a:r>
            <a:endParaRPr/>
          </a:p>
        </p:txBody>
      </p:sp>
      <p:sp>
        <p:nvSpPr>
          <p:cNvPr id="426" name="Google Shape;426;p46"/>
          <p:cNvSpPr txBox="1"/>
          <p:nvPr>
            <p:ph idx="1" type="subTitle"/>
          </p:nvPr>
        </p:nvSpPr>
        <p:spPr>
          <a:xfrm>
            <a:off x="1548150" y="3995300"/>
            <a:ext cx="6047700" cy="6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photo showcase can be a useful addition to a business project proposal as it can help to visually communicate the concept or idea being proposed</a:t>
            </a:r>
            <a:endParaRPr/>
          </a:p>
        </p:txBody>
      </p:sp>
      <p:pic>
        <p:nvPicPr>
          <p:cNvPr id="427" name="Google Shape;427;p46"/>
          <p:cNvPicPr preferRelativeResize="0"/>
          <p:nvPr>
            <p:ph idx="2" type="pic"/>
          </p:nvPr>
        </p:nvPicPr>
        <p:blipFill rotWithShape="1">
          <a:blip r:embed="rId3">
            <a:alphaModFix/>
          </a:blip>
          <a:srcRect b="0" l="25329" r="25334" t="0"/>
          <a:stretch/>
        </p:blipFill>
        <p:spPr>
          <a:xfrm>
            <a:off x="722575" y="553702"/>
            <a:ext cx="1930424" cy="2611660"/>
          </a:xfrm>
          <a:prstGeom prst="rect">
            <a:avLst/>
          </a:prstGeom>
          <a:ln cap="flat" cmpd="sng" w="9525">
            <a:solidFill>
              <a:schemeClr val="accent1"/>
            </a:solidFill>
            <a:prstDash val="solid"/>
            <a:round/>
            <a:headEnd len="sm" w="sm" type="none"/>
            <a:tailEnd len="sm" w="sm" type="none"/>
          </a:ln>
        </p:spPr>
      </p:pic>
      <p:pic>
        <p:nvPicPr>
          <p:cNvPr id="428" name="Google Shape;428;p46"/>
          <p:cNvPicPr preferRelativeResize="0"/>
          <p:nvPr>
            <p:ph idx="3" type="pic"/>
          </p:nvPr>
        </p:nvPicPr>
        <p:blipFill rotWithShape="1">
          <a:blip r:embed="rId4">
            <a:alphaModFix/>
          </a:blip>
          <a:srcRect b="0" l="25460" r="25455" t="0"/>
          <a:stretch/>
        </p:blipFill>
        <p:spPr>
          <a:xfrm>
            <a:off x="6491000" y="539500"/>
            <a:ext cx="1930424" cy="2611673"/>
          </a:xfrm>
          <a:prstGeom prst="rect">
            <a:avLst/>
          </a:prstGeom>
          <a:ln cap="flat" cmpd="sng" w="9525">
            <a:solidFill>
              <a:schemeClr val="accent1"/>
            </a:solidFill>
            <a:prstDash val="solid"/>
            <a:round/>
            <a:headEnd len="sm" w="sm" type="none"/>
            <a:tailEnd len="sm" w="sm" type="none"/>
          </a:ln>
        </p:spPr>
      </p:pic>
      <p:pic>
        <p:nvPicPr>
          <p:cNvPr id="429" name="Google Shape;429;p46"/>
          <p:cNvPicPr preferRelativeResize="0"/>
          <p:nvPr>
            <p:ph idx="4" type="pic"/>
          </p:nvPr>
        </p:nvPicPr>
        <p:blipFill rotWithShape="1">
          <a:blip r:embed="rId5">
            <a:alphaModFix/>
          </a:blip>
          <a:srcRect b="0" l="7359" r="7359" t="0"/>
          <a:stretch/>
        </p:blipFill>
        <p:spPr>
          <a:xfrm>
            <a:off x="2902459" y="553701"/>
            <a:ext cx="3339126" cy="2611672"/>
          </a:xfrm>
          <a:prstGeom prst="rect">
            <a:avLst/>
          </a:prstGeom>
          <a:ln cap="flat" cmpd="sng" w="9525">
            <a:solidFill>
              <a:schemeClr val="accent1"/>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EXPENSES</a:t>
            </a:r>
            <a:endParaRPr/>
          </a:p>
        </p:txBody>
      </p:sp>
      <p:sp>
        <p:nvSpPr>
          <p:cNvPr id="435" name="Google Shape;435;p47"/>
          <p:cNvSpPr txBox="1"/>
          <p:nvPr>
            <p:ph idx="4294967295" type="title"/>
          </p:nvPr>
        </p:nvSpPr>
        <p:spPr>
          <a:xfrm>
            <a:off x="6570563" y="1355138"/>
            <a:ext cx="1673100" cy="35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LABOR</a:t>
            </a:r>
            <a:endParaRPr sz="1800"/>
          </a:p>
        </p:txBody>
      </p:sp>
      <p:sp>
        <p:nvSpPr>
          <p:cNvPr id="436" name="Google Shape;436;p47"/>
          <p:cNvSpPr txBox="1"/>
          <p:nvPr>
            <p:ph idx="4294967295" type="title"/>
          </p:nvPr>
        </p:nvSpPr>
        <p:spPr>
          <a:xfrm>
            <a:off x="6570563" y="1939599"/>
            <a:ext cx="1673100" cy="35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MATERIALS</a:t>
            </a:r>
            <a:endParaRPr sz="1800"/>
          </a:p>
        </p:txBody>
      </p:sp>
      <p:sp>
        <p:nvSpPr>
          <p:cNvPr id="437" name="Google Shape;437;p47"/>
          <p:cNvSpPr txBox="1"/>
          <p:nvPr>
            <p:ph idx="4294967295" type="title"/>
          </p:nvPr>
        </p:nvSpPr>
        <p:spPr>
          <a:xfrm>
            <a:off x="6570563" y="2524061"/>
            <a:ext cx="1673100" cy="35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EQUIPMENT</a:t>
            </a:r>
            <a:endParaRPr sz="1800"/>
          </a:p>
        </p:txBody>
      </p:sp>
      <p:sp>
        <p:nvSpPr>
          <p:cNvPr id="438" name="Google Shape;438;p47"/>
          <p:cNvSpPr txBox="1"/>
          <p:nvPr>
            <p:ph idx="4294967295" type="title"/>
          </p:nvPr>
        </p:nvSpPr>
        <p:spPr>
          <a:xfrm>
            <a:off x="6570563" y="3108523"/>
            <a:ext cx="1673100" cy="35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OVERHEAD</a:t>
            </a:r>
            <a:endParaRPr sz="1800"/>
          </a:p>
        </p:txBody>
      </p:sp>
      <p:sp>
        <p:nvSpPr>
          <p:cNvPr id="439" name="Google Shape;439;p47"/>
          <p:cNvSpPr txBox="1"/>
          <p:nvPr/>
        </p:nvSpPr>
        <p:spPr>
          <a:xfrm>
            <a:off x="981900" y="4389200"/>
            <a:ext cx="7180200" cy="21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Archivo"/>
                <a:ea typeface="Archivo"/>
                <a:cs typeface="Archivo"/>
                <a:sym typeface="Archivo"/>
              </a:rPr>
              <a:t>Follow the link in the graph to modify its data and then paste the new one here. </a:t>
            </a:r>
            <a:r>
              <a:rPr b="1" lang="en" sz="1000" u="sng">
                <a:solidFill>
                  <a:schemeClr val="dk1"/>
                </a:solidFill>
                <a:latin typeface="Archivo"/>
                <a:ea typeface="Archivo"/>
                <a:cs typeface="Archivo"/>
                <a:sym typeface="Archivo"/>
                <a:hlinkClick r:id="rId3">
                  <a:extLst>
                    <a:ext uri="{A12FA001-AC4F-418D-AE19-62706E023703}">
                      <ahyp:hlinkClr val="tx"/>
                    </a:ext>
                  </a:extLst>
                </a:hlinkClick>
              </a:rPr>
              <a:t>For more info, click here</a:t>
            </a:r>
            <a:endParaRPr b="1" sz="1000" u="sng">
              <a:solidFill>
                <a:schemeClr val="dk1"/>
              </a:solidFill>
              <a:latin typeface="Archivo"/>
              <a:ea typeface="Archivo"/>
              <a:cs typeface="Archivo"/>
              <a:sym typeface="Archivo"/>
            </a:endParaRPr>
          </a:p>
        </p:txBody>
      </p:sp>
      <p:sp>
        <p:nvSpPr>
          <p:cNvPr id="440" name="Google Shape;440;p47"/>
          <p:cNvSpPr/>
          <p:nvPr/>
        </p:nvSpPr>
        <p:spPr>
          <a:xfrm>
            <a:off x="6234150" y="1430438"/>
            <a:ext cx="208200" cy="2082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441" name="Google Shape;441;p47"/>
          <p:cNvSpPr/>
          <p:nvPr/>
        </p:nvSpPr>
        <p:spPr>
          <a:xfrm>
            <a:off x="6234150" y="2014903"/>
            <a:ext cx="208200" cy="208200"/>
          </a:xfrm>
          <a:prstGeom prst="ellipse">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442" name="Google Shape;442;p47"/>
          <p:cNvSpPr/>
          <p:nvPr/>
        </p:nvSpPr>
        <p:spPr>
          <a:xfrm>
            <a:off x="6234150" y="2599369"/>
            <a:ext cx="208200" cy="208200"/>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443" name="Google Shape;443;p47"/>
          <p:cNvSpPr/>
          <p:nvPr/>
        </p:nvSpPr>
        <p:spPr>
          <a:xfrm>
            <a:off x="6234150" y="3183834"/>
            <a:ext cx="208200" cy="208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444" name="Google Shape;444;p47"/>
          <p:cNvSpPr txBox="1"/>
          <p:nvPr>
            <p:ph idx="4294967295" type="title"/>
          </p:nvPr>
        </p:nvSpPr>
        <p:spPr>
          <a:xfrm>
            <a:off x="6570563" y="3692984"/>
            <a:ext cx="1673100" cy="35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OTHER</a:t>
            </a:r>
            <a:endParaRPr sz="1800"/>
          </a:p>
        </p:txBody>
      </p:sp>
      <p:sp>
        <p:nvSpPr>
          <p:cNvPr id="445" name="Google Shape;445;p47"/>
          <p:cNvSpPr/>
          <p:nvPr/>
        </p:nvSpPr>
        <p:spPr>
          <a:xfrm>
            <a:off x="6234150" y="3768284"/>
            <a:ext cx="208200" cy="2082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pic>
        <p:nvPicPr>
          <p:cNvPr id="446" name="Google Shape;446;p47">
            <a:hlinkClick r:id="rId4"/>
          </p:cNvPr>
          <p:cNvPicPr preferRelativeResize="0"/>
          <p:nvPr/>
        </p:nvPicPr>
        <p:blipFill>
          <a:blip r:embed="rId5">
            <a:alphaModFix/>
          </a:blip>
          <a:stretch>
            <a:fillRect/>
          </a:stretch>
        </p:blipFill>
        <p:spPr>
          <a:xfrm>
            <a:off x="720000" y="1170125"/>
            <a:ext cx="4959582" cy="3066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KPI dashboard</a:t>
            </a:r>
            <a:endParaRPr/>
          </a:p>
        </p:txBody>
      </p:sp>
      <p:graphicFrame>
        <p:nvGraphicFramePr>
          <p:cNvPr id="452" name="Google Shape;452;p48"/>
          <p:cNvGraphicFramePr/>
          <p:nvPr/>
        </p:nvGraphicFramePr>
        <p:xfrm>
          <a:off x="720000" y="1186325"/>
          <a:ext cx="3000000" cy="3000000"/>
        </p:xfrm>
        <a:graphic>
          <a:graphicData uri="http://schemas.openxmlformats.org/drawingml/2006/table">
            <a:tbl>
              <a:tblPr>
                <a:noFill/>
                <a:tableStyleId>{D3E886AF-F7EB-461E-B9CF-B56FE10F1104}</a:tableStyleId>
              </a:tblPr>
              <a:tblGrid>
                <a:gridCol w="1028250"/>
                <a:gridCol w="1028250"/>
                <a:gridCol w="1028250"/>
              </a:tblGrid>
              <a:tr h="621400">
                <a:tc>
                  <a:txBody>
                    <a:bodyPr/>
                    <a:lstStyle/>
                    <a:p>
                      <a:pPr indent="0" lvl="0" marL="0" rtl="0" algn="l">
                        <a:spcBef>
                          <a:spcPts val="0"/>
                        </a:spcBef>
                        <a:spcAft>
                          <a:spcPts val="0"/>
                        </a:spcAft>
                        <a:buNone/>
                      </a:pPr>
                      <a:r>
                        <a:rPr lang="en">
                          <a:solidFill>
                            <a:schemeClr val="dk1"/>
                          </a:solidFill>
                          <a:latin typeface="Oswald"/>
                          <a:ea typeface="Oswald"/>
                          <a:cs typeface="Oswald"/>
                          <a:sym typeface="Oswald"/>
                        </a:rPr>
                        <a:t>RESOURCE</a:t>
                      </a:r>
                      <a:endParaRPr>
                        <a:solidFill>
                          <a:schemeClr val="dk1"/>
                        </a:solidFill>
                        <a:latin typeface="Oswald"/>
                        <a:ea typeface="Oswald"/>
                        <a:cs typeface="Oswald"/>
                        <a:sym typeface="Oswald"/>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Oswald"/>
                          <a:ea typeface="Oswald"/>
                          <a:cs typeface="Oswald"/>
                          <a:sym typeface="Oswald"/>
                        </a:rPr>
                        <a:t>UTILIZATION RATE</a:t>
                      </a:r>
                      <a:endParaRPr>
                        <a:solidFill>
                          <a:schemeClr val="dk1"/>
                        </a:solidFill>
                        <a:latin typeface="Oswald"/>
                        <a:ea typeface="Oswald"/>
                        <a:cs typeface="Oswald"/>
                        <a:sym typeface="Oswald"/>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Oswald"/>
                          <a:ea typeface="Oswald"/>
                          <a:cs typeface="Oswald"/>
                          <a:sym typeface="Oswald"/>
                        </a:rPr>
                        <a:t>COST</a:t>
                      </a:r>
                      <a:endParaRPr>
                        <a:solidFill>
                          <a:schemeClr val="dk1"/>
                        </a:solidFill>
                        <a:latin typeface="Oswald"/>
                        <a:ea typeface="Oswald"/>
                        <a:cs typeface="Oswald"/>
                        <a:sym typeface="Oswald"/>
                      </a:endParaRPr>
                    </a:p>
                    <a:p>
                      <a:pPr indent="0" lvl="0" marL="0" rtl="0" algn="l">
                        <a:spcBef>
                          <a:spcPts val="0"/>
                        </a:spcBef>
                        <a:spcAft>
                          <a:spcPts val="0"/>
                        </a:spcAft>
                        <a:buNone/>
                      </a:pPr>
                      <a:r>
                        <a:rPr lang="en">
                          <a:solidFill>
                            <a:schemeClr val="dk1"/>
                          </a:solidFill>
                          <a:latin typeface="Oswald"/>
                          <a:ea typeface="Oswald"/>
                          <a:cs typeface="Oswald"/>
                          <a:sym typeface="Oswald"/>
                        </a:rPr>
                        <a:t>PER UNIT</a:t>
                      </a:r>
                      <a:endParaRPr>
                        <a:solidFill>
                          <a:schemeClr val="dk1"/>
                        </a:solidFill>
                        <a:latin typeface="Oswald"/>
                        <a:ea typeface="Oswald"/>
                        <a:cs typeface="Oswald"/>
                        <a:sym typeface="Oswald"/>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72825">
                <a:tc>
                  <a:txBody>
                    <a:bodyPr/>
                    <a:lstStyle/>
                    <a:p>
                      <a:pPr indent="0" lvl="0" marL="0" rtl="0" algn="l">
                        <a:spcBef>
                          <a:spcPts val="0"/>
                        </a:spcBef>
                        <a:spcAft>
                          <a:spcPts val="0"/>
                        </a:spcAft>
                        <a:buNone/>
                      </a:pPr>
                      <a:r>
                        <a:rPr b="1" lang="en" sz="1200">
                          <a:solidFill>
                            <a:schemeClr val="dk1"/>
                          </a:solidFill>
                          <a:latin typeface="Archivo"/>
                          <a:ea typeface="Archivo"/>
                          <a:cs typeface="Archivo"/>
                          <a:sym typeface="Archivo"/>
                        </a:rPr>
                        <a:t>Labor</a:t>
                      </a:r>
                      <a:endParaRPr b="1" sz="1200">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rchivo"/>
                          <a:ea typeface="Archivo"/>
                          <a:cs typeface="Archivo"/>
                          <a:sym typeface="Archivo"/>
                        </a:rPr>
                        <a:t>85%</a:t>
                      </a:r>
                      <a:endParaRPr sz="1200">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rchivo"/>
                          <a:ea typeface="Archivo"/>
                          <a:cs typeface="Archivo"/>
                          <a:sym typeface="Archivo"/>
                        </a:rPr>
                        <a:t>$50</a:t>
                      </a:r>
                      <a:endParaRPr sz="1200">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72825">
                <a:tc>
                  <a:txBody>
                    <a:bodyPr/>
                    <a:lstStyle/>
                    <a:p>
                      <a:pPr indent="0" lvl="0" marL="0" rtl="0" algn="l">
                        <a:spcBef>
                          <a:spcPts val="0"/>
                        </a:spcBef>
                        <a:spcAft>
                          <a:spcPts val="0"/>
                        </a:spcAft>
                        <a:buNone/>
                      </a:pPr>
                      <a:r>
                        <a:rPr b="1" lang="en" sz="1200">
                          <a:solidFill>
                            <a:schemeClr val="dk1"/>
                          </a:solidFill>
                          <a:latin typeface="Archivo"/>
                          <a:ea typeface="Archivo"/>
                          <a:cs typeface="Archivo"/>
                          <a:sym typeface="Archivo"/>
                        </a:rPr>
                        <a:t>Equipment</a:t>
                      </a:r>
                      <a:endParaRPr b="1" sz="1200">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rchivo"/>
                          <a:ea typeface="Archivo"/>
                          <a:cs typeface="Archivo"/>
                          <a:sym typeface="Archivo"/>
                        </a:rPr>
                        <a:t>70%</a:t>
                      </a:r>
                      <a:endParaRPr sz="1200">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rchivo"/>
                          <a:ea typeface="Archivo"/>
                          <a:cs typeface="Archivo"/>
                          <a:sym typeface="Archivo"/>
                        </a:rPr>
                        <a:t>$100</a:t>
                      </a:r>
                      <a:endParaRPr sz="1200">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72825">
                <a:tc>
                  <a:txBody>
                    <a:bodyPr/>
                    <a:lstStyle/>
                    <a:p>
                      <a:pPr indent="0" lvl="0" marL="0" rtl="0" algn="l">
                        <a:spcBef>
                          <a:spcPts val="0"/>
                        </a:spcBef>
                        <a:spcAft>
                          <a:spcPts val="0"/>
                        </a:spcAft>
                        <a:buNone/>
                      </a:pPr>
                      <a:r>
                        <a:rPr b="1" lang="en" sz="1200">
                          <a:solidFill>
                            <a:schemeClr val="dk1"/>
                          </a:solidFill>
                          <a:latin typeface="Archivo"/>
                          <a:ea typeface="Archivo"/>
                          <a:cs typeface="Archivo"/>
                          <a:sym typeface="Archivo"/>
                        </a:rPr>
                        <a:t>Materials</a:t>
                      </a:r>
                      <a:endParaRPr b="1" sz="1200">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rchivo"/>
                          <a:ea typeface="Archivo"/>
                          <a:cs typeface="Archivo"/>
                          <a:sym typeface="Archivo"/>
                        </a:rPr>
                        <a:t>95%</a:t>
                      </a:r>
                      <a:endParaRPr sz="1200">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rchivo"/>
                          <a:ea typeface="Archivo"/>
                          <a:cs typeface="Archivo"/>
                          <a:sym typeface="Archivo"/>
                        </a:rPr>
                        <a:t>$20</a:t>
                      </a:r>
                      <a:endParaRPr sz="1200">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72825">
                <a:tc>
                  <a:txBody>
                    <a:bodyPr/>
                    <a:lstStyle/>
                    <a:p>
                      <a:pPr indent="0" lvl="0" marL="0" rtl="0" algn="l">
                        <a:spcBef>
                          <a:spcPts val="0"/>
                        </a:spcBef>
                        <a:spcAft>
                          <a:spcPts val="0"/>
                        </a:spcAft>
                        <a:buNone/>
                      </a:pPr>
                      <a:r>
                        <a:rPr b="1" lang="en" sz="1200">
                          <a:solidFill>
                            <a:schemeClr val="dk1"/>
                          </a:solidFill>
                          <a:latin typeface="Archivo"/>
                          <a:ea typeface="Archivo"/>
                          <a:cs typeface="Archivo"/>
                          <a:sym typeface="Archivo"/>
                        </a:rPr>
                        <a:t>Rent</a:t>
                      </a:r>
                      <a:endParaRPr b="1" sz="1200">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rchivo"/>
                          <a:ea typeface="Archivo"/>
                          <a:cs typeface="Archivo"/>
                          <a:sym typeface="Archivo"/>
                        </a:rPr>
                        <a:t>90%</a:t>
                      </a:r>
                      <a:endParaRPr sz="1200">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rchivo"/>
                          <a:ea typeface="Archivo"/>
                          <a:cs typeface="Archivo"/>
                          <a:sym typeface="Archivo"/>
                        </a:rPr>
                        <a:t>$1,000</a:t>
                      </a:r>
                      <a:endParaRPr sz="1200">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72825">
                <a:tc>
                  <a:txBody>
                    <a:bodyPr/>
                    <a:lstStyle/>
                    <a:p>
                      <a:pPr indent="0" lvl="0" marL="0" rtl="0" algn="l">
                        <a:spcBef>
                          <a:spcPts val="0"/>
                        </a:spcBef>
                        <a:spcAft>
                          <a:spcPts val="0"/>
                        </a:spcAft>
                        <a:buNone/>
                      </a:pPr>
                      <a:r>
                        <a:rPr b="1" lang="en" sz="1200">
                          <a:solidFill>
                            <a:schemeClr val="dk1"/>
                          </a:solidFill>
                          <a:latin typeface="Archivo"/>
                          <a:ea typeface="Archivo"/>
                          <a:cs typeface="Archivo"/>
                          <a:sym typeface="Archivo"/>
                        </a:rPr>
                        <a:t>Energy</a:t>
                      </a:r>
                      <a:endParaRPr b="1" sz="1200">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rchivo"/>
                          <a:ea typeface="Archivo"/>
                          <a:cs typeface="Archivo"/>
                          <a:sym typeface="Archivo"/>
                        </a:rPr>
                        <a:t>8</a:t>
                      </a:r>
                      <a:r>
                        <a:rPr lang="en" sz="1200">
                          <a:solidFill>
                            <a:schemeClr val="dk1"/>
                          </a:solidFill>
                          <a:latin typeface="Archivo"/>
                          <a:ea typeface="Archivo"/>
                          <a:cs typeface="Archivo"/>
                          <a:sym typeface="Archivo"/>
                        </a:rPr>
                        <a:t>0%</a:t>
                      </a:r>
                      <a:endParaRPr sz="1200">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rchivo"/>
                          <a:ea typeface="Archivo"/>
                          <a:cs typeface="Archivo"/>
                          <a:sym typeface="Archivo"/>
                        </a:rPr>
                        <a:t>$80</a:t>
                      </a:r>
                      <a:endParaRPr sz="1200">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59275">
                <a:tc>
                  <a:txBody>
                    <a:bodyPr/>
                    <a:lstStyle/>
                    <a:p>
                      <a:pPr indent="0" lvl="0" marL="0" rtl="0" algn="l">
                        <a:spcBef>
                          <a:spcPts val="0"/>
                        </a:spcBef>
                        <a:spcAft>
                          <a:spcPts val="0"/>
                        </a:spcAft>
                        <a:buNone/>
                      </a:pPr>
                      <a:r>
                        <a:rPr b="1" lang="en" sz="1200">
                          <a:solidFill>
                            <a:schemeClr val="dk1"/>
                          </a:solidFill>
                          <a:latin typeface="Archivo"/>
                          <a:ea typeface="Archivo"/>
                          <a:cs typeface="Archivo"/>
                          <a:sym typeface="Archivo"/>
                        </a:rPr>
                        <a:t>Software licenses</a:t>
                      </a:r>
                      <a:endParaRPr b="1" sz="1200">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rchivo"/>
                          <a:ea typeface="Archivo"/>
                          <a:cs typeface="Archivo"/>
                          <a:sym typeface="Archivo"/>
                        </a:rPr>
                        <a:t>80%</a:t>
                      </a:r>
                      <a:endParaRPr sz="1200">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rchivo"/>
                          <a:ea typeface="Archivo"/>
                          <a:cs typeface="Archivo"/>
                          <a:sym typeface="Archivo"/>
                        </a:rPr>
                        <a:t>$200</a:t>
                      </a:r>
                      <a:endParaRPr sz="1200">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72825">
                <a:tc>
                  <a:txBody>
                    <a:bodyPr/>
                    <a:lstStyle/>
                    <a:p>
                      <a:pPr indent="0" lvl="0" marL="0" rtl="0" algn="l">
                        <a:spcBef>
                          <a:spcPts val="0"/>
                        </a:spcBef>
                        <a:spcAft>
                          <a:spcPts val="0"/>
                        </a:spcAft>
                        <a:buNone/>
                      </a:pPr>
                      <a:r>
                        <a:rPr b="1" lang="en" sz="1200">
                          <a:solidFill>
                            <a:schemeClr val="dk1"/>
                          </a:solidFill>
                          <a:latin typeface="Archivo"/>
                          <a:ea typeface="Archivo"/>
                          <a:cs typeface="Archivo"/>
                          <a:sym typeface="Archivo"/>
                        </a:rPr>
                        <a:t>Advertising</a:t>
                      </a:r>
                      <a:endParaRPr b="1" sz="1200">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rchivo"/>
                          <a:ea typeface="Archivo"/>
                          <a:cs typeface="Archivo"/>
                          <a:sym typeface="Archivo"/>
                        </a:rPr>
                        <a:t>60%</a:t>
                      </a:r>
                      <a:endParaRPr sz="1200">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rchivo"/>
                          <a:ea typeface="Archivo"/>
                          <a:cs typeface="Archivo"/>
                          <a:sym typeface="Archivo"/>
                        </a:rPr>
                        <a:t>$500</a:t>
                      </a:r>
                      <a:endParaRPr sz="1200">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sp>
        <p:nvSpPr>
          <p:cNvPr id="453" name="Google Shape;453;p48"/>
          <p:cNvSpPr txBox="1"/>
          <p:nvPr/>
        </p:nvSpPr>
        <p:spPr>
          <a:xfrm>
            <a:off x="4123081" y="1186325"/>
            <a:ext cx="1896000" cy="400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Oswald"/>
                <a:ea typeface="Oswald"/>
                <a:cs typeface="Oswald"/>
                <a:sym typeface="Oswald"/>
              </a:rPr>
              <a:t>120 u/day</a:t>
            </a:r>
            <a:endParaRPr sz="1800">
              <a:solidFill>
                <a:schemeClr val="dk1"/>
              </a:solidFill>
              <a:latin typeface="Oswald"/>
              <a:ea typeface="Oswald"/>
              <a:cs typeface="Oswald"/>
              <a:sym typeface="Oswald"/>
            </a:endParaRPr>
          </a:p>
        </p:txBody>
      </p:sp>
      <p:sp>
        <p:nvSpPr>
          <p:cNvPr id="454" name="Google Shape;454;p48"/>
          <p:cNvSpPr txBox="1"/>
          <p:nvPr/>
        </p:nvSpPr>
        <p:spPr>
          <a:xfrm>
            <a:off x="6486088" y="1186325"/>
            <a:ext cx="1896000" cy="400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Oswald"/>
                <a:ea typeface="Oswald"/>
                <a:cs typeface="Oswald"/>
                <a:sym typeface="Oswald"/>
              </a:rPr>
              <a:t>2h</a:t>
            </a:r>
            <a:endParaRPr sz="1800">
              <a:solidFill>
                <a:schemeClr val="dk1"/>
              </a:solidFill>
              <a:latin typeface="Oswald"/>
              <a:ea typeface="Oswald"/>
              <a:cs typeface="Oswald"/>
              <a:sym typeface="Oswald"/>
            </a:endParaRPr>
          </a:p>
        </p:txBody>
      </p:sp>
      <p:sp>
        <p:nvSpPr>
          <p:cNvPr id="455" name="Google Shape;455;p48"/>
          <p:cNvSpPr txBox="1"/>
          <p:nvPr/>
        </p:nvSpPr>
        <p:spPr>
          <a:xfrm>
            <a:off x="4123081" y="1510325"/>
            <a:ext cx="1896000" cy="27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rchivo"/>
                <a:ea typeface="Archivo"/>
                <a:cs typeface="Archivo"/>
                <a:sym typeface="Archivo"/>
              </a:rPr>
              <a:t>Output per worker</a:t>
            </a:r>
            <a:endParaRPr sz="1200">
              <a:solidFill>
                <a:schemeClr val="dk1"/>
              </a:solidFill>
              <a:latin typeface="Archivo"/>
              <a:ea typeface="Archivo"/>
              <a:cs typeface="Archivo"/>
              <a:sym typeface="Archivo"/>
            </a:endParaRPr>
          </a:p>
        </p:txBody>
      </p:sp>
      <p:sp>
        <p:nvSpPr>
          <p:cNvPr id="456" name="Google Shape;456;p48"/>
          <p:cNvSpPr txBox="1"/>
          <p:nvPr/>
        </p:nvSpPr>
        <p:spPr>
          <a:xfrm>
            <a:off x="6486088" y="1510325"/>
            <a:ext cx="1896000" cy="27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rchivo"/>
                <a:ea typeface="Archivo"/>
                <a:cs typeface="Archivo"/>
                <a:sym typeface="Archivo"/>
              </a:rPr>
              <a:t>Time to complete a task</a:t>
            </a:r>
            <a:endParaRPr sz="1200">
              <a:solidFill>
                <a:schemeClr val="dk1"/>
              </a:solidFill>
              <a:latin typeface="Archivo"/>
              <a:ea typeface="Archivo"/>
              <a:cs typeface="Archivo"/>
              <a:sym typeface="Archivo"/>
            </a:endParaRPr>
          </a:p>
        </p:txBody>
      </p:sp>
      <p:sp>
        <p:nvSpPr>
          <p:cNvPr id="457" name="Google Shape;457;p48"/>
          <p:cNvSpPr txBox="1"/>
          <p:nvPr/>
        </p:nvSpPr>
        <p:spPr>
          <a:xfrm>
            <a:off x="4443025" y="4210550"/>
            <a:ext cx="3719100" cy="39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Archivo"/>
                <a:ea typeface="Archivo"/>
                <a:cs typeface="Archivo"/>
                <a:sym typeface="Archivo"/>
              </a:rPr>
              <a:t>Follow the link in the graph to modify its data and then paste the new one here. </a:t>
            </a:r>
            <a:r>
              <a:rPr b="1" lang="en" sz="1000" u="sng">
                <a:solidFill>
                  <a:schemeClr val="dk1"/>
                </a:solidFill>
                <a:latin typeface="Archivo"/>
                <a:ea typeface="Archivo"/>
                <a:cs typeface="Archivo"/>
                <a:sym typeface="Archivo"/>
                <a:hlinkClick r:id="rId3">
                  <a:extLst>
                    <a:ext uri="{A12FA001-AC4F-418D-AE19-62706E023703}">
                      <ahyp:hlinkClr val="tx"/>
                    </a:ext>
                  </a:extLst>
                </a:hlinkClick>
              </a:rPr>
              <a:t>For more info, click here</a:t>
            </a:r>
            <a:endParaRPr b="1" sz="1000" u="sng">
              <a:solidFill>
                <a:schemeClr val="dk1"/>
              </a:solidFill>
              <a:latin typeface="Archivo"/>
              <a:ea typeface="Archivo"/>
              <a:cs typeface="Archivo"/>
              <a:sym typeface="Archivo"/>
            </a:endParaRPr>
          </a:p>
        </p:txBody>
      </p:sp>
      <p:pic>
        <p:nvPicPr>
          <p:cNvPr id="458" name="Google Shape;458;p48">
            <a:hlinkClick r:id="rId4"/>
          </p:cNvPr>
          <p:cNvPicPr preferRelativeResize="0"/>
          <p:nvPr/>
        </p:nvPicPr>
        <p:blipFill>
          <a:blip r:embed="rId5">
            <a:alphaModFix/>
          </a:blip>
          <a:stretch>
            <a:fillRect/>
          </a:stretch>
        </p:blipFill>
        <p:spPr>
          <a:xfrm>
            <a:off x="4648189" y="2012225"/>
            <a:ext cx="3308772" cy="20459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 OF THIS TEMPLATE</a:t>
            </a:r>
            <a:endParaRPr/>
          </a:p>
        </p:txBody>
      </p:sp>
      <p:sp>
        <p:nvSpPr>
          <p:cNvPr id="258" name="Google Shape;258;p31"/>
          <p:cNvSpPr txBox="1"/>
          <p:nvPr>
            <p:ph idx="1" type="body"/>
          </p:nvPr>
        </p:nvSpPr>
        <p:spPr>
          <a:xfrm>
            <a:off x="720000" y="1215751"/>
            <a:ext cx="7704000" cy="46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delete this slide when you’re done editing the presentation</a:t>
            </a:r>
            <a:endParaRPr/>
          </a:p>
        </p:txBody>
      </p:sp>
      <p:graphicFrame>
        <p:nvGraphicFramePr>
          <p:cNvPr id="259" name="Google Shape;259;p31"/>
          <p:cNvGraphicFramePr/>
          <p:nvPr/>
        </p:nvGraphicFramePr>
        <p:xfrm>
          <a:off x="720000" y="1782288"/>
          <a:ext cx="3000000" cy="3000000"/>
        </p:xfrm>
        <a:graphic>
          <a:graphicData uri="http://schemas.openxmlformats.org/drawingml/2006/table">
            <a:tbl>
              <a:tblPr>
                <a:noFill/>
                <a:tableStyleId>{D3E886AF-F7EB-461E-B9CF-B56FE10F1104}</a:tableStyleId>
              </a:tblPr>
              <a:tblGrid>
                <a:gridCol w="2619875"/>
                <a:gridCol w="5084125"/>
              </a:tblGrid>
              <a:tr h="361525">
                <a:tc>
                  <a:txBody>
                    <a:bodyPr/>
                    <a:lstStyle/>
                    <a:p>
                      <a:pPr indent="0" lvl="0" marL="0" rtl="0" algn="l">
                        <a:spcBef>
                          <a:spcPts val="0"/>
                        </a:spcBef>
                        <a:spcAft>
                          <a:spcPts val="0"/>
                        </a:spcAft>
                        <a:buNone/>
                      </a:pPr>
                      <a:r>
                        <a:rPr b="1" lang="en" sz="1000" u="sng">
                          <a:solidFill>
                            <a:schemeClr val="dk1"/>
                          </a:solidFill>
                          <a:latin typeface="Archivo"/>
                          <a:ea typeface="Archivo"/>
                          <a:cs typeface="Archivo"/>
                          <a:sym typeface="Archivo"/>
                          <a:hlinkClick action="ppaction://hlinksldjump" r:id="rId3">
                            <a:extLst>
                              <a:ext uri="{A12FA001-AC4F-418D-AE19-62706E023703}">
                                <ahyp:hlinkClr val="tx"/>
                              </a:ext>
                            </a:extLst>
                          </a:hlinkClick>
                        </a:rPr>
                        <a:t>Fonts</a:t>
                      </a:r>
                      <a:endParaRPr b="1" sz="1000" u="sng">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Archivo"/>
                          <a:ea typeface="Archivo"/>
                          <a:cs typeface="Archivo"/>
                          <a:sym typeface="Archivo"/>
                        </a:rPr>
                        <a:t>To view this template correctly in PowerPoint, download and install the fonts we used</a:t>
                      </a:r>
                      <a:endParaRPr sz="1000">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dk1"/>
                          </a:solidFill>
                          <a:latin typeface="Archivo"/>
                          <a:ea typeface="Archivo"/>
                          <a:cs typeface="Archivo"/>
                          <a:sym typeface="Archivo"/>
                          <a:hlinkClick action="ppaction://hlinksldjump" r:id="rId4">
                            <a:extLst>
                              <a:ext uri="{A12FA001-AC4F-418D-AE19-62706E023703}">
                                <ahyp:hlinkClr val="tx"/>
                              </a:ext>
                            </a:extLst>
                          </a:hlinkClick>
                        </a:rPr>
                        <a:t>Used</a:t>
                      </a:r>
                      <a:r>
                        <a:rPr b="1" lang="en" sz="1000">
                          <a:solidFill>
                            <a:schemeClr val="dk1"/>
                          </a:solidFill>
                          <a:uFill>
                            <a:noFill/>
                          </a:uFill>
                          <a:latin typeface="Archivo"/>
                          <a:ea typeface="Archivo"/>
                          <a:cs typeface="Archivo"/>
                          <a:sym typeface="Archivo"/>
                          <a:hlinkClick action="ppaction://hlinksldjump" r:id="rId5">
                            <a:extLst>
                              <a:ext uri="{A12FA001-AC4F-418D-AE19-62706E023703}">
                                <ahyp:hlinkClr val="tx"/>
                              </a:ext>
                            </a:extLst>
                          </a:hlinkClick>
                        </a:rPr>
                        <a:t> </a:t>
                      </a:r>
                      <a:r>
                        <a:rPr lang="en" sz="1000">
                          <a:solidFill>
                            <a:schemeClr val="dk1"/>
                          </a:solidFill>
                          <a:latin typeface="Archivo"/>
                          <a:ea typeface="Archivo"/>
                          <a:cs typeface="Archivo"/>
                          <a:sym typeface="Archivo"/>
                        </a:rPr>
                        <a:t>and </a:t>
                      </a:r>
                      <a:r>
                        <a:rPr b="1" lang="en" sz="1000" u="sng">
                          <a:solidFill>
                            <a:schemeClr val="dk1"/>
                          </a:solidFill>
                          <a:latin typeface="Archivo"/>
                          <a:ea typeface="Archivo"/>
                          <a:cs typeface="Archivo"/>
                          <a:sym typeface="Archivo"/>
                          <a:hlinkClick action="ppaction://hlinksldjump" r:id="rId6">
                            <a:extLst>
                              <a:ext uri="{A12FA001-AC4F-418D-AE19-62706E023703}">
                                <ahyp:hlinkClr val="tx"/>
                              </a:ext>
                            </a:extLst>
                          </a:hlinkClick>
                        </a:rPr>
                        <a:t>alternative</a:t>
                      </a:r>
                      <a:r>
                        <a:rPr b="1" lang="en" sz="1000" u="sng">
                          <a:solidFill>
                            <a:schemeClr val="dk1"/>
                          </a:solidFill>
                          <a:latin typeface="Archivo"/>
                          <a:ea typeface="Archivo"/>
                          <a:cs typeface="Archivo"/>
                          <a:sym typeface="Archivo"/>
                          <a:hlinkClick action="ppaction://hlinksldjump" r:id="rId7">
                            <a:extLst>
                              <a:ext uri="{A12FA001-AC4F-418D-AE19-62706E023703}">
                                <ahyp:hlinkClr val="tx"/>
                              </a:ext>
                            </a:extLst>
                          </a:hlinkClick>
                        </a:rPr>
                        <a:t> resources</a:t>
                      </a:r>
                      <a:endParaRPr b="1" sz="1000" u="sng">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sz="1000">
                          <a:solidFill>
                            <a:schemeClr val="dk1"/>
                          </a:solidFill>
                          <a:latin typeface="Archivo"/>
                          <a:ea typeface="Archivo"/>
                          <a:cs typeface="Archivo"/>
                          <a:sym typeface="Archivo"/>
                        </a:rPr>
                        <a:t>An assortment of graphic resources that are suitable for use in this presentation</a:t>
                      </a:r>
                      <a:endParaRPr sz="1000">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dk1"/>
                          </a:solidFill>
                          <a:latin typeface="Archivo"/>
                          <a:ea typeface="Archivo"/>
                          <a:cs typeface="Archivo"/>
                          <a:sym typeface="Archivo"/>
                          <a:hlinkClick action="ppaction://hlinksldjump" r:id="rId8">
                            <a:extLst>
                              <a:ext uri="{A12FA001-AC4F-418D-AE19-62706E023703}">
                                <ahyp:hlinkClr val="tx"/>
                              </a:ext>
                            </a:extLst>
                          </a:hlinkClick>
                        </a:rPr>
                        <a:t>Thanks slide</a:t>
                      </a:r>
                      <a:endParaRPr b="1" sz="1000" u="sng">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Archivo"/>
                          <a:ea typeface="Archivo"/>
                          <a:cs typeface="Archivo"/>
                          <a:sym typeface="Archivo"/>
                        </a:rPr>
                        <a:t>You must keep it so that proper credits for our design are given</a:t>
                      </a:r>
                      <a:endParaRPr sz="1000">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dk1"/>
                          </a:solidFill>
                          <a:latin typeface="Archivo"/>
                          <a:ea typeface="Archivo"/>
                          <a:cs typeface="Archivo"/>
                          <a:sym typeface="Archivo"/>
                          <a:hlinkClick action="ppaction://hlinksldjump" r:id="rId9">
                            <a:extLst>
                              <a:ext uri="{A12FA001-AC4F-418D-AE19-62706E023703}">
                                <ahyp:hlinkClr val="tx"/>
                              </a:ext>
                            </a:extLst>
                          </a:hlinkClick>
                        </a:rPr>
                        <a:t>Colors</a:t>
                      </a:r>
                      <a:endParaRPr b="1" sz="1000" u="sng">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Archivo"/>
                          <a:ea typeface="Archivo"/>
                          <a:cs typeface="Archivo"/>
                          <a:sym typeface="Archivo"/>
                        </a:rPr>
                        <a:t>All the colors used in this presentation</a:t>
                      </a:r>
                      <a:endParaRPr sz="1000">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dk1"/>
                          </a:solidFill>
                          <a:latin typeface="Archivo"/>
                          <a:ea typeface="Archivo"/>
                          <a:cs typeface="Archivo"/>
                          <a:sym typeface="Archivo"/>
                          <a:hlinkClick action="ppaction://hlinksldjump" r:id="rId10">
                            <a:extLst>
                              <a:ext uri="{A12FA001-AC4F-418D-AE19-62706E023703}">
                                <ahyp:hlinkClr val="tx"/>
                              </a:ext>
                            </a:extLst>
                          </a:hlinkClick>
                        </a:rPr>
                        <a:t>Icons</a:t>
                      </a:r>
                      <a:r>
                        <a:rPr b="1" lang="en" sz="1000">
                          <a:solidFill>
                            <a:schemeClr val="dk1"/>
                          </a:solidFill>
                          <a:latin typeface="Archivo"/>
                          <a:ea typeface="Archivo"/>
                          <a:cs typeface="Archivo"/>
                          <a:sym typeface="Archivo"/>
                        </a:rPr>
                        <a:t> </a:t>
                      </a:r>
                      <a:r>
                        <a:rPr lang="en" sz="1000">
                          <a:solidFill>
                            <a:schemeClr val="dk1"/>
                          </a:solidFill>
                          <a:latin typeface="Archivo"/>
                          <a:ea typeface="Archivo"/>
                          <a:cs typeface="Archivo"/>
                          <a:sym typeface="Archivo"/>
                        </a:rPr>
                        <a:t>and </a:t>
                      </a:r>
                      <a:r>
                        <a:rPr b="1" lang="en" sz="1000" u="sng">
                          <a:solidFill>
                            <a:schemeClr val="dk1"/>
                          </a:solidFill>
                          <a:latin typeface="Archivo"/>
                          <a:ea typeface="Archivo"/>
                          <a:cs typeface="Archivo"/>
                          <a:sym typeface="Archivo"/>
                          <a:hlinkClick action="ppaction://hlinksldjump" r:id="rId11">
                            <a:extLst>
                              <a:ext uri="{A12FA001-AC4F-418D-AE19-62706E023703}">
                                <ahyp:hlinkClr val="tx"/>
                              </a:ext>
                            </a:extLst>
                          </a:hlinkClick>
                        </a:rPr>
                        <a:t>infographic resources</a:t>
                      </a:r>
                      <a:endParaRPr b="1" sz="1000" u="sng">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rchivo"/>
                          <a:ea typeface="Archivo"/>
                          <a:cs typeface="Archivo"/>
                          <a:sym typeface="Archivo"/>
                        </a:rPr>
                        <a:t>These can be used in the template, and their size and color can be edited</a:t>
                      </a:r>
                      <a:endParaRPr sz="1000">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61525">
                <a:tc>
                  <a:txBody>
                    <a:bodyPr/>
                    <a:lstStyle/>
                    <a:p>
                      <a:pPr indent="0" lvl="0" marL="0" rtl="0" algn="l">
                        <a:spcBef>
                          <a:spcPts val="0"/>
                        </a:spcBef>
                        <a:spcAft>
                          <a:spcPts val="0"/>
                        </a:spcAft>
                        <a:buNone/>
                      </a:pPr>
                      <a:r>
                        <a:rPr lang="en" sz="1000">
                          <a:solidFill>
                            <a:schemeClr val="dk1"/>
                          </a:solidFill>
                          <a:latin typeface="Archivo"/>
                          <a:ea typeface="Archivo"/>
                          <a:cs typeface="Archivo"/>
                          <a:sym typeface="Archivo"/>
                        </a:rPr>
                        <a:t>Editable presentation theme </a:t>
                      </a:r>
                      <a:endParaRPr sz="1000">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Archivo"/>
                          <a:ea typeface="Archivo"/>
                          <a:cs typeface="Archivo"/>
                          <a:sym typeface="Archivo"/>
                        </a:rPr>
                        <a:t>You can edit the master slides easily. For more info, click </a:t>
                      </a:r>
                      <a:r>
                        <a:rPr b="1" lang="en" sz="1000" u="sng">
                          <a:solidFill>
                            <a:schemeClr val="dk1"/>
                          </a:solidFill>
                          <a:latin typeface="Archivo"/>
                          <a:ea typeface="Archivo"/>
                          <a:cs typeface="Archivo"/>
                          <a:sym typeface="Archivo"/>
                          <a:hlinkClick r:id="rId12">
                            <a:extLst>
                              <a:ext uri="{A12FA001-AC4F-418D-AE19-62706E023703}">
                                <ahyp:hlinkClr val="tx"/>
                              </a:ext>
                            </a:extLst>
                          </a:hlinkClick>
                        </a:rPr>
                        <a:t>here</a:t>
                      </a:r>
                      <a:endParaRPr sz="1000">
                        <a:solidFill>
                          <a:schemeClr val="dk1"/>
                        </a:solidFill>
                        <a:latin typeface="Archivo"/>
                        <a:ea typeface="Archivo"/>
                        <a:cs typeface="Archivo"/>
                        <a:sym typeface="Archiv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sp>
        <p:nvSpPr>
          <p:cNvPr id="260" name="Google Shape;260;p31"/>
          <p:cNvSpPr txBox="1"/>
          <p:nvPr/>
        </p:nvSpPr>
        <p:spPr>
          <a:xfrm>
            <a:off x="713227" y="4057475"/>
            <a:ext cx="20466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rchivo"/>
                <a:ea typeface="Archivo"/>
                <a:cs typeface="Archivo"/>
                <a:sym typeface="Archivo"/>
              </a:rPr>
              <a:t>For more info:</a:t>
            </a:r>
            <a:br>
              <a:rPr b="1" lang="en" sz="1000">
                <a:solidFill>
                  <a:schemeClr val="dk1"/>
                </a:solidFill>
                <a:latin typeface="Archivo"/>
                <a:ea typeface="Archivo"/>
                <a:cs typeface="Archivo"/>
                <a:sym typeface="Archivo"/>
              </a:rPr>
            </a:br>
            <a:r>
              <a:rPr b="1" lang="en" sz="1000" u="sng">
                <a:solidFill>
                  <a:schemeClr val="hlink"/>
                </a:solidFill>
                <a:latin typeface="Archivo"/>
                <a:ea typeface="Archivo"/>
                <a:cs typeface="Archivo"/>
                <a:sym typeface="Archivo"/>
                <a:hlinkClick r:id="rId13"/>
              </a:rPr>
              <a:t>SLIDESGO</a:t>
            </a:r>
            <a:r>
              <a:rPr b="1" lang="en" sz="1000">
                <a:solidFill>
                  <a:schemeClr val="dk1"/>
                </a:solidFill>
                <a:latin typeface="Archivo"/>
                <a:ea typeface="Archivo"/>
                <a:cs typeface="Archivo"/>
                <a:sym typeface="Archivo"/>
              </a:rPr>
              <a:t> | </a:t>
            </a:r>
            <a:r>
              <a:rPr b="1" lang="en" sz="1000" u="sng">
                <a:solidFill>
                  <a:schemeClr val="hlink"/>
                </a:solidFill>
                <a:latin typeface="Archivo"/>
                <a:ea typeface="Archivo"/>
                <a:cs typeface="Archivo"/>
                <a:sym typeface="Archivo"/>
                <a:hlinkClick r:id="rId14"/>
              </a:rPr>
              <a:t>BLOG</a:t>
            </a:r>
            <a:r>
              <a:rPr b="1" lang="en" sz="1000">
                <a:solidFill>
                  <a:schemeClr val="dk1"/>
                </a:solidFill>
                <a:latin typeface="Archivo"/>
                <a:ea typeface="Archivo"/>
                <a:cs typeface="Archivo"/>
                <a:sym typeface="Archivo"/>
              </a:rPr>
              <a:t> | </a:t>
            </a:r>
            <a:r>
              <a:rPr b="1" lang="en" sz="1000" u="sng">
                <a:solidFill>
                  <a:schemeClr val="hlink"/>
                </a:solidFill>
                <a:latin typeface="Archivo"/>
                <a:ea typeface="Archivo"/>
                <a:cs typeface="Archivo"/>
                <a:sym typeface="Archivo"/>
                <a:hlinkClick r:id="rId15"/>
              </a:rPr>
              <a:t>FAQs</a:t>
            </a:r>
            <a:endParaRPr b="1" sz="1000" u="sng">
              <a:solidFill>
                <a:schemeClr val="dk1"/>
              </a:solidFill>
              <a:latin typeface="Archivo"/>
              <a:ea typeface="Archivo"/>
              <a:cs typeface="Archivo"/>
              <a:sym typeface="Archivo"/>
            </a:endParaRPr>
          </a:p>
        </p:txBody>
      </p:sp>
      <p:sp>
        <p:nvSpPr>
          <p:cNvPr id="261" name="Google Shape;261;p31"/>
          <p:cNvSpPr txBox="1"/>
          <p:nvPr/>
        </p:nvSpPr>
        <p:spPr>
          <a:xfrm>
            <a:off x="2759824" y="4057475"/>
            <a:ext cx="33351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rchivo"/>
                <a:ea typeface="Archivo"/>
                <a:cs typeface="Archivo"/>
                <a:sym typeface="Archivo"/>
              </a:rPr>
              <a:t>You can visit our sister </a:t>
            </a:r>
            <a:r>
              <a:rPr lang="en" sz="1000">
                <a:solidFill>
                  <a:schemeClr val="dk1"/>
                </a:solidFill>
                <a:latin typeface="Archivo"/>
                <a:ea typeface="Archivo"/>
                <a:cs typeface="Archivo"/>
                <a:sym typeface="Archivo"/>
              </a:rPr>
              <a:t>projects</a:t>
            </a:r>
            <a:r>
              <a:rPr lang="en" sz="1000">
                <a:solidFill>
                  <a:schemeClr val="dk1"/>
                </a:solidFill>
                <a:latin typeface="Archivo"/>
                <a:ea typeface="Archivo"/>
                <a:cs typeface="Archivo"/>
                <a:sym typeface="Archivo"/>
              </a:rPr>
              <a:t>:</a:t>
            </a:r>
            <a:br>
              <a:rPr b="1" lang="en" sz="1000">
                <a:solidFill>
                  <a:schemeClr val="dk1"/>
                </a:solidFill>
                <a:latin typeface="Archivo"/>
                <a:ea typeface="Archivo"/>
                <a:cs typeface="Archivo"/>
                <a:sym typeface="Archivo"/>
              </a:rPr>
            </a:br>
            <a:r>
              <a:rPr b="1" lang="en" sz="1000" u="sng">
                <a:solidFill>
                  <a:schemeClr val="hlink"/>
                </a:solidFill>
                <a:latin typeface="Archivo"/>
                <a:ea typeface="Archivo"/>
                <a:cs typeface="Archivo"/>
                <a:sym typeface="Archivo"/>
                <a:hlinkClick r:id="rId16"/>
              </a:rPr>
              <a:t>FREEPIK</a:t>
            </a:r>
            <a:r>
              <a:rPr b="1" lang="en" sz="1000">
                <a:solidFill>
                  <a:schemeClr val="dk1"/>
                </a:solidFill>
                <a:latin typeface="Archivo"/>
                <a:ea typeface="Archivo"/>
                <a:cs typeface="Archivo"/>
                <a:sym typeface="Archivo"/>
              </a:rPr>
              <a:t> | </a:t>
            </a:r>
            <a:r>
              <a:rPr b="1" lang="en" sz="1000" u="sng">
                <a:solidFill>
                  <a:schemeClr val="hlink"/>
                </a:solidFill>
                <a:latin typeface="Archivo"/>
                <a:ea typeface="Archivo"/>
                <a:cs typeface="Archivo"/>
                <a:sym typeface="Archivo"/>
                <a:hlinkClick r:id="rId17"/>
              </a:rPr>
              <a:t>FLATICON</a:t>
            </a:r>
            <a:r>
              <a:rPr b="1" lang="en" sz="1000">
                <a:solidFill>
                  <a:schemeClr val="dk1"/>
                </a:solidFill>
                <a:latin typeface="Archivo"/>
                <a:ea typeface="Archivo"/>
                <a:cs typeface="Archivo"/>
                <a:sym typeface="Archivo"/>
              </a:rPr>
              <a:t> | </a:t>
            </a:r>
            <a:r>
              <a:rPr b="1" lang="en" sz="1000" u="sng">
                <a:solidFill>
                  <a:schemeClr val="hlink"/>
                </a:solidFill>
                <a:latin typeface="Archivo"/>
                <a:ea typeface="Archivo"/>
                <a:cs typeface="Archivo"/>
                <a:sym typeface="Archivo"/>
                <a:hlinkClick r:id="rId18"/>
              </a:rPr>
              <a:t>STORYSET</a:t>
            </a:r>
            <a:r>
              <a:rPr b="1" lang="en" sz="1000">
                <a:solidFill>
                  <a:schemeClr val="dk1"/>
                </a:solidFill>
                <a:latin typeface="Archivo"/>
                <a:ea typeface="Archivo"/>
                <a:cs typeface="Archivo"/>
                <a:sym typeface="Archivo"/>
              </a:rPr>
              <a:t> | </a:t>
            </a:r>
            <a:r>
              <a:rPr b="1" lang="en" sz="1000" u="sng">
                <a:solidFill>
                  <a:schemeClr val="hlink"/>
                </a:solidFill>
                <a:latin typeface="Archivo"/>
                <a:ea typeface="Archivo"/>
                <a:cs typeface="Archivo"/>
                <a:sym typeface="Archivo"/>
                <a:hlinkClick r:id="rId19"/>
              </a:rPr>
              <a:t>WEPIK</a:t>
            </a:r>
            <a:r>
              <a:rPr b="1" lang="en" sz="1000">
                <a:solidFill>
                  <a:schemeClr val="dk1"/>
                </a:solidFill>
                <a:latin typeface="Archivo"/>
                <a:ea typeface="Archivo"/>
                <a:cs typeface="Archivo"/>
                <a:sym typeface="Archivo"/>
              </a:rPr>
              <a:t> | </a:t>
            </a:r>
            <a:r>
              <a:rPr b="1" lang="en" sz="1000" u="sng">
                <a:solidFill>
                  <a:schemeClr val="hlink"/>
                </a:solidFill>
                <a:latin typeface="Archivo"/>
                <a:ea typeface="Archivo"/>
                <a:cs typeface="Archivo"/>
                <a:sym typeface="Archivo"/>
                <a:hlinkClick r:id="rId20"/>
              </a:rPr>
              <a:t>VIDEVO</a:t>
            </a:r>
            <a:endParaRPr b="1" sz="1000">
              <a:solidFill>
                <a:schemeClr val="dk1"/>
              </a:solidFill>
              <a:latin typeface="Archivo"/>
              <a:ea typeface="Archivo"/>
              <a:cs typeface="Archivo"/>
              <a:sym typeface="Archiv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9"/>
          <p:cNvSpPr txBox="1"/>
          <p:nvPr>
            <p:ph type="title"/>
          </p:nvPr>
        </p:nvSpPr>
        <p:spPr>
          <a:xfrm>
            <a:off x="3020100" y="648625"/>
            <a:ext cx="3604800" cy="105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464" name="Google Shape;464;p49"/>
          <p:cNvSpPr txBox="1"/>
          <p:nvPr>
            <p:ph idx="1" type="subTitle"/>
          </p:nvPr>
        </p:nvSpPr>
        <p:spPr>
          <a:xfrm>
            <a:off x="3020100" y="1853626"/>
            <a:ext cx="3604800" cy="1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a:t>
            </a:r>
            <a:r>
              <a:rPr b="1" lang="en"/>
              <a:t>o you have any questions?</a:t>
            </a:r>
            <a:endParaRPr b="1"/>
          </a:p>
          <a:p>
            <a:pPr indent="0" lvl="0" marL="0" rtl="0" algn="l">
              <a:spcBef>
                <a:spcPts val="0"/>
              </a:spcBef>
              <a:spcAft>
                <a:spcPts val="0"/>
              </a:spcAft>
              <a:buNone/>
            </a:pPr>
            <a:r>
              <a:rPr lang="en"/>
              <a:t>youremail@freepik.com</a:t>
            </a:r>
            <a:endParaRPr/>
          </a:p>
          <a:p>
            <a:pPr indent="0" lvl="0" marL="0" rtl="0" algn="l">
              <a:spcBef>
                <a:spcPts val="0"/>
              </a:spcBef>
              <a:spcAft>
                <a:spcPts val="0"/>
              </a:spcAft>
              <a:buNone/>
            </a:pPr>
            <a:r>
              <a:rPr lang="en"/>
              <a:t>+34 654 321 432</a:t>
            </a:r>
            <a:endParaRPr/>
          </a:p>
          <a:p>
            <a:pPr indent="0" lvl="0" marL="0" rtl="0" algn="l">
              <a:spcBef>
                <a:spcPts val="0"/>
              </a:spcBef>
              <a:spcAft>
                <a:spcPts val="0"/>
              </a:spcAft>
              <a:buNone/>
            </a:pPr>
            <a:r>
              <a:rPr lang="en"/>
              <a:t>yourwebsite.com</a:t>
            </a:r>
            <a:endParaRPr/>
          </a:p>
        </p:txBody>
      </p:sp>
      <p:sp>
        <p:nvSpPr>
          <p:cNvPr id="465" name="Google Shape;465;p49"/>
          <p:cNvSpPr txBox="1"/>
          <p:nvPr/>
        </p:nvSpPr>
        <p:spPr>
          <a:xfrm>
            <a:off x="3015300" y="4374975"/>
            <a:ext cx="3604800" cy="22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rchivo"/>
                <a:ea typeface="Archivo"/>
                <a:cs typeface="Archivo"/>
                <a:sym typeface="Archivo"/>
              </a:rPr>
              <a:t>Please keep this slide for attribution</a:t>
            </a:r>
            <a:endParaRPr sz="1000">
              <a:solidFill>
                <a:schemeClr val="dk1"/>
              </a:solidFill>
              <a:latin typeface="Archivo"/>
              <a:ea typeface="Archivo"/>
              <a:cs typeface="Archivo"/>
              <a:sym typeface="Archivo"/>
            </a:endParaRPr>
          </a:p>
        </p:txBody>
      </p:sp>
      <p:sp>
        <p:nvSpPr>
          <p:cNvPr id="466" name="Google Shape;466;p49"/>
          <p:cNvSpPr/>
          <p:nvPr/>
        </p:nvSpPr>
        <p:spPr>
          <a:xfrm>
            <a:off x="2519109" y="1041775"/>
            <a:ext cx="272400" cy="272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grpSp>
        <p:nvGrpSpPr>
          <p:cNvPr id="467" name="Google Shape;467;p49"/>
          <p:cNvGrpSpPr/>
          <p:nvPr/>
        </p:nvGrpSpPr>
        <p:grpSpPr>
          <a:xfrm>
            <a:off x="3132936" y="3088606"/>
            <a:ext cx="387681" cy="387661"/>
            <a:chOff x="266768" y="1721375"/>
            <a:chExt cx="397907" cy="397887"/>
          </a:xfrm>
        </p:grpSpPr>
        <p:sp>
          <p:nvSpPr>
            <p:cNvPr id="468" name="Google Shape;468;p49"/>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9"/>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 name="Google Shape;470;p49"/>
          <p:cNvGrpSpPr/>
          <p:nvPr/>
        </p:nvGrpSpPr>
        <p:grpSpPr>
          <a:xfrm>
            <a:off x="4344032" y="3088369"/>
            <a:ext cx="387661" cy="387661"/>
            <a:chOff x="1379798" y="1723250"/>
            <a:chExt cx="397887" cy="397887"/>
          </a:xfrm>
        </p:grpSpPr>
        <p:sp>
          <p:nvSpPr>
            <p:cNvPr id="471" name="Google Shape;471;p49"/>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9"/>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9"/>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9"/>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 name="Google Shape;475;p49"/>
          <p:cNvGrpSpPr/>
          <p:nvPr/>
        </p:nvGrpSpPr>
        <p:grpSpPr>
          <a:xfrm>
            <a:off x="3736792" y="3088369"/>
            <a:ext cx="387641" cy="387661"/>
            <a:chOff x="864491" y="1723250"/>
            <a:chExt cx="397866" cy="397887"/>
          </a:xfrm>
        </p:grpSpPr>
        <p:sp>
          <p:nvSpPr>
            <p:cNvPr id="476" name="Google Shape;476;p49"/>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9"/>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9"/>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
        <p:nvSpPr>
          <p:cNvPr id="484" name="Google Shape;484;p50"/>
          <p:cNvSpPr txBox="1"/>
          <p:nvPr>
            <p:ph idx="4294967295" type="body"/>
          </p:nvPr>
        </p:nvSpPr>
        <p:spPr>
          <a:xfrm>
            <a:off x="720000" y="1215750"/>
            <a:ext cx="7704000" cy="11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the one of this template:</a:t>
            </a:r>
            <a:endParaRPr/>
          </a:p>
          <a:p>
            <a:pPr indent="0" lvl="0" marL="0" rtl="0" algn="l">
              <a:spcBef>
                <a:spcPts val="1000"/>
              </a:spcBef>
              <a:spcAft>
                <a:spcPts val="0"/>
              </a:spcAft>
              <a:buNone/>
            </a:pPr>
            <a:r>
              <a:rPr b="1" lang="en"/>
              <a:t>Vectors</a:t>
            </a:r>
            <a:endParaRPr b="1"/>
          </a:p>
          <a:p>
            <a:pPr indent="-203200" lvl="0" marL="241300" rtl="0" algn="l">
              <a:spcBef>
                <a:spcPts val="0"/>
              </a:spcBef>
              <a:spcAft>
                <a:spcPts val="0"/>
              </a:spcAft>
              <a:buSzPts val="1200"/>
              <a:buChar char="●"/>
            </a:pPr>
            <a:r>
              <a:rPr lang="en" u="sng">
                <a:solidFill>
                  <a:schemeClr val="hlink"/>
                </a:solidFill>
                <a:hlinkClick r:id="rId3"/>
              </a:rPr>
              <a:t>Realistic vhs effect background I</a:t>
            </a:r>
            <a:endParaRPr/>
          </a:p>
          <a:p>
            <a:pPr indent="-203200" lvl="0" marL="241300" rtl="0" algn="l">
              <a:spcBef>
                <a:spcPts val="0"/>
              </a:spcBef>
              <a:spcAft>
                <a:spcPts val="0"/>
              </a:spcAft>
              <a:buSzPts val="1200"/>
              <a:buChar char="●"/>
            </a:pPr>
            <a:r>
              <a:rPr lang="en" u="sng">
                <a:solidFill>
                  <a:schemeClr val="hlink"/>
                </a:solidFill>
                <a:hlinkClick r:id="rId4"/>
              </a:rPr>
              <a:t>Realistic vhs effect background II</a:t>
            </a:r>
            <a:endParaRPr/>
          </a:p>
          <a:p>
            <a:pPr indent="-203200" lvl="0" marL="241300" rtl="0" algn="l">
              <a:spcBef>
                <a:spcPts val="0"/>
              </a:spcBef>
              <a:spcAft>
                <a:spcPts val="0"/>
              </a:spcAft>
              <a:buSzPts val="1200"/>
              <a:buChar char="●"/>
            </a:pPr>
            <a:r>
              <a:rPr lang="en" u="sng">
                <a:solidFill>
                  <a:schemeClr val="hlink"/>
                </a:solidFill>
                <a:hlinkClick r:id="rId5"/>
              </a:rPr>
              <a:t>Cinema festival instagram posts template</a:t>
            </a:r>
            <a:endParaRPr/>
          </a:p>
        </p:txBody>
      </p:sp>
      <p:pic>
        <p:nvPicPr>
          <p:cNvPr id="485" name="Google Shape;485;p50"/>
          <p:cNvPicPr preferRelativeResize="0"/>
          <p:nvPr/>
        </p:nvPicPr>
        <p:blipFill rotWithShape="1">
          <a:blip r:embed="rId6">
            <a:alphaModFix/>
          </a:blip>
          <a:srcRect b="507" l="0" r="0" t="0"/>
          <a:stretch/>
        </p:blipFill>
        <p:spPr>
          <a:xfrm>
            <a:off x="713225" y="2509570"/>
            <a:ext cx="2680963" cy="1508036"/>
          </a:xfrm>
          <a:prstGeom prst="rect">
            <a:avLst/>
          </a:prstGeom>
          <a:noFill/>
          <a:ln>
            <a:noFill/>
          </a:ln>
        </p:spPr>
      </p:pic>
      <p:pic>
        <p:nvPicPr>
          <p:cNvPr id="486" name="Google Shape;486;p50"/>
          <p:cNvPicPr preferRelativeResize="0"/>
          <p:nvPr/>
        </p:nvPicPr>
        <p:blipFill>
          <a:blip r:embed="rId7">
            <a:alphaModFix/>
          </a:blip>
          <a:stretch>
            <a:fillRect/>
          </a:stretch>
        </p:blipFill>
        <p:spPr>
          <a:xfrm>
            <a:off x="3516639" y="2509350"/>
            <a:ext cx="2680961" cy="1508475"/>
          </a:xfrm>
          <a:prstGeom prst="rect">
            <a:avLst/>
          </a:prstGeom>
          <a:noFill/>
          <a:ln>
            <a:noFill/>
          </a:ln>
        </p:spPr>
      </p:pic>
      <p:grpSp>
        <p:nvGrpSpPr>
          <p:cNvPr id="487" name="Google Shape;487;p50"/>
          <p:cNvGrpSpPr/>
          <p:nvPr/>
        </p:nvGrpSpPr>
        <p:grpSpPr>
          <a:xfrm>
            <a:off x="6397043" y="2509567"/>
            <a:ext cx="251460" cy="328776"/>
            <a:chOff x="6396825" y="2514100"/>
            <a:chExt cx="259050" cy="338700"/>
          </a:xfrm>
        </p:grpSpPr>
        <p:sp>
          <p:nvSpPr>
            <p:cNvPr id="488" name="Google Shape;488;p50"/>
            <p:cNvSpPr/>
            <p:nvPr/>
          </p:nvSpPr>
          <p:spPr>
            <a:xfrm>
              <a:off x="6396825" y="2514100"/>
              <a:ext cx="89700" cy="33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489" name="Google Shape;489;p50"/>
            <p:cNvSpPr/>
            <p:nvPr/>
          </p:nvSpPr>
          <p:spPr>
            <a:xfrm>
              <a:off x="6566175" y="2514100"/>
              <a:ext cx="89700" cy="33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grpSp>
      <p:sp>
        <p:nvSpPr>
          <p:cNvPr id="490" name="Google Shape;490;p50"/>
          <p:cNvSpPr/>
          <p:nvPr/>
        </p:nvSpPr>
        <p:spPr>
          <a:xfrm rot="5400000">
            <a:off x="6782025" y="2565055"/>
            <a:ext cx="301200" cy="2178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491" name="Google Shape;491;p50"/>
          <p:cNvSpPr/>
          <p:nvPr/>
        </p:nvSpPr>
        <p:spPr>
          <a:xfrm>
            <a:off x="6320050" y="3392499"/>
            <a:ext cx="2127172" cy="310184"/>
          </a:xfrm>
          <a:custGeom>
            <a:rect b="b" l="l" r="r" t="t"/>
            <a:pathLst>
              <a:path extrusionOk="0" h="283273" w="1942623">
                <a:moveTo>
                  <a:pt x="1942624" y="0"/>
                </a:moveTo>
                <a:lnTo>
                  <a:pt x="0" y="0"/>
                </a:lnTo>
                <a:lnTo>
                  <a:pt x="0" y="283274"/>
                </a:lnTo>
                <a:lnTo>
                  <a:pt x="1942624" y="283274"/>
                </a:lnTo>
                <a:lnTo>
                  <a:pt x="1942624" y="0"/>
                </a:lnTo>
                <a:close/>
                <a:moveTo>
                  <a:pt x="78105" y="269081"/>
                </a:moveTo>
                <a:lnTo>
                  <a:pt x="29432" y="269081"/>
                </a:lnTo>
                <a:lnTo>
                  <a:pt x="29432" y="249365"/>
                </a:lnTo>
                <a:lnTo>
                  <a:pt x="78105" y="249365"/>
                </a:lnTo>
                <a:lnTo>
                  <a:pt x="78105" y="269081"/>
                </a:lnTo>
                <a:close/>
                <a:moveTo>
                  <a:pt x="78105" y="33909"/>
                </a:moveTo>
                <a:lnTo>
                  <a:pt x="29432" y="33909"/>
                </a:lnTo>
                <a:lnTo>
                  <a:pt x="29432" y="14192"/>
                </a:lnTo>
                <a:lnTo>
                  <a:pt x="78105" y="14192"/>
                </a:lnTo>
                <a:lnTo>
                  <a:pt x="78105" y="33909"/>
                </a:lnTo>
                <a:close/>
                <a:moveTo>
                  <a:pt x="162782" y="269081"/>
                </a:moveTo>
                <a:lnTo>
                  <a:pt x="114110" y="269081"/>
                </a:lnTo>
                <a:lnTo>
                  <a:pt x="114110" y="249365"/>
                </a:lnTo>
                <a:lnTo>
                  <a:pt x="162782" y="249365"/>
                </a:lnTo>
                <a:lnTo>
                  <a:pt x="162782" y="269081"/>
                </a:lnTo>
                <a:close/>
                <a:moveTo>
                  <a:pt x="162782" y="33909"/>
                </a:moveTo>
                <a:lnTo>
                  <a:pt x="114110" y="33909"/>
                </a:lnTo>
                <a:lnTo>
                  <a:pt x="114110" y="14192"/>
                </a:lnTo>
                <a:lnTo>
                  <a:pt x="162782" y="14192"/>
                </a:lnTo>
                <a:lnTo>
                  <a:pt x="162782" y="33909"/>
                </a:lnTo>
                <a:close/>
                <a:moveTo>
                  <a:pt x="247460" y="269081"/>
                </a:moveTo>
                <a:lnTo>
                  <a:pt x="198787" y="269081"/>
                </a:lnTo>
                <a:lnTo>
                  <a:pt x="198787" y="249365"/>
                </a:lnTo>
                <a:lnTo>
                  <a:pt x="247460" y="249365"/>
                </a:lnTo>
                <a:lnTo>
                  <a:pt x="247460" y="269081"/>
                </a:lnTo>
                <a:close/>
                <a:moveTo>
                  <a:pt x="247460" y="33909"/>
                </a:moveTo>
                <a:lnTo>
                  <a:pt x="198787" y="33909"/>
                </a:lnTo>
                <a:lnTo>
                  <a:pt x="198787" y="14192"/>
                </a:lnTo>
                <a:lnTo>
                  <a:pt x="247460" y="14192"/>
                </a:lnTo>
                <a:lnTo>
                  <a:pt x="247460" y="33909"/>
                </a:lnTo>
                <a:close/>
                <a:moveTo>
                  <a:pt x="283559" y="14192"/>
                </a:moveTo>
                <a:lnTo>
                  <a:pt x="332232" y="14192"/>
                </a:lnTo>
                <a:lnTo>
                  <a:pt x="332232" y="33909"/>
                </a:lnTo>
                <a:lnTo>
                  <a:pt x="283559" y="33909"/>
                </a:lnTo>
                <a:lnTo>
                  <a:pt x="283559" y="14192"/>
                </a:lnTo>
                <a:close/>
                <a:moveTo>
                  <a:pt x="332232" y="269081"/>
                </a:moveTo>
                <a:lnTo>
                  <a:pt x="283559" y="269081"/>
                </a:lnTo>
                <a:lnTo>
                  <a:pt x="283559" y="249365"/>
                </a:lnTo>
                <a:lnTo>
                  <a:pt x="332232" y="249365"/>
                </a:lnTo>
                <a:lnTo>
                  <a:pt x="332232" y="269081"/>
                </a:lnTo>
                <a:close/>
                <a:moveTo>
                  <a:pt x="416909" y="269081"/>
                </a:moveTo>
                <a:lnTo>
                  <a:pt x="368237" y="269081"/>
                </a:lnTo>
                <a:lnTo>
                  <a:pt x="368237" y="249365"/>
                </a:lnTo>
                <a:lnTo>
                  <a:pt x="416909" y="249365"/>
                </a:lnTo>
                <a:lnTo>
                  <a:pt x="416909" y="269081"/>
                </a:lnTo>
                <a:close/>
                <a:moveTo>
                  <a:pt x="416909" y="33909"/>
                </a:moveTo>
                <a:lnTo>
                  <a:pt x="368237" y="33909"/>
                </a:lnTo>
                <a:lnTo>
                  <a:pt x="368237" y="14192"/>
                </a:lnTo>
                <a:lnTo>
                  <a:pt x="416909" y="14192"/>
                </a:lnTo>
                <a:lnTo>
                  <a:pt x="416909" y="33909"/>
                </a:lnTo>
                <a:close/>
                <a:moveTo>
                  <a:pt x="453009" y="14192"/>
                </a:moveTo>
                <a:lnTo>
                  <a:pt x="501682" y="14192"/>
                </a:lnTo>
                <a:lnTo>
                  <a:pt x="501682" y="33909"/>
                </a:lnTo>
                <a:lnTo>
                  <a:pt x="453009" y="33909"/>
                </a:lnTo>
                <a:lnTo>
                  <a:pt x="453009" y="14192"/>
                </a:lnTo>
                <a:close/>
                <a:moveTo>
                  <a:pt x="501682" y="269081"/>
                </a:moveTo>
                <a:lnTo>
                  <a:pt x="453009" y="269081"/>
                </a:lnTo>
                <a:lnTo>
                  <a:pt x="453009" y="249365"/>
                </a:lnTo>
                <a:lnTo>
                  <a:pt x="501682" y="249365"/>
                </a:lnTo>
                <a:lnTo>
                  <a:pt x="501682" y="269081"/>
                </a:lnTo>
                <a:close/>
                <a:moveTo>
                  <a:pt x="586359" y="269081"/>
                </a:moveTo>
                <a:lnTo>
                  <a:pt x="537686" y="269081"/>
                </a:lnTo>
                <a:lnTo>
                  <a:pt x="537686" y="249365"/>
                </a:lnTo>
                <a:lnTo>
                  <a:pt x="586359" y="249365"/>
                </a:lnTo>
                <a:lnTo>
                  <a:pt x="586359" y="269081"/>
                </a:lnTo>
                <a:close/>
                <a:moveTo>
                  <a:pt x="586359" y="33909"/>
                </a:moveTo>
                <a:lnTo>
                  <a:pt x="537686" y="33909"/>
                </a:lnTo>
                <a:lnTo>
                  <a:pt x="537686" y="14192"/>
                </a:lnTo>
                <a:lnTo>
                  <a:pt x="586359" y="14192"/>
                </a:lnTo>
                <a:lnTo>
                  <a:pt x="586359" y="33909"/>
                </a:lnTo>
                <a:close/>
                <a:moveTo>
                  <a:pt x="671036" y="269081"/>
                </a:moveTo>
                <a:lnTo>
                  <a:pt x="622363" y="269081"/>
                </a:lnTo>
                <a:lnTo>
                  <a:pt x="622363" y="249365"/>
                </a:lnTo>
                <a:lnTo>
                  <a:pt x="671036" y="249365"/>
                </a:lnTo>
                <a:lnTo>
                  <a:pt x="671036" y="269081"/>
                </a:lnTo>
                <a:close/>
                <a:moveTo>
                  <a:pt x="671036" y="33909"/>
                </a:moveTo>
                <a:lnTo>
                  <a:pt x="622363" y="33909"/>
                </a:lnTo>
                <a:lnTo>
                  <a:pt x="622363" y="14192"/>
                </a:lnTo>
                <a:lnTo>
                  <a:pt x="671036" y="14192"/>
                </a:lnTo>
                <a:lnTo>
                  <a:pt x="671036" y="33909"/>
                </a:lnTo>
                <a:close/>
                <a:moveTo>
                  <a:pt x="755713" y="269081"/>
                </a:moveTo>
                <a:lnTo>
                  <a:pt x="707041" y="269081"/>
                </a:lnTo>
                <a:lnTo>
                  <a:pt x="707041" y="249365"/>
                </a:lnTo>
                <a:lnTo>
                  <a:pt x="755713" y="249365"/>
                </a:lnTo>
                <a:lnTo>
                  <a:pt x="755713" y="269081"/>
                </a:lnTo>
                <a:close/>
                <a:moveTo>
                  <a:pt x="755713" y="33909"/>
                </a:moveTo>
                <a:lnTo>
                  <a:pt x="707041" y="33909"/>
                </a:lnTo>
                <a:lnTo>
                  <a:pt x="707041" y="14192"/>
                </a:lnTo>
                <a:lnTo>
                  <a:pt x="755713" y="14192"/>
                </a:lnTo>
                <a:lnTo>
                  <a:pt x="755713" y="33909"/>
                </a:lnTo>
                <a:close/>
                <a:moveTo>
                  <a:pt x="840391" y="269081"/>
                </a:moveTo>
                <a:lnTo>
                  <a:pt x="791718" y="269081"/>
                </a:lnTo>
                <a:lnTo>
                  <a:pt x="791718" y="249365"/>
                </a:lnTo>
                <a:lnTo>
                  <a:pt x="840391" y="249365"/>
                </a:lnTo>
                <a:lnTo>
                  <a:pt x="840391" y="269081"/>
                </a:lnTo>
                <a:close/>
                <a:moveTo>
                  <a:pt x="840391" y="33909"/>
                </a:moveTo>
                <a:lnTo>
                  <a:pt x="791718" y="33909"/>
                </a:lnTo>
                <a:lnTo>
                  <a:pt x="791718" y="14192"/>
                </a:lnTo>
                <a:lnTo>
                  <a:pt x="840391" y="14192"/>
                </a:lnTo>
                <a:lnTo>
                  <a:pt x="840391" y="33909"/>
                </a:lnTo>
                <a:close/>
                <a:moveTo>
                  <a:pt x="925068" y="269081"/>
                </a:moveTo>
                <a:lnTo>
                  <a:pt x="876395" y="269081"/>
                </a:lnTo>
                <a:lnTo>
                  <a:pt x="876395" y="249365"/>
                </a:lnTo>
                <a:lnTo>
                  <a:pt x="925068" y="249365"/>
                </a:lnTo>
                <a:lnTo>
                  <a:pt x="925068" y="269081"/>
                </a:lnTo>
                <a:close/>
                <a:moveTo>
                  <a:pt x="925068" y="33909"/>
                </a:moveTo>
                <a:lnTo>
                  <a:pt x="876395" y="33909"/>
                </a:lnTo>
                <a:cubicBezTo>
                  <a:pt x="876395" y="33909"/>
                  <a:pt x="876395" y="14288"/>
                  <a:pt x="876395" y="14288"/>
                </a:cubicBezTo>
                <a:lnTo>
                  <a:pt x="925068" y="14288"/>
                </a:lnTo>
                <a:lnTo>
                  <a:pt x="925068" y="33909"/>
                </a:lnTo>
                <a:close/>
                <a:moveTo>
                  <a:pt x="1009745" y="269081"/>
                </a:moveTo>
                <a:lnTo>
                  <a:pt x="961073" y="269081"/>
                </a:lnTo>
                <a:lnTo>
                  <a:pt x="961073" y="249365"/>
                </a:lnTo>
                <a:lnTo>
                  <a:pt x="1009745" y="249365"/>
                </a:lnTo>
                <a:lnTo>
                  <a:pt x="1009745" y="269081"/>
                </a:lnTo>
                <a:close/>
                <a:moveTo>
                  <a:pt x="1009745" y="33909"/>
                </a:moveTo>
                <a:lnTo>
                  <a:pt x="961073" y="33909"/>
                </a:lnTo>
                <a:lnTo>
                  <a:pt x="961073" y="14288"/>
                </a:lnTo>
                <a:lnTo>
                  <a:pt x="1009745" y="14288"/>
                </a:lnTo>
                <a:cubicBezTo>
                  <a:pt x="1009745" y="14288"/>
                  <a:pt x="1009745" y="33909"/>
                  <a:pt x="1009745" y="33909"/>
                </a:cubicBezTo>
                <a:close/>
                <a:moveTo>
                  <a:pt x="1094423" y="269081"/>
                </a:moveTo>
                <a:lnTo>
                  <a:pt x="1045750" y="269081"/>
                </a:lnTo>
                <a:lnTo>
                  <a:pt x="1045750" y="249365"/>
                </a:lnTo>
                <a:lnTo>
                  <a:pt x="1094423" y="249365"/>
                </a:lnTo>
                <a:lnTo>
                  <a:pt x="1094423" y="269081"/>
                </a:lnTo>
                <a:close/>
                <a:moveTo>
                  <a:pt x="1094423" y="33909"/>
                </a:moveTo>
                <a:lnTo>
                  <a:pt x="1045750" y="33909"/>
                </a:lnTo>
                <a:lnTo>
                  <a:pt x="1045750" y="14192"/>
                </a:lnTo>
                <a:lnTo>
                  <a:pt x="1094423" y="14192"/>
                </a:lnTo>
                <a:lnTo>
                  <a:pt x="1094423" y="33909"/>
                </a:lnTo>
                <a:close/>
                <a:moveTo>
                  <a:pt x="1179100" y="269081"/>
                </a:moveTo>
                <a:lnTo>
                  <a:pt x="1130427" y="269081"/>
                </a:lnTo>
                <a:lnTo>
                  <a:pt x="1130427" y="249365"/>
                </a:lnTo>
                <a:lnTo>
                  <a:pt x="1179100" y="249365"/>
                </a:lnTo>
                <a:lnTo>
                  <a:pt x="1179100" y="269081"/>
                </a:lnTo>
                <a:close/>
                <a:moveTo>
                  <a:pt x="1179100" y="33909"/>
                </a:moveTo>
                <a:lnTo>
                  <a:pt x="1130427" y="33909"/>
                </a:lnTo>
                <a:lnTo>
                  <a:pt x="1130427" y="14192"/>
                </a:lnTo>
                <a:lnTo>
                  <a:pt x="1179100" y="14192"/>
                </a:lnTo>
                <a:lnTo>
                  <a:pt x="1179100" y="33909"/>
                </a:lnTo>
                <a:close/>
                <a:moveTo>
                  <a:pt x="1263777" y="269081"/>
                </a:moveTo>
                <a:lnTo>
                  <a:pt x="1215104" y="269081"/>
                </a:lnTo>
                <a:lnTo>
                  <a:pt x="1215104" y="249365"/>
                </a:lnTo>
                <a:lnTo>
                  <a:pt x="1263777" y="249365"/>
                </a:lnTo>
                <a:lnTo>
                  <a:pt x="1263777" y="269081"/>
                </a:lnTo>
                <a:close/>
                <a:moveTo>
                  <a:pt x="1263777" y="33909"/>
                </a:moveTo>
                <a:lnTo>
                  <a:pt x="1215104" y="33909"/>
                </a:lnTo>
                <a:lnTo>
                  <a:pt x="1215104" y="14192"/>
                </a:lnTo>
                <a:lnTo>
                  <a:pt x="1263777" y="14192"/>
                </a:lnTo>
                <a:lnTo>
                  <a:pt x="1263777" y="33909"/>
                </a:lnTo>
                <a:close/>
                <a:moveTo>
                  <a:pt x="1348454" y="269081"/>
                </a:moveTo>
                <a:lnTo>
                  <a:pt x="1299782" y="269081"/>
                </a:lnTo>
                <a:lnTo>
                  <a:pt x="1299782" y="249365"/>
                </a:lnTo>
                <a:lnTo>
                  <a:pt x="1348454" y="249365"/>
                </a:lnTo>
                <a:lnTo>
                  <a:pt x="1348454" y="269081"/>
                </a:lnTo>
                <a:close/>
                <a:moveTo>
                  <a:pt x="1348454" y="33909"/>
                </a:moveTo>
                <a:lnTo>
                  <a:pt x="1299782" y="33909"/>
                </a:lnTo>
                <a:lnTo>
                  <a:pt x="1299782" y="14192"/>
                </a:lnTo>
                <a:lnTo>
                  <a:pt x="1348454" y="14192"/>
                </a:lnTo>
                <a:lnTo>
                  <a:pt x="1348454" y="33909"/>
                </a:lnTo>
                <a:close/>
                <a:moveTo>
                  <a:pt x="1433132" y="269081"/>
                </a:moveTo>
                <a:lnTo>
                  <a:pt x="1384459" y="269081"/>
                </a:lnTo>
                <a:lnTo>
                  <a:pt x="1384459" y="249365"/>
                </a:lnTo>
                <a:lnTo>
                  <a:pt x="1433132" y="249365"/>
                </a:lnTo>
                <a:lnTo>
                  <a:pt x="1433132" y="269081"/>
                </a:lnTo>
                <a:close/>
                <a:moveTo>
                  <a:pt x="1433132" y="33909"/>
                </a:moveTo>
                <a:lnTo>
                  <a:pt x="1384459" y="33909"/>
                </a:lnTo>
                <a:lnTo>
                  <a:pt x="1384459" y="14192"/>
                </a:lnTo>
                <a:lnTo>
                  <a:pt x="1433132" y="14192"/>
                </a:lnTo>
                <a:lnTo>
                  <a:pt x="1433132" y="33909"/>
                </a:lnTo>
                <a:close/>
                <a:moveTo>
                  <a:pt x="1517809" y="269081"/>
                </a:moveTo>
                <a:lnTo>
                  <a:pt x="1469136" y="269081"/>
                </a:lnTo>
                <a:lnTo>
                  <a:pt x="1469136" y="249365"/>
                </a:lnTo>
                <a:lnTo>
                  <a:pt x="1517809" y="249365"/>
                </a:lnTo>
                <a:lnTo>
                  <a:pt x="1517809" y="269081"/>
                </a:lnTo>
                <a:close/>
                <a:moveTo>
                  <a:pt x="1517809" y="33909"/>
                </a:moveTo>
                <a:lnTo>
                  <a:pt x="1469136" y="33909"/>
                </a:lnTo>
                <a:lnTo>
                  <a:pt x="1469136" y="14192"/>
                </a:lnTo>
                <a:lnTo>
                  <a:pt x="1517809" y="14192"/>
                </a:lnTo>
                <a:lnTo>
                  <a:pt x="1517809" y="33909"/>
                </a:lnTo>
                <a:close/>
                <a:moveTo>
                  <a:pt x="1602486" y="269081"/>
                </a:moveTo>
                <a:lnTo>
                  <a:pt x="1553813" y="269081"/>
                </a:lnTo>
                <a:lnTo>
                  <a:pt x="1553813" y="249365"/>
                </a:lnTo>
                <a:lnTo>
                  <a:pt x="1602486" y="249365"/>
                </a:lnTo>
                <a:lnTo>
                  <a:pt x="1602486" y="269081"/>
                </a:lnTo>
                <a:close/>
                <a:moveTo>
                  <a:pt x="1602486" y="33909"/>
                </a:moveTo>
                <a:lnTo>
                  <a:pt x="1553813" y="33909"/>
                </a:lnTo>
                <a:lnTo>
                  <a:pt x="1553813" y="14192"/>
                </a:lnTo>
                <a:lnTo>
                  <a:pt x="1602486" y="14192"/>
                </a:lnTo>
                <a:lnTo>
                  <a:pt x="1602486" y="33909"/>
                </a:lnTo>
                <a:close/>
                <a:moveTo>
                  <a:pt x="1687163" y="269081"/>
                </a:moveTo>
                <a:lnTo>
                  <a:pt x="1638491" y="269081"/>
                </a:lnTo>
                <a:lnTo>
                  <a:pt x="1638491" y="249365"/>
                </a:lnTo>
                <a:lnTo>
                  <a:pt x="1687163" y="249365"/>
                </a:lnTo>
                <a:lnTo>
                  <a:pt x="1687163" y="269081"/>
                </a:lnTo>
                <a:close/>
                <a:moveTo>
                  <a:pt x="1687163" y="33909"/>
                </a:moveTo>
                <a:lnTo>
                  <a:pt x="1638491" y="33909"/>
                </a:lnTo>
                <a:lnTo>
                  <a:pt x="1638491" y="14192"/>
                </a:lnTo>
                <a:lnTo>
                  <a:pt x="1687163" y="14192"/>
                </a:lnTo>
                <a:lnTo>
                  <a:pt x="1687163" y="33909"/>
                </a:lnTo>
                <a:close/>
                <a:moveTo>
                  <a:pt x="1771841" y="269081"/>
                </a:moveTo>
                <a:lnTo>
                  <a:pt x="1723168" y="269081"/>
                </a:lnTo>
                <a:cubicBezTo>
                  <a:pt x="1723168" y="269081"/>
                  <a:pt x="1723168" y="249460"/>
                  <a:pt x="1723168" y="249460"/>
                </a:cubicBezTo>
                <a:lnTo>
                  <a:pt x="1771841" y="249460"/>
                </a:lnTo>
                <a:lnTo>
                  <a:pt x="1771841" y="269081"/>
                </a:lnTo>
                <a:close/>
                <a:moveTo>
                  <a:pt x="1771841" y="33909"/>
                </a:moveTo>
                <a:lnTo>
                  <a:pt x="1723168" y="33909"/>
                </a:lnTo>
                <a:lnTo>
                  <a:pt x="1723168" y="14192"/>
                </a:lnTo>
                <a:lnTo>
                  <a:pt x="1771841" y="14192"/>
                </a:lnTo>
                <a:lnTo>
                  <a:pt x="1771841" y="33909"/>
                </a:lnTo>
                <a:close/>
                <a:moveTo>
                  <a:pt x="1856518" y="269081"/>
                </a:moveTo>
                <a:lnTo>
                  <a:pt x="1807845" y="269081"/>
                </a:lnTo>
                <a:lnTo>
                  <a:pt x="1807845" y="249365"/>
                </a:lnTo>
                <a:lnTo>
                  <a:pt x="1856518" y="249365"/>
                </a:lnTo>
                <a:lnTo>
                  <a:pt x="1856518" y="269081"/>
                </a:lnTo>
                <a:close/>
                <a:moveTo>
                  <a:pt x="1856518" y="33909"/>
                </a:moveTo>
                <a:lnTo>
                  <a:pt x="1807845" y="33909"/>
                </a:lnTo>
                <a:lnTo>
                  <a:pt x="1807845" y="14192"/>
                </a:lnTo>
                <a:lnTo>
                  <a:pt x="1856518" y="14192"/>
                </a:lnTo>
                <a:lnTo>
                  <a:pt x="1856518" y="33909"/>
                </a:lnTo>
                <a:close/>
                <a:moveTo>
                  <a:pt x="1941195" y="269081"/>
                </a:moveTo>
                <a:lnTo>
                  <a:pt x="1892522" y="269081"/>
                </a:lnTo>
                <a:lnTo>
                  <a:pt x="1892522" y="249365"/>
                </a:lnTo>
                <a:lnTo>
                  <a:pt x="1941195" y="249365"/>
                </a:lnTo>
                <a:lnTo>
                  <a:pt x="1941195" y="269081"/>
                </a:lnTo>
                <a:close/>
                <a:moveTo>
                  <a:pt x="1941195" y="33909"/>
                </a:moveTo>
                <a:lnTo>
                  <a:pt x="1892522" y="33909"/>
                </a:lnTo>
                <a:lnTo>
                  <a:pt x="1892522" y="14192"/>
                </a:lnTo>
                <a:lnTo>
                  <a:pt x="1941195" y="14192"/>
                </a:lnTo>
                <a:lnTo>
                  <a:pt x="1941195" y="33909"/>
                </a:lnTo>
                <a:close/>
              </a:path>
            </a:pathLst>
          </a:custGeom>
          <a:solidFill>
            <a:srgbClr val="FFFFFF">
              <a:alpha val="352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 name="Google Shape;492;p50"/>
          <p:cNvSpPr/>
          <p:nvPr/>
        </p:nvSpPr>
        <p:spPr>
          <a:xfrm>
            <a:off x="6320050" y="2990975"/>
            <a:ext cx="2111872" cy="310372"/>
          </a:xfrm>
          <a:custGeom>
            <a:rect b="b" l="l" r="r" t="t"/>
            <a:pathLst>
              <a:path extrusionOk="0" h="506730" w="3447954">
                <a:moveTo>
                  <a:pt x="3436334" y="489871"/>
                </a:moveTo>
                <a:lnTo>
                  <a:pt x="3436334" y="466439"/>
                </a:lnTo>
                <a:lnTo>
                  <a:pt x="3447955" y="466439"/>
                </a:lnTo>
                <a:lnTo>
                  <a:pt x="3447955" y="40291"/>
                </a:lnTo>
                <a:lnTo>
                  <a:pt x="3436334" y="40291"/>
                </a:lnTo>
                <a:lnTo>
                  <a:pt x="3436334" y="16859"/>
                </a:lnTo>
                <a:lnTo>
                  <a:pt x="3447955" y="16859"/>
                </a:lnTo>
                <a:lnTo>
                  <a:pt x="3447955" y="0"/>
                </a:lnTo>
                <a:lnTo>
                  <a:pt x="0" y="0"/>
                </a:lnTo>
                <a:lnTo>
                  <a:pt x="0" y="506730"/>
                </a:lnTo>
                <a:lnTo>
                  <a:pt x="3447860" y="506730"/>
                </a:lnTo>
                <a:lnTo>
                  <a:pt x="3447860" y="489871"/>
                </a:lnTo>
                <a:lnTo>
                  <a:pt x="3436239" y="489871"/>
                </a:lnTo>
                <a:close/>
                <a:moveTo>
                  <a:pt x="3335655" y="16859"/>
                </a:moveTo>
                <a:lnTo>
                  <a:pt x="3393472" y="16859"/>
                </a:lnTo>
                <a:lnTo>
                  <a:pt x="3393472" y="40291"/>
                </a:lnTo>
                <a:lnTo>
                  <a:pt x="3335655" y="40291"/>
                </a:lnTo>
                <a:lnTo>
                  <a:pt x="3335655" y="16859"/>
                </a:lnTo>
                <a:close/>
                <a:moveTo>
                  <a:pt x="3234976" y="16859"/>
                </a:moveTo>
                <a:lnTo>
                  <a:pt x="3292793" y="16859"/>
                </a:lnTo>
                <a:lnTo>
                  <a:pt x="3292793" y="40291"/>
                </a:lnTo>
                <a:lnTo>
                  <a:pt x="3234976" y="40291"/>
                </a:lnTo>
                <a:lnTo>
                  <a:pt x="3234976" y="16859"/>
                </a:lnTo>
                <a:close/>
                <a:moveTo>
                  <a:pt x="3134297" y="16859"/>
                </a:moveTo>
                <a:lnTo>
                  <a:pt x="3192113" y="16859"/>
                </a:lnTo>
                <a:lnTo>
                  <a:pt x="3192113" y="40291"/>
                </a:lnTo>
                <a:lnTo>
                  <a:pt x="3134297" y="40291"/>
                </a:lnTo>
                <a:lnTo>
                  <a:pt x="3134297" y="16859"/>
                </a:lnTo>
                <a:close/>
                <a:moveTo>
                  <a:pt x="3033617" y="16859"/>
                </a:moveTo>
                <a:lnTo>
                  <a:pt x="3091434" y="16859"/>
                </a:lnTo>
                <a:lnTo>
                  <a:pt x="3091434" y="40291"/>
                </a:lnTo>
                <a:lnTo>
                  <a:pt x="3033617" y="40291"/>
                </a:lnTo>
                <a:lnTo>
                  <a:pt x="3033617" y="16859"/>
                </a:lnTo>
                <a:close/>
                <a:moveTo>
                  <a:pt x="3037618" y="80867"/>
                </a:moveTo>
                <a:lnTo>
                  <a:pt x="3037618" y="425768"/>
                </a:lnTo>
                <a:lnTo>
                  <a:pt x="2685669" y="425768"/>
                </a:lnTo>
                <a:lnTo>
                  <a:pt x="2685669" y="80963"/>
                </a:lnTo>
                <a:lnTo>
                  <a:pt x="3037618" y="80963"/>
                </a:lnTo>
                <a:close/>
                <a:moveTo>
                  <a:pt x="2932938" y="16859"/>
                </a:moveTo>
                <a:lnTo>
                  <a:pt x="2990755" y="16859"/>
                </a:lnTo>
                <a:lnTo>
                  <a:pt x="2990755" y="40291"/>
                </a:lnTo>
                <a:lnTo>
                  <a:pt x="2932938" y="40291"/>
                </a:lnTo>
                <a:lnTo>
                  <a:pt x="2932938" y="16859"/>
                </a:lnTo>
                <a:close/>
                <a:moveTo>
                  <a:pt x="2832259" y="16859"/>
                </a:moveTo>
                <a:lnTo>
                  <a:pt x="2890076" y="16859"/>
                </a:lnTo>
                <a:lnTo>
                  <a:pt x="2890076" y="40291"/>
                </a:lnTo>
                <a:lnTo>
                  <a:pt x="2832259" y="40291"/>
                </a:lnTo>
                <a:lnTo>
                  <a:pt x="2832259" y="16859"/>
                </a:lnTo>
                <a:close/>
                <a:moveTo>
                  <a:pt x="2731580" y="16859"/>
                </a:moveTo>
                <a:lnTo>
                  <a:pt x="2789396" y="16859"/>
                </a:lnTo>
                <a:lnTo>
                  <a:pt x="2789396" y="40291"/>
                </a:lnTo>
                <a:lnTo>
                  <a:pt x="2731580" y="40291"/>
                </a:lnTo>
                <a:lnTo>
                  <a:pt x="2731580" y="16859"/>
                </a:lnTo>
                <a:close/>
                <a:moveTo>
                  <a:pt x="2630900" y="16859"/>
                </a:moveTo>
                <a:lnTo>
                  <a:pt x="2688717" y="16859"/>
                </a:lnTo>
                <a:lnTo>
                  <a:pt x="2688717" y="40291"/>
                </a:lnTo>
                <a:lnTo>
                  <a:pt x="2630900" y="40291"/>
                </a:lnTo>
                <a:lnTo>
                  <a:pt x="2630900" y="16859"/>
                </a:lnTo>
                <a:close/>
                <a:moveTo>
                  <a:pt x="2530221" y="16859"/>
                </a:moveTo>
                <a:lnTo>
                  <a:pt x="2588038" y="16859"/>
                </a:lnTo>
                <a:lnTo>
                  <a:pt x="2588038" y="40291"/>
                </a:lnTo>
                <a:lnTo>
                  <a:pt x="2530221" y="40291"/>
                </a:lnTo>
                <a:lnTo>
                  <a:pt x="2530221" y="16859"/>
                </a:lnTo>
                <a:close/>
                <a:moveTo>
                  <a:pt x="2429542" y="16859"/>
                </a:moveTo>
                <a:lnTo>
                  <a:pt x="2487359" y="16859"/>
                </a:lnTo>
                <a:lnTo>
                  <a:pt x="2487359" y="40291"/>
                </a:lnTo>
                <a:lnTo>
                  <a:pt x="2429542" y="40291"/>
                </a:lnTo>
                <a:lnTo>
                  <a:pt x="2429542" y="16859"/>
                </a:lnTo>
                <a:close/>
                <a:moveTo>
                  <a:pt x="2328863" y="16859"/>
                </a:moveTo>
                <a:lnTo>
                  <a:pt x="2386679" y="16859"/>
                </a:lnTo>
                <a:lnTo>
                  <a:pt x="2386679" y="40291"/>
                </a:lnTo>
                <a:lnTo>
                  <a:pt x="2328863" y="40291"/>
                </a:lnTo>
                <a:lnTo>
                  <a:pt x="2328863" y="16859"/>
                </a:lnTo>
                <a:close/>
                <a:moveTo>
                  <a:pt x="2127409" y="16859"/>
                </a:moveTo>
                <a:lnTo>
                  <a:pt x="2185226" y="16859"/>
                </a:lnTo>
                <a:lnTo>
                  <a:pt x="2185226" y="40291"/>
                </a:lnTo>
                <a:lnTo>
                  <a:pt x="2127409" y="40291"/>
                </a:lnTo>
                <a:lnTo>
                  <a:pt x="2127409" y="16859"/>
                </a:lnTo>
                <a:close/>
                <a:moveTo>
                  <a:pt x="2026730" y="16859"/>
                </a:moveTo>
                <a:lnTo>
                  <a:pt x="2084546" y="16859"/>
                </a:lnTo>
                <a:lnTo>
                  <a:pt x="2084546" y="40291"/>
                </a:lnTo>
                <a:lnTo>
                  <a:pt x="2026730" y="40291"/>
                </a:lnTo>
                <a:lnTo>
                  <a:pt x="2026730" y="16859"/>
                </a:lnTo>
                <a:close/>
                <a:moveTo>
                  <a:pt x="1926050" y="16859"/>
                </a:moveTo>
                <a:lnTo>
                  <a:pt x="1983867" y="16859"/>
                </a:lnTo>
                <a:lnTo>
                  <a:pt x="1983867" y="40291"/>
                </a:lnTo>
                <a:lnTo>
                  <a:pt x="1926050" y="40291"/>
                </a:lnTo>
                <a:lnTo>
                  <a:pt x="1926050" y="16859"/>
                </a:lnTo>
                <a:close/>
                <a:moveTo>
                  <a:pt x="1825371" y="16859"/>
                </a:moveTo>
                <a:lnTo>
                  <a:pt x="1883188" y="16859"/>
                </a:lnTo>
                <a:lnTo>
                  <a:pt x="1883188" y="40291"/>
                </a:lnTo>
                <a:lnTo>
                  <a:pt x="1825371" y="40291"/>
                </a:lnTo>
                <a:lnTo>
                  <a:pt x="1825371" y="16859"/>
                </a:lnTo>
                <a:close/>
                <a:moveTo>
                  <a:pt x="1724692" y="16859"/>
                </a:moveTo>
                <a:lnTo>
                  <a:pt x="1782509" y="16859"/>
                </a:lnTo>
                <a:lnTo>
                  <a:pt x="1782509" y="40291"/>
                </a:lnTo>
                <a:lnTo>
                  <a:pt x="1724692" y="40291"/>
                </a:lnTo>
                <a:lnTo>
                  <a:pt x="1724692" y="16859"/>
                </a:lnTo>
                <a:close/>
                <a:moveTo>
                  <a:pt x="1624013" y="16859"/>
                </a:moveTo>
                <a:lnTo>
                  <a:pt x="1681829" y="16859"/>
                </a:lnTo>
                <a:lnTo>
                  <a:pt x="1681829" y="40291"/>
                </a:lnTo>
                <a:lnTo>
                  <a:pt x="1624013" y="40291"/>
                </a:lnTo>
                <a:lnTo>
                  <a:pt x="1624013" y="16859"/>
                </a:lnTo>
                <a:close/>
                <a:moveTo>
                  <a:pt x="1523333" y="16859"/>
                </a:moveTo>
                <a:lnTo>
                  <a:pt x="1581150" y="16859"/>
                </a:lnTo>
                <a:lnTo>
                  <a:pt x="1581150" y="40291"/>
                </a:lnTo>
                <a:lnTo>
                  <a:pt x="1523333" y="40291"/>
                </a:lnTo>
                <a:lnTo>
                  <a:pt x="1523333" y="16859"/>
                </a:lnTo>
                <a:close/>
                <a:moveTo>
                  <a:pt x="1422654" y="16859"/>
                </a:moveTo>
                <a:lnTo>
                  <a:pt x="1480471" y="16859"/>
                </a:lnTo>
                <a:lnTo>
                  <a:pt x="1480471" y="40291"/>
                </a:lnTo>
                <a:lnTo>
                  <a:pt x="1422654" y="40291"/>
                </a:lnTo>
                <a:lnTo>
                  <a:pt x="1422654" y="16859"/>
                </a:lnTo>
                <a:close/>
                <a:moveTo>
                  <a:pt x="1321975" y="16859"/>
                </a:moveTo>
                <a:lnTo>
                  <a:pt x="1379792" y="16859"/>
                </a:lnTo>
                <a:lnTo>
                  <a:pt x="1379792" y="40291"/>
                </a:lnTo>
                <a:lnTo>
                  <a:pt x="1321975" y="40291"/>
                </a:lnTo>
                <a:lnTo>
                  <a:pt x="1321975" y="16859"/>
                </a:lnTo>
                <a:close/>
                <a:moveTo>
                  <a:pt x="1221296" y="16859"/>
                </a:moveTo>
                <a:lnTo>
                  <a:pt x="1279112" y="16859"/>
                </a:lnTo>
                <a:lnTo>
                  <a:pt x="1279112" y="40291"/>
                </a:lnTo>
                <a:lnTo>
                  <a:pt x="1221296" y="40291"/>
                </a:lnTo>
                <a:lnTo>
                  <a:pt x="1221296" y="16859"/>
                </a:lnTo>
                <a:close/>
                <a:moveTo>
                  <a:pt x="1120616" y="16859"/>
                </a:moveTo>
                <a:lnTo>
                  <a:pt x="1178433" y="16859"/>
                </a:lnTo>
                <a:lnTo>
                  <a:pt x="1178433" y="40291"/>
                </a:lnTo>
                <a:lnTo>
                  <a:pt x="1120616" y="40291"/>
                </a:lnTo>
                <a:lnTo>
                  <a:pt x="1120616" y="16859"/>
                </a:lnTo>
                <a:close/>
                <a:moveTo>
                  <a:pt x="1019937" y="16859"/>
                </a:moveTo>
                <a:lnTo>
                  <a:pt x="1077754" y="16859"/>
                </a:lnTo>
                <a:lnTo>
                  <a:pt x="1077754" y="40291"/>
                </a:lnTo>
                <a:lnTo>
                  <a:pt x="1019937" y="40291"/>
                </a:lnTo>
                <a:lnTo>
                  <a:pt x="1019937" y="16859"/>
                </a:lnTo>
                <a:close/>
                <a:moveTo>
                  <a:pt x="919258" y="16859"/>
                </a:moveTo>
                <a:lnTo>
                  <a:pt x="977075" y="16859"/>
                </a:lnTo>
                <a:lnTo>
                  <a:pt x="977075" y="40291"/>
                </a:lnTo>
                <a:lnTo>
                  <a:pt x="919258" y="40291"/>
                </a:lnTo>
                <a:lnTo>
                  <a:pt x="919258" y="16859"/>
                </a:lnTo>
                <a:close/>
                <a:moveTo>
                  <a:pt x="818579" y="16859"/>
                </a:moveTo>
                <a:lnTo>
                  <a:pt x="876395" y="16859"/>
                </a:lnTo>
                <a:lnTo>
                  <a:pt x="876395" y="40291"/>
                </a:lnTo>
                <a:lnTo>
                  <a:pt x="818579" y="40291"/>
                </a:lnTo>
                <a:lnTo>
                  <a:pt x="818579" y="16859"/>
                </a:lnTo>
                <a:close/>
                <a:moveTo>
                  <a:pt x="617125" y="16859"/>
                </a:moveTo>
                <a:lnTo>
                  <a:pt x="674942" y="16859"/>
                </a:lnTo>
                <a:lnTo>
                  <a:pt x="674942" y="40291"/>
                </a:lnTo>
                <a:lnTo>
                  <a:pt x="617125" y="40291"/>
                </a:lnTo>
                <a:lnTo>
                  <a:pt x="617125" y="16859"/>
                </a:lnTo>
                <a:close/>
                <a:moveTo>
                  <a:pt x="516446" y="16859"/>
                </a:moveTo>
                <a:lnTo>
                  <a:pt x="574262" y="16859"/>
                </a:lnTo>
                <a:lnTo>
                  <a:pt x="574262" y="40291"/>
                </a:lnTo>
                <a:lnTo>
                  <a:pt x="516446" y="40291"/>
                </a:lnTo>
                <a:lnTo>
                  <a:pt x="516446" y="16859"/>
                </a:lnTo>
                <a:close/>
                <a:moveTo>
                  <a:pt x="415766" y="16859"/>
                </a:moveTo>
                <a:lnTo>
                  <a:pt x="473583" y="16859"/>
                </a:lnTo>
                <a:lnTo>
                  <a:pt x="473583" y="40291"/>
                </a:lnTo>
                <a:lnTo>
                  <a:pt x="415766" y="40291"/>
                </a:lnTo>
                <a:lnTo>
                  <a:pt x="415766" y="16859"/>
                </a:lnTo>
                <a:close/>
                <a:moveTo>
                  <a:pt x="214313" y="16859"/>
                </a:moveTo>
                <a:lnTo>
                  <a:pt x="272129" y="16859"/>
                </a:lnTo>
                <a:lnTo>
                  <a:pt x="272129" y="40291"/>
                </a:lnTo>
                <a:lnTo>
                  <a:pt x="214313" y="40291"/>
                </a:lnTo>
                <a:lnTo>
                  <a:pt x="214313" y="16859"/>
                </a:lnTo>
                <a:close/>
                <a:moveTo>
                  <a:pt x="113633" y="16859"/>
                </a:moveTo>
                <a:lnTo>
                  <a:pt x="171450" y="16859"/>
                </a:lnTo>
                <a:lnTo>
                  <a:pt x="171450" y="40291"/>
                </a:lnTo>
                <a:lnTo>
                  <a:pt x="113633" y="40291"/>
                </a:lnTo>
                <a:lnTo>
                  <a:pt x="113633" y="16859"/>
                </a:lnTo>
                <a:close/>
                <a:moveTo>
                  <a:pt x="12383" y="16859"/>
                </a:moveTo>
                <a:lnTo>
                  <a:pt x="70199" y="16859"/>
                </a:lnTo>
                <a:lnTo>
                  <a:pt x="70199" y="40291"/>
                </a:lnTo>
                <a:lnTo>
                  <a:pt x="12383" y="40291"/>
                </a:lnTo>
                <a:lnTo>
                  <a:pt x="12383" y="16859"/>
                </a:lnTo>
                <a:close/>
                <a:moveTo>
                  <a:pt x="12383" y="80867"/>
                </a:moveTo>
                <a:lnTo>
                  <a:pt x="364331" y="80867"/>
                </a:lnTo>
                <a:lnTo>
                  <a:pt x="364331" y="425768"/>
                </a:lnTo>
                <a:lnTo>
                  <a:pt x="12383" y="425768"/>
                </a:lnTo>
                <a:lnTo>
                  <a:pt x="12383" y="80963"/>
                </a:lnTo>
                <a:close/>
                <a:moveTo>
                  <a:pt x="70199" y="489775"/>
                </a:moveTo>
                <a:lnTo>
                  <a:pt x="12383" y="489775"/>
                </a:lnTo>
                <a:lnTo>
                  <a:pt x="12383" y="466344"/>
                </a:lnTo>
                <a:lnTo>
                  <a:pt x="70199" y="466344"/>
                </a:lnTo>
                <a:lnTo>
                  <a:pt x="70199" y="489775"/>
                </a:lnTo>
                <a:close/>
                <a:moveTo>
                  <a:pt x="170879" y="489775"/>
                </a:moveTo>
                <a:lnTo>
                  <a:pt x="113062" y="489775"/>
                </a:lnTo>
                <a:lnTo>
                  <a:pt x="113062" y="466344"/>
                </a:lnTo>
                <a:lnTo>
                  <a:pt x="170879" y="466344"/>
                </a:lnTo>
                <a:lnTo>
                  <a:pt x="170879" y="489775"/>
                </a:lnTo>
                <a:close/>
                <a:moveTo>
                  <a:pt x="271558" y="489775"/>
                </a:moveTo>
                <a:lnTo>
                  <a:pt x="213741" y="489775"/>
                </a:lnTo>
                <a:lnTo>
                  <a:pt x="213741" y="466344"/>
                </a:lnTo>
                <a:lnTo>
                  <a:pt x="271558" y="466344"/>
                </a:lnTo>
                <a:lnTo>
                  <a:pt x="271558" y="489775"/>
                </a:lnTo>
                <a:close/>
                <a:moveTo>
                  <a:pt x="372237" y="489775"/>
                </a:moveTo>
                <a:lnTo>
                  <a:pt x="314420" y="489775"/>
                </a:lnTo>
                <a:lnTo>
                  <a:pt x="314420" y="466344"/>
                </a:lnTo>
                <a:lnTo>
                  <a:pt x="372237" y="466344"/>
                </a:lnTo>
                <a:lnTo>
                  <a:pt x="372237" y="489775"/>
                </a:lnTo>
                <a:close/>
                <a:moveTo>
                  <a:pt x="372237" y="40195"/>
                </a:moveTo>
                <a:lnTo>
                  <a:pt x="314420" y="40195"/>
                </a:lnTo>
                <a:lnTo>
                  <a:pt x="314420" y="16859"/>
                </a:lnTo>
                <a:lnTo>
                  <a:pt x="372237" y="16859"/>
                </a:lnTo>
                <a:lnTo>
                  <a:pt x="372237" y="40291"/>
                </a:lnTo>
                <a:close/>
                <a:moveTo>
                  <a:pt x="394145" y="80867"/>
                </a:moveTo>
                <a:lnTo>
                  <a:pt x="746093" y="80867"/>
                </a:lnTo>
                <a:lnTo>
                  <a:pt x="746093" y="425768"/>
                </a:lnTo>
                <a:lnTo>
                  <a:pt x="394145" y="425768"/>
                </a:lnTo>
                <a:lnTo>
                  <a:pt x="394145" y="80963"/>
                </a:lnTo>
                <a:close/>
                <a:moveTo>
                  <a:pt x="472916" y="489775"/>
                </a:moveTo>
                <a:lnTo>
                  <a:pt x="415100" y="489775"/>
                </a:lnTo>
                <a:lnTo>
                  <a:pt x="415100" y="466344"/>
                </a:lnTo>
                <a:lnTo>
                  <a:pt x="472916" y="466344"/>
                </a:lnTo>
                <a:lnTo>
                  <a:pt x="472916" y="489775"/>
                </a:lnTo>
                <a:close/>
                <a:moveTo>
                  <a:pt x="573596" y="489775"/>
                </a:moveTo>
                <a:lnTo>
                  <a:pt x="515779" y="489775"/>
                </a:lnTo>
                <a:lnTo>
                  <a:pt x="515779" y="466344"/>
                </a:lnTo>
                <a:lnTo>
                  <a:pt x="573596" y="466344"/>
                </a:lnTo>
                <a:lnTo>
                  <a:pt x="573596" y="489775"/>
                </a:lnTo>
                <a:close/>
                <a:moveTo>
                  <a:pt x="674275" y="489775"/>
                </a:moveTo>
                <a:lnTo>
                  <a:pt x="616458" y="489775"/>
                </a:lnTo>
                <a:lnTo>
                  <a:pt x="616458" y="466344"/>
                </a:lnTo>
                <a:lnTo>
                  <a:pt x="674275" y="466344"/>
                </a:lnTo>
                <a:lnTo>
                  <a:pt x="674275" y="489775"/>
                </a:lnTo>
                <a:close/>
                <a:moveTo>
                  <a:pt x="774954" y="489775"/>
                </a:moveTo>
                <a:lnTo>
                  <a:pt x="717137" y="489775"/>
                </a:lnTo>
                <a:lnTo>
                  <a:pt x="717137" y="466344"/>
                </a:lnTo>
                <a:lnTo>
                  <a:pt x="774954" y="466344"/>
                </a:lnTo>
                <a:lnTo>
                  <a:pt x="774954" y="489775"/>
                </a:lnTo>
                <a:close/>
                <a:moveTo>
                  <a:pt x="774954" y="40195"/>
                </a:moveTo>
                <a:lnTo>
                  <a:pt x="717137" y="40195"/>
                </a:lnTo>
                <a:lnTo>
                  <a:pt x="717137" y="16859"/>
                </a:lnTo>
                <a:lnTo>
                  <a:pt x="774954" y="16859"/>
                </a:lnTo>
                <a:lnTo>
                  <a:pt x="774954" y="40291"/>
                </a:lnTo>
                <a:close/>
                <a:moveTo>
                  <a:pt x="776002" y="80867"/>
                </a:moveTo>
                <a:lnTo>
                  <a:pt x="1127951" y="80867"/>
                </a:lnTo>
                <a:lnTo>
                  <a:pt x="1127951" y="425768"/>
                </a:lnTo>
                <a:lnTo>
                  <a:pt x="776002" y="425768"/>
                </a:lnTo>
                <a:lnTo>
                  <a:pt x="776002" y="80963"/>
                </a:lnTo>
                <a:close/>
                <a:moveTo>
                  <a:pt x="875729" y="489775"/>
                </a:moveTo>
                <a:lnTo>
                  <a:pt x="817912" y="489775"/>
                </a:lnTo>
                <a:lnTo>
                  <a:pt x="817912" y="466344"/>
                </a:lnTo>
                <a:lnTo>
                  <a:pt x="875729" y="466344"/>
                </a:lnTo>
                <a:lnTo>
                  <a:pt x="875729" y="489775"/>
                </a:lnTo>
                <a:close/>
                <a:moveTo>
                  <a:pt x="976408" y="489775"/>
                </a:moveTo>
                <a:lnTo>
                  <a:pt x="918591" y="489775"/>
                </a:lnTo>
                <a:lnTo>
                  <a:pt x="918591" y="466344"/>
                </a:lnTo>
                <a:lnTo>
                  <a:pt x="976408" y="466344"/>
                </a:lnTo>
                <a:lnTo>
                  <a:pt x="976408" y="489775"/>
                </a:lnTo>
                <a:close/>
                <a:moveTo>
                  <a:pt x="1077087" y="489775"/>
                </a:moveTo>
                <a:lnTo>
                  <a:pt x="1019270" y="489775"/>
                </a:lnTo>
                <a:lnTo>
                  <a:pt x="1019270" y="466344"/>
                </a:lnTo>
                <a:lnTo>
                  <a:pt x="1077087" y="466344"/>
                </a:lnTo>
                <a:lnTo>
                  <a:pt x="1077087" y="489775"/>
                </a:lnTo>
                <a:close/>
                <a:moveTo>
                  <a:pt x="1177766" y="489775"/>
                </a:moveTo>
                <a:lnTo>
                  <a:pt x="1119950" y="489775"/>
                </a:lnTo>
                <a:lnTo>
                  <a:pt x="1119950" y="466344"/>
                </a:lnTo>
                <a:lnTo>
                  <a:pt x="1177766" y="466344"/>
                </a:lnTo>
                <a:lnTo>
                  <a:pt x="1177766" y="489775"/>
                </a:lnTo>
                <a:close/>
                <a:moveTo>
                  <a:pt x="1278446" y="489775"/>
                </a:moveTo>
                <a:lnTo>
                  <a:pt x="1220629" y="489775"/>
                </a:lnTo>
                <a:lnTo>
                  <a:pt x="1220629" y="466344"/>
                </a:lnTo>
                <a:lnTo>
                  <a:pt x="1278446" y="466344"/>
                </a:lnTo>
                <a:lnTo>
                  <a:pt x="1278446" y="489775"/>
                </a:lnTo>
                <a:close/>
                <a:moveTo>
                  <a:pt x="1379125" y="489775"/>
                </a:moveTo>
                <a:lnTo>
                  <a:pt x="1321308" y="489775"/>
                </a:lnTo>
                <a:lnTo>
                  <a:pt x="1321308" y="466344"/>
                </a:lnTo>
                <a:lnTo>
                  <a:pt x="1379125" y="466344"/>
                </a:lnTo>
                <a:lnTo>
                  <a:pt x="1379125" y="489775"/>
                </a:lnTo>
                <a:close/>
                <a:moveTo>
                  <a:pt x="1479804" y="489775"/>
                </a:moveTo>
                <a:lnTo>
                  <a:pt x="1421987" y="489775"/>
                </a:lnTo>
                <a:lnTo>
                  <a:pt x="1421987" y="466344"/>
                </a:lnTo>
                <a:lnTo>
                  <a:pt x="1479804" y="466344"/>
                </a:lnTo>
                <a:lnTo>
                  <a:pt x="1479804" y="489775"/>
                </a:lnTo>
                <a:close/>
                <a:moveTo>
                  <a:pt x="1509713" y="425768"/>
                </a:moveTo>
                <a:lnTo>
                  <a:pt x="1157764" y="425768"/>
                </a:lnTo>
                <a:lnTo>
                  <a:pt x="1157764" y="80963"/>
                </a:lnTo>
                <a:lnTo>
                  <a:pt x="1509713" y="80963"/>
                </a:lnTo>
                <a:lnTo>
                  <a:pt x="1509713" y="425863"/>
                </a:lnTo>
                <a:close/>
                <a:moveTo>
                  <a:pt x="1580483" y="489775"/>
                </a:moveTo>
                <a:lnTo>
                  <a:pt x="1522667" y="489775"/>
                </a:lnTo>
                <a:lnTo>
                  <a:pt x="1522667" y="466344"/>
                </a:lnTo>
                <a:lnTo>
                  <a:pt x="1580483" y="466344"/>
                </a:lnTo>
                <a:lnTo>
                  <a:pt x="1580483" y="489775"/>
                </a:lnTo>
                <a:close/>
                <a:moveTo>
                  <a:pt x="1681163" y="489775"/>
                </a:moveTo>
                <a:lnTo>
                  <a:pt x="1623346" y="489775"/>
                </a:lnTo>
                <a:lnTo>
                  <a:pt x="1623346" y="466344"/>
                </a:lnTo>
                <a:lnTo>
                  <a:pt x="1681163" y="466344"/>
                </a:lnTo>
                <a:lnTo>
                  <a:pt x="1681163" y="489775"/>
                </a:lnTo>
                <a:close/>
                <a:moveTo>
                  <a:pt x="1781842" y="489775"/>
                </a:moveTo>
                <a:lnTo>
                  <a:pt x="1724025" y="489775"/>
                </a:lnTo>
                <a:lnTo>
                  <a:pt x="1724025" y="466344"/>
                </a:lnTo>
                <a:lnTo>
                  <a:pt x="1781842" y="466344"/>
                </a:lnTo>
                <a:lnTo>
                  <a:pt x="1781842" y="489775"/>
                </a:lnTo>
                <a:close/>
                <a:moveTo>
                  <a:pt x="1882521" y="489775"/>
                </a:moveTo>
                <a:lnTo>
                  <a:pt x="1824704" y="489775"/>
                </a:lnTo>
                <a:lnTo>
                  <a:pt x="1824704" y="466344"/>
                </a:lnTo>
                <a:lnTo>
                  <a:pt x="1882521" y="466344"/>
                </a:lnTo>
                <a:lnTo>
                  <a:pt x="1882521" y="489775"/>
                </a:lnTo>
                <a:close/>
                <a:moveTo>
                  <a:pt x="1891475" y="425768"/>
                </a:moveTo>
                <a:lnTo>
                  <a:pt x="1539526" y="425768"/>
                </a:lnTo>
                <a:lnTo>
                  <a:pt x="1539526" y="80963"/>
                </a:lnTo>
                <a:lnTo>
                  <a:pt x="1891475" y="80963"/>
                </a:lnTo>
                <a:lnTo>
                  <a:pt x="1891475" y="425863"/>
                </a:lnTo>
                <a:close/>
                <a:moveTo>
                  <a:pt x="1921383" y="80867"/>
                </a:moveTo>
                <a:lnTo>
                  <a:pt x="2273332" y="80867"/>
                </a:lnTo>
                <a:lnTo>
                  <a:pt x="2273332" y="425768"/>
                </a:lnTo>
                <a:lnTo>
                  <a:pt x="1921383" y="425768"/>
                </a:lnTo>
                <a:lnTo>
                  <a:pt x="1921383" y="80963"/>
                </a:lnTo>
                <a:close/>
                <a:moveTo>
                  <a:pt x="1983200" y="489775"/>
                </a:moveTo>
                <a:lnTo>
                  <a:pt x="1925384" y="489775"/>
                </a:lnTo>
                <a:lnTo>
                  <a:pt x="1925384" y="466344"/>
                </a:lnTo>
                <a:lnTo>
                  <a:pt x="1983200" y="466344"/>
                </a:lnTo>
                <a:lnTo>
                  <a:pt x="1983200" y="489775"/>
                </a:lnTo>
                <a:close/>
                <a:moveTo>
                  <a:pt x="2083880" y="489775"/>
                </a:moveTo>
                <a:lnTo>
                  <a:pt x="2026063" y="489775"/>
                </a:lnTo>
                <a:lnTo>
                  <a:pt x="2026063" y="466344"/>
                </a:lnTo>
                <a:lnTo>
                  <a:pt x="2083880" y="466344"/>
                </a:lnTo>
                <a:lnTo>
                  <a:pt x="2083880" y="489775"/>
                </a:lnTo>
                <a:close/>
                <a:moveTo>
                  <a:pt x="2184559" y="489775"/>
                </a:moveTo>
                <a:lnTo>
                  <a:pt x="2126742" y="489775"/>
                </a:lnTo>
                <a:lnTo>
                  <a:pt x="2126742" y="466344"/>
                </a:lnTo>
                <a:lnTo>
                  <a:pt x="2184559" y="466344"/>
                </a:lnTo>
                <a:lnTo>
                  <a:pt x="2184559" y="489775"/>
                </a:lnTo>
                <a:close/>
                <a:moveTo>
                  <a:pt x="2285238" y="489775"/>
                </a:moveTo>
                <a:lnTo>
                  <a:pt x="2227421" y="489775"/>
                </a:lnTo>
                <a:lnTo>
                  <a:pt x="2227421" y="466344"/>
                </a:lnTo>
                <a:lnTo>
                  <a:pt x="2285238" y="466344"/>
                </a:lnTo>
                <a:lnTo>
                  <a:pt x="2285238" y="489775"/>
                </a:lnTo>
                <a:close/>
                <a:moveTo>
                  <a:pt x="2285238" y="40195"/>
                </a:moveTo>
                <a:lnTo>
                  <a:pt x="2227421" y="40195"/>
                </a:lnTo>
                <a:lnTo>
                  <a:pt x="2227421" y="16859"/>
                </a:lnTo>
                <a:lnTo>
                  <a:pt x="2285238" y="16859"/>
                </a:lnTo>
                <a:lnTo>
                  <a:pt x="2285238" y="40291"/>
                </a:lnTo>
                <a:close/>
                <a:moveTo>
                  <a:pt x="2303240" y="80867"/>
                </a:moveTo>
                <a:lnTo>
                  <a:pt x="2655189" y="80867"/>
                </a:lnTo>
                <a:lnTo>
                  <a:pt x="2655189" y="425768"/>
                </a:lnTo>
                <a:lnTo>
                  <a:pt x="2303240" y="425768"/>
                </a:lnTo>
                <a:lnTo>
                  <a:pt x="2303240" y="80963"/>
                </a:lnTo>
                <a:close/>
                <a:moveTo>
                  <a:pt x="2386013" y="489775"/>
                </a:moveTo>
                <a:lnTo>
                  <a:pt x="2328196" y="489775"/>
                </a:lnTo>
                <a:lnTo>
                  <a:pt x="2328196" y="466344"/>
                </a:lnTo>
                <a:lnTo>
                  <a:pt x="2386013" y="466344"/>
                </a:lnTo>
                <a:lnTo>
                  <a:pt x="2386013" y="489775"/>
                </a:lnTo>
                <a:close/>
                <a:moveTo>
                  <a:pt x="2486692" y="489775"/>
                </a:moveTo>
                <a:lnTo>
                  <a:pt x="2428875" y="489775"/>
                </a:lnTo>
                <a:lnTo>
                  <a:pt x="2428875" y="466344"/>
                </a:lnTo>
                <a:lnTo>
                  <a:pt x="2486692" y="466344"/>
                </a:lnTo>
                <a:lnTo>
                  <a:pt x="2486692" y="489775"/>
                </a:lnTo>
                <a:close/>
                <a:moveTo>
                  <a:pt x="2587371" y="489775"/>
                </a:moveTo>
                <a:lnTo>
                  <a:pt x="2529554" y="489775"/>
                </a:lnTo>
                <a:lnTo>
                  <a:pt x="2529554" y="466344"/>
                </a:lnTo>
                <a:lnTo>
                  <a:pt x="2587371" y="466344"/>
                </a:lnTo>
                <a:lnTo>
                  <a:pt x="2587371" y="489775"/>
                </a:lnTo>
                <a:close/>
                <a:moveTo>
                  <a:pt x="2688050" y="489775"/>
                </a:moveTo>
                <a:lnTo>
                  <a:pt x="2630234" y="489775"/>
                </a:lnTo>
                <a:lnTo>
                  <a:pt x="2630234" y="466344"/>
                </a:lnTo>
                <a:lnTo>
                  <a:pt x="2688050" y="466344"/>
                </a:lnTo>
                <a:lnTo>
                  <a:pt x="2688050" y="489775"/>
                </a:lnTo>
                <a:close/>
                <a:moveTo>
                  <a:pt x="2788730" y="489775"/>
                </a:moveTo>
                <a:lnTo>
                  <a:pt x="2730913" y="489775"/>
                </a:lnTo>
                <a:lnTo>
                  <a:pt x="2730913" y="466344"/>
                </a:lnTo>
                <a:lnTo>
                  <a:pt x="2788730" y="466344"/>
                </a:lnTo>
                <a:lnTo>
                  <a:pt x="2788730" y="489775"/>
                </a:lnTo>
                <a:close/>
                <a:moveTo>
                  <a:pt x="2889409" y="489775"/>
                </a:moveTo>
                <a:lnTo>
                  <a:pt x="2831592" y="489775"/>
                </a:lnTo>
                <a:lnTo>
                  <a:pt x="2831592" y="466344"/>
                </a:lnTo>
                <a:lnTo>
                  <a:pt x="2889409" y="466344"/>
                </a:lnTo>
                <a:lnTo>
                  <a:pt x="2889409" y="489775"/>
                </a:lnTo>
                <a:close/>
                <a:moveTo>
                  <a:pt x="2990088" y="489775"/>
                </a:moveTo>
                <a:lnTo>
                  <a:pt x="2932271" y="489775"/>
                </a:lnTo>
                <a:lnTo>
                  <a:pt x="2932271" y="466344"/>
                </a:lnTo>
                <a:lnTo>
                  <a:pt x="2990088" y="466344"/>
                </a:lnTo>
                <a:lnTo>
                  <a:pt x="2990088" y="489775"/>
                </a:lnTo>
                <a:close/>
                <a:moveTo>
                  <a:pt x="3090767" y="489775"/>
                </a:moveTo>
                <a:lnTo>
                  <a:pt x="3032951" y="489775"/>
                </a:lnTo>
                <a:lnTo>
                  <a:pt x="3032951" y="466344"/>
                </a:lnTo>
                <a:lnTo>
                  <a:pt x="3090767" y="466344"/>
                </a:lnTo>
                <a:lnTo>
                  <a:pt x="3090767" y="489775"/>
                </a:lnTo>
                <a:close/>
                <a:moveTo>
                  <a:pt x="3191447" y="489775"/>
                </a:moveTo>
                <a:lnTo>
                  <a:pt x="3133630" y="489775"/>
                </a:lnTo>
                <a:lnTo>
                  <a:pt x="3133630" y="466344"/>
                </a:lnTo>
                <a:lnTo>
                  <a:pt x="3191447" y="466344"/>
                </a:lnTo>
                <a:lnTo>
                  <a:pt x="3191447" y="489775"/>
                </a:lnTo>
                <a:close/>
                <a:moveTo>
                  <a:pt x="3292126" y="489775"/>
                </a:moveTo>
                <a:lnTo>
                  <a:pt x="3234309" y="489775"/>
                </a:lnTo>
                <a:lnTo>
                  <a:pt x="3234309" y="466344"/>
                </a:lnTo>
                <a:lnTo>
                  <a:pt x="3292126" y="466344"/>
                </a:lnTo>
                <a:lnTo>
                  <a:pt x="3292126" y="489775"/>
                </a:lnTo>
                <a:close/>
                <a:moveTo>
                  <a:pt x="3392805" y="489775"/>
                </a:moveTo>
                <a:lnTo>
                  <a:pt x="3334988" y="489775"/>
                </a:lnTo>
                <a:lnTo>
                  <a:pt x="3334988" y="466344"/>
                </a:lnTo>
                <a:lnTo>
                  <a:pt x="3392805" y="466344"/>
                </a:lnTo>
                <a:lnTo>
                  <a:pt x="3392805" y="489775"/>
                </a:lnTo>
                <a:close/>
                <a:moveTo>
                  <a:pt x="3418713" y="425768"/>
                </a:moveTo>
                <a:lnTo>
                  <a:pt x="3066764" y="425768"/>
                </a:lnTo>
                <a:lnTo>
                  <a:pt x="3066764" y="80963"/>
                </a:lnTo>
                <a:lnTo>
                  <a:pt x="3418713" y="80963"/>
                </a:lnTo>
                <a:lnTo>
                  <a:pt x="3418713" y="425863"/>
                </a:lnTo>
                <a:close/>
              </a:path>
            </a:pathLst>
          </a:custGeom>
          <a:solidFill>
            <a:srgbClr val="FFFFFF">
              <a:alpha val="352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498" name="Google Shape;498;p51"/>
          <p:cNvSpPr txBox="1"/>
          <p:nvPr>
            <p:ph idx="1" type="body"/>
          </p:nvPr>
        </p:nvSpPr>
        <p:spPr>
          <a:xfrm>
            <a:off x="720000" y="1215743"/>
            <a:ext cx="7704000" cy="277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on this template? Get them for free at our other websites:</a:t>
            </a:r>
            <a:endParaRPr/>
          </a:p>
          <a:p>
            <a:pPr indent="0" lvl="0" marL="0" rtl="0" algn="l">
              <a:spcBef>
                <a:spcPts val="1000"/>
              </a:spcBef>
              <a:spcAft>
                <a:spcPts val="0"/>
              </a:spcAft>
              <a:buNone/>
            </a:pPr>
            <a:r>
              <a:rPr b="1" lang="en"/>
              <a:t>Vectors</a:t>
            </a:r>
            <a:endParaRPr b="1"/>
          </a:p>
          <a:p>
            <a:pPr indent="-203200" lvl="0" marL="241300" rtl="0" algn="l">
              <a:spcBef>
                <a:spcPts val="0"/>
              </a:spcBef>
              <a:spcAft>
                <a:spcPts val="0"/>
              </a:spcAft>
              <a:buSzPts val="1200"/>
              <a:buChar char="●"/>
            </a:pPr>
            <a:r>
              <a:rPr lang="en" u="sng">
                <a:hlinkClick r:id="rId3"/>
              </a:rPr>
              <a:t>Flat design cinema festival instagram posts</a:t>
            </a:r>
            <a:endParaRPr/>
          </a:p>
          <a:p>
            <a:pPr indent="-203200" lvl="0" marL="241300" rtl="0" algn="l">
              <a:spcBef>
                <a:spcPts val="0"/>
              </a:spcBef>
              <a:spcAft>
                <a:spcPts val="0"/>
              </a:spcAft>
              <a:buSzPts val="1200"/>
              <a:buChar char="●"/>
            </a:pPr>
            <a:r>
              <a:rPr lang="en" u="sng">
                <a:hlinkClick r:id="rId4"/>
              </a:rPr>
              <a:t>Realistic vhs effect background I</a:t>
            </a:r>
            <a:endParaRPr/>
          </a:p>
          <a:p>
            <a:pPr indent="-203200" lvl="0" marL="241300" rtl="0" algn="l">
              <a:spcBef>
                <a:spcPts val="0"/>
              </a:spcBef>
              <a:spcAft>
                <a:spcPts val="0"/>
              </a:spcAft>
              <a:buSzPts val="1200"/>
              <a:buChar char="●"/>
            </a:pPr>
            <a:r>
              <a:rPr lang="en" u="sng">
                <a:hlinkClick r:id="rId5"/>
              </a:rPr>
              <a:t>Realistic vhs effect background II</a:t>
            </a:r>
            <a:endParaRPr/>
          </a:p>
          <a:p>
            <a:pPr indent="-203200" lvl="0" marL="241300" rtl="0" algn="l">
              <a:spcBef>
                <a:spcPts val="0"/>
              </a:spcBef>
              <a:spcAft>
                <a:spcPts val="0"/>
              </a:spcAft>
              <a:buSzPts val="1200"/>
              <a:buChar char="●"/>
            </a:pPr>
            <a:r>
              <a:rPr lang="en" u="sng">
                <a:hlinkClick r:id="rId6"/>
              </a:rPr>
              <a:t>Realistic vhs effect background III</a:t>
            </a:r>
            <a:endParaRPr/>
          </a:p>
          <a:p>
            <a:pPr indent="-203200" lvl="0" marL="241300" rtl="0" algn="l">
              <a:spcBef>
                <a:spcPts val="0"/>
              </a:spcBef>
              <a:spcAft>
                <a:spcPts val="0"/>
              </a:spcAft>
              <a:buSzPts val="1200"/>
              <a:buChar char="●"/>
            </a:pPr>
            <a:r>
              <a:rPr lang="en" u="sng">
                <a:hlinkClick r:id="rId7"/>
              </a:rPr>
              <a:t>Realistic vhs effect background IV</a:t>
            </a:r>
            <a:endParaRPr/>
          </a:p>
          <a:p>
            <a:pPr indent="-203200" lvl="0" marL="241300" rtl="0" algn="l">
              <a:spcBef>
                <a:spcPts val="0"/>
              </a:spcBef>
              <a:spcAft>
                <a:spcPts val="0"/>
              </a:spcAft>
              <a:buSzPts val="1200"/>
              <a:buChar char="●"/>
            </a:pPr>
            <a:r>
              <a:rPr lang="en" u="sng">
                <a:hlinkClick r:id="rId8"/>
              </a:rPr>
              <a:t>Realistic vhs effect background V</a:t>
            </a:r>
            <a:endParaRPr/>
          </a:p>
          <a:p>
            <a:pPr indent="0" lvl="0" marL="0" rtl="0" algn="l">
              <a:spcBef>
                <a:spcPts val="1000"/>
              </a:spcBef>
              <a:spcAft>
                <a:spcPts val="0"/>
              </a:spcAft>
              <a:buNone/>
            </a:pPr>
            <a:r>
              <a:rPr b="1" lang="en"/>
              <a:t>Photos</a:t>
            </a:r>
            <a:endParaRPr b="1"/>
          </a:p>
          <a:p>
            <a:pPr indent="-203200" lvl="0" marL="241300" rtl="0" algn="l">
              <a:spcBef>
                <a:spcPts val="0"/>
              </a:spcBef>
              <a:spcAft>
                <a:spcPts val="0"/>
              </a:spcAft>
              <a:buSzPts val="1200"/>
              <a:buChar char="●"/>
            </a:pPr>
            <a:r>
              <a:rPr lang="en" u="sng">
                <a:hlinkClick r:id="rId9"/>
              </a:rPr>
              <a:t>Camcorder with filmstrip on peach colored backdrop</a:t>
            </a:r>
            <a:endParaRPr b="1"/>
          </a:p>
          <a:p>
            <a:pPr indent="-203200" lvl="0" marL="241300" rtl="0" algn="l">
              <a:spcBef>
                <a:spcPts val="0"/>
              </a:spcBef>
              <a:spcAft>
                <a:spcPts val="0"/>
              </a:spcAft>
              <a:buSzPts val="1200"/>
              <a:buChar char="●"/>
            </a:pPr>
            <a:r>
              <a:rPr lang="en" u="sng">
                <a:hlinkClick r:id="rId10"/>
              </a:rPr>
              <a:t>Young woman looking at photos</a:t>
            </a:r>
            <a:endParaRPr/>
          </a:p>
          <a:p>
            <a:pPr indent="-203200" lvl="0" marL="241300" rtl="0" algn="l">
              <a:spcBef>
                <a:spcPts val="0"/>
              </a:spcBef>
              <a:spcAft>
                <a:spcPts val="0"/>
              </a:spcAft>
              <a:buSzPts val="1200"/>
              <a:buChar char="●"/>
            </a:pPr>
            <a:r>
              <a:rPr lang="en" u="sng">
                <a:hlinkClick r:id="rId11"/>
              </a:rPr>
              <a:t>People working together for a new movie</a:t>
            </a:r>
            <a:endParaRPr/>
          </a:p>
          <a:p>
            <a:pPr indent="-203200" lvl="0" marL="241300" rtl="0" algn="l">
              <a:spcBef>
                <a:spcPts val="0"/>
              </a:spcBef>
              <a:spcAft>
                <a:spcPts val="0"/>
              </a:spcAft>
              <a:buSzPts val="1200"/>
              <a:buChar char="●"/>
            </a:pPr>
            <a:r>
              <a:rPr lang="en" u="sng">
                <a:solidFill>
                  <a:schemeClr val="hlink"/>
                </a:solidFill>
                <a:hlinkClick r:id="rId12"/>
              </a:rPr>
              <a:t>Set designer at work indoors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02" name="Shape 502"/>
        <p:cNvGrpSpPr/>
        <p:nvPr/>
      </p:nvGrpSpPr>
      <p:grpSpPr>
        <a:xfrm>
          <a:off x="0" y="0"/>
          <a:ext cx="0" cy="0"/>
          <a:chOff x="0" y="0"/>
          <a:chExt cx="0" cy="0"/>
        </a:xfrm>
      </p:grpSpPr>
      <p:sp>
        <p:nvSpPr>
          <p:cNvPr id="503" name="Google Shape;503;p5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504" name="Google Shape;504;p52"/>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08" name="Shape 508"/>
        <p:cNvGrpSpPr/>
        <p:nvPr/>
      </p:nvGrpSpPr>
      <p:grpSpPr>
        <a:xfrm>
          <a:off x="0" y="0"/>
          <a:ext cx="0" cy="0"/>
          <a:chOff x="0" y="0"/>
          <a:chExt cx="0" cy="0"/>
        </a:xfrm>
      </p:grpSpPr>
      <p:sp>
        <p:nvSpPr>
          <p:cNvPr id="509" name="Google Shape;509;p53"/>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510" name="Google Shape;510;p5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14" name="Shape 514"/>
        <p:cNvGrpSpPr/>
        <p:nvPr/>
      </p:nvGrpSpPr>
      <p:grpSpPr>
        <a:xfrm>
          <a:off x="0" y="0"/>
          <a:ext cx="0" cy="0"/>
          <a:chOff x="0" y="0"/>
          <a:chExt cx="0" cy="0"/>
        </a:xfrm>
      </p:grpSpPr>
      <p:sp>
        <p:nvSpPr>
          <p:cNvPr id="515" name="Google Shape;515;p54"/>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Oswald</a:t>
            </a:r>
            <a:endParaRPr b="1" sz="1100">
              <a:solidFill>
                <a:schemeClr val="lt1"/>
              </a:solidFill>
            </a:endParaRPr>
          </a:p>
          <a:p>
            <a:pPr indent="0" lvl="0" marL="0" rtl="0" algn="ctr">
              <a:lnSpc>
                <a:spcPct val="100000"/>
              </a:lnSpc>
              <a:spcBef>
                <a:spcPts val="0"/>
              </a:spcBef>
              <a:spcAft>
                <a:spcPts val="0"/>
              </a:spcAft>
              <a:buNone/>
            </a:pPr>
            <a:r>
              <a:rPr lang="en" sz="1100" u="sng">
                <a:solidFill>
                  <a:schemeClr val="lt1"/>
                </a:solidFill>
              </a:rPr>
              <a:t>(</a:t>
            </a:r>
            <a:r>
              <a:rPr lang="en" sz="1100" u="sng">
                <a:solidFill>
                  <a:schemeClr val="lt1"/>
                </a:solidFill>
                <a:hlinkClick r:id="rId3">
                  <a:extLst>
                    <a:ext uri="{A12FA001-AC4F-418D-AE19-62706E023703}">
                      <ahyp:hlinkClr val="tx"/>
                    </a:ext>
                  </a:extLst>
                </a:hlinkClick>
              </a:rPr>
              <a:t>https://fonts.google.com/specimen/Oswald</a:t>
            </a:r>
            <a:r>
              <a:rPr lang="en" sz="1100" u="sng">
                <a:solidFill>
                  <a:schemeClr val="lt1"/>
                </a:solidFill>
              </a:rPr>
              <a:t>)</a:t>
            </a:r>
            <a:endParaRPr sz="1100" u="sng">
              <a:solidFill>
                <a:schemeClr val="lt1"/>
              </a:solidFill>
            </a:endParaRPr>
          </a:p>
          <a:p>
            <a:pPr indent="0" lvl="0" marL="0" rtl="0" algn="ctr">
              <a:lnSpc>
                <a:spcPct val="100000"/>
              </a:lnSpc>
              <a:spcBef>
                <a:spcPts val="1000"/>
              </a:spcBef>
              <a:spcAft>
                <a:spcPts val="0"/>
              </a:spcAft>
              <a:buNone/>
            </a:pPr>
            <a:r>
              <a:rPr b="1" lang="en" sz="1100">
                <a:solidFill>
                  <a:schemeClr val="lt1"/>
                </a:solidFill>
              </a:rPr>
              <a:t>Archivo</a:t>
            </a:r>
            <a:endParaRPr b="1" sz="1100">
              <a:solidFill>
                <a:schemeClr val="lt1"/>
              </a:solidFill>
            </a:endParaRPr>
          </a:p>
          <a:p>
            <a:pPr indent="0" lvl="0" marL="0" rtl="0" algn="ctr">
              <a:lnSpc>
                <a:spcPct val="100000"/>
              </a:lnSpc>
              <a:spcBef>
                <a:spcPts val="0"/>
              </a:spcBef>
              <a:spcAft>
                <a:spcPts val="0"/>
              </a:spcAft>
              <a:buNone/>
            </a:pPr>
            <a:r>
              <a:rPr lang="en" sz="1100" u="sng">
                <a:solidFill>
                  <a:schemeClr val="lt1"/>
                </a:solidFill>
              </a:rPr>
              <a:t>(</a:t>
            </a:r>
            <a:r>
              <a:rPr lang="en" sz="1100" u="sng">
                <a:solidFill>
                  <a:schemeClr val="lt1"/>
                </a:solidFill>
                <a:hlinkClick r:id="rId4">
                  <a:extLst>
                    <a:ext uri="{A12FA001-AC4F-418D-AE19-62706E023703}">
                      <ahyp:hlinkClr val="tx"/>
                    </a:ext>
                  </a:extLst>
                </a:hlinkClick>
              </a:rPr>
              <a:t>https://fonts.google.com/specimen/Archivo</a:t>
            </a:r>
            <a:r>
              <a:rPr lang="en" sz="1100" u="sng">
                <a:solidFill>
                  <a:schemeClr val="lt1"/>
                </a:solidFill>
              </a:rPr>
              <a:t>)</a:t>
            </a:r>
            <a:endParaRPr sz="1100" u="sng">
              <a:solidFill>
                <a:schemeClr val="lt1"/>
              </a:solidFill>
            </a:endParaRPr>
          </a:p>
        </p:txBody>
      </p:sp>
      <p:sp>
        <p:nvSpPr>
          <p:cNvPr id="516" name="Google Shape;516;p5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
        <p:nvSpPr>
          <p:cNvPr id="517" name="Google Shape;517;p54"/>
          <p:cNvSpPr/>
          <p:nvPr/>
        </p:nvSpPr>
        <p:spPr>
          <a:xfrm>
            <a:off x="3114475" y="29471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54"/>
          <p:cNvSpPr/>
          <p:nvPr/>
        </p:nvSpPr>
        <p:spPr>
          <a:xfrm>
            <a:off x="4176295" y="2947175"/>
            <a:ext cx="791400" cy="754200"/>
          </a:xfrm>
          <a:prstGeom prst="roundRect">
            <a:avLst>
              <a:gd fmla="val 16667" name="adj"/>
            </a:avLst>
          </a:prstGeom>
          <a:solidFill>
            <a:srgbClr val="03030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54"/>
          <p:cNvSpPr/>
          <p:nvPr/>
        </p:nvSpPr>
        <p:spPr>
          <a:xfrm>
            <a:off x="5238114" y="2947175"/>
            <a:ext cx="791400" cy="754200"/>
          </a:xfrm>
          <a:prstGeom prst="roundRect">
            <a:avLst>
              <a:gd fmla="val 16667" name="adj"/>
            </a:avLst>
          </a:prstGeom>
          <a:solidFill>
            <a:srgbClr val="59595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4"/>
          <p:cNvSpPr txBox="1"/>
          <p:nvPr/>
        </p:nvSpPr>
        <p:spPr>
          <a:xfrm>
            <a:off x="311447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521" name="Google Shape;521;p54"/>
          <p:cNvSpPr txBox="1"/>
          <p:nvPr/>
        </p:nvSpPr>
        <p:spPr>
          <a:xfrm>
            <a:off x="417630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#030303</a:t>
            </a:r>
            <a:endParaRPr sz="1000">
              <a:solidFill>
                <a:srgbClr val="FFFFFF"/>
              </a:solidFill>
            </a:endParaRPr>
          </a:p>
        </p:txBody>
      </p:sp>
      <p:sp>
        <p:nvSpPr>
          <p:cNvPr id="522" name="Google Shape;522;p54"/>
          <p:cNvSpPr txBox="1"/>
          <p:nvPr/>
        </p:nvSpPr>
        <p:spPr>
          <a:xfrm>
            <a:off x="523812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#595959</a:t>
            </a:r>
            <a:endParaRPr sz="1000">
              <a:solidFill>
                <a:srgbClr val="FFFFFF"/>
              </a:solidFill>
            </a:endParaRPr>
          </a:p>
        </p:txBody>
      </p:sp>
      <p:sp>
        <p:nvSpPr>
          <p:cNvPr id="523" name="Google Shape;523;p54"/>
          <p:cNvSpPr/>
          <p:nvPr/>
        </p:nvSpPr>
        <p:spPr>
          <a:xfrm>
            <a:off x="3114475" y="3878275"/>
            <a:ext cx="791400" cy="754200"/>
          </a:xfrm>
          <a:prstGeom prst="roundRect">
            <a:avLst>
              <a:gd fmla="val 16667" name="adj"/>
            </a:avLst>
          </a:prstGeom>
          <a:solidFill>
            <a:srgbClr val="EBEB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54"/>
          <p:cNvSpPr/>
          <p:nvPr/>
        </p:nvSpPr>
        <p:spPr>
          <a:xfrm>
            <a:off x="4176295" y="3878275"/>
            <a:ext cx="791400" cy="754200"/>
          </a:xfrm>
          <a:prstGeom prst="roundRect">
            <a:avLst>
              <a:gd fmla="val 16667" name="adj"/>
            </a:avLst>
          </a:prstGeom>
          <a:solidFill>
            <a:srgbClr val="E8202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54"/>
          <p:cNvSpPr/>
          <p:nvPr/>
        </p:nvSpPr>
        <p:spPr>
          <a:xfrm>
            <a:off x="5238114" y="3878275"/>
            <a:ext cx="791400" cy="754200"/>
          </a:xfrm>
          <a:prstGeom prst="roundRect">
            <a:avLst>
              <a:gd fmla="val 16667" name="adj"/>
            </a:avLst>
          </a:prstGeom>
          <a:solidFill>
            <a:srgbClr val="5A33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54"/>
          <p:cNvSpPr txBox="1"/>
          <p:nvPr/>
        </p:nvSpPr>
        <p:spPr>
          <a:xfrm>
            <a:off x="311447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#ebebeb</a:t>
            </a:r>
            <a:endParaRPr sz="1000">
              <a:solidFill>
                <a:schemeClr val="dk1"/>
              </a:solidFill>
            </a:endParaRPr>
          </a:p>
        </p:txBody>
      </p:sp>
      <p:sp>
        <p:nvSpPr>
          <p:cNvPr id="527" name="Google Shape;527;p54"/>
          <p:cNvSpPr txBox="1"/>
          <p:nvPr/>
        </p:nvSpPr>
        <p:spPr>
          <a:xfrm>
            <a:off x="417630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#e8202b</a:t>
            </a:r>
            <a:endParaRPr sz="1000">
              <a:solidFill>
                <a:srgbClr val="FFFFFF"/>
              </a:solidFill>
            </a:endParaRPr>
          </a:p>
        </p:txBody>
      </p:sp>
      <p:sp>
        <p:nvSpPr>
          <p:cNvPr id="528" name="Google Shape;528;p54"/>
          <p:cNvSpPr txBox="1"/>
          <p:nvPr/>
        </p:nvSpPr>
        <p:spPr>
          <a:xfrm>
            <a:off x="523812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#5a33ff</a:t>
            </a:r>
            <a:endParaRPr sz="1000">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32" name="Shape 532"/>
        <p:cNvGrpSpPr/>
        <p:nvPr/>
      </p:nvGrpSpPr>
      <p:grpSpPr>
        <a:xfrm>
          <a:off x="0" y="0"/>
          <a:ext cx="0" cy="0"/>
          <a:chOff x="0" y="0"/>
          <a:chExt cx="0" cy="0"/>
        </a:xfrm>
      </p:grpSpPr>
      <p:sp>
        <p:nvSpPr>
          <p:cNvPr id="533" name="Google Shape;533;p55"/>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534" name="Google Shape;534;p5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535" name="Google Shape;535;p55"/>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536" name="Google Shape;536;p55">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537" name="Google Shape;537;p55">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538" name="Google Shape;538;p55">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539" name="Google Shape;539;p55">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540" name="Google Shape;540;p55"/>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541" name="Google Shape;541;p55"/>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542" name="Google Shape;542;p55"/>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543" name="Google Shape;543;p55"/>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544" name="Google Shape;544;p55">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48" name="Shape 548"/>
        <p:cNvGrpSpPr/>
        <p:nvPr/>
      </p:nvGrpSpPr>
      <p:grpSpPr>
        <a:xfrm>
          <a:off x="0" y="0"/>
          <a:ext cx="0" cy="0"/>
          <a:chOff x="0" y="0"/>
          <a:chExt cx="0" cy="0"/>
        </a:xfrm>
      </p:grpSpPr>
      <p:grpSp>
        <p:nvGrpSpPr>
          <p:cNvPr id="549" name="Google Shape;549;p56"/>
          <p:cNvGrpSpPr/>
          <p:nvPr/>
        </p:nvGrpSpPr>
        <p:grpSpPr>
          <a:xfrm>
            <a:off x="5048544" y="3019584"/>
            <a:ext cx="442841" cy="514271"/>
            <a:chOff x="4727025" y="1332775"/>
            <a:chExt cx="59900" cy="69625"/>
          </a:xfrm>
        </p:grpSpPr>
        <p:sp>
          <p:nvSpPr>
            <p:cNvPr id="550" name="Google Shape;550;p56"/>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6"/>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 name="Google Shape;552;p56"/>
          <p:cNvGrpSpPr/>
          <p:nvPr/>
        </p:nvGrpSpPr>
        <p:grpSpPr>
          <a:xfrm>
            <a:off x="5723860" y="2267072"/>
            <a:ext cx="500909" cy="500899"/>
            <a:chOff x="4820425" y="1329900"/>
            <a:chExt cx="70175" cy="70350"/>
          </a:xfrm>
        </p:grpSpPr>
        <p:sp>
          <p:nvSpPr>
            <p:cNvPr id="553" name="Google Shape;553;p56"/>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6"/>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6"/>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6"/>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 name="Google Shape;557;p56"/>
          <p:cNvGrpSpPr/>
          <p:nvPr/>
        </p:nvGrpSpPr>
        <p:grpSpPr>
          <a:xfrm>
            <a:off x="6376484" y="2278862"/>
            <a:ext cx="538135" cy="493119"/>
            <a:chOff x="4903200" y="1331525"/>
            <a:chExt cx="73575" cy="67425"/>
          </a:xfrm>
        </p:grpSpPr>
        <p:sp>
          <p:nvSpPr>
            <p:cNvPr id="558" name="Google Shape;558;p56"/>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559" name="Google Shape;559;p56"/>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 name="Google Shape;560;p56"/>
          <p:cNvGrpSpPr/>
          <p:nvPr/>
        </p:nvGrpSpPr>
        <p:grpSpPr>
          <a:xfrm>
            <a:off x="5636435" y="3020840"/>
            <a:ext cx="544563" cy="511895"/>
            <a:chOff x="4815575" y="1416800"/>
            <a:chExt cx="73750" cy="71400"/>
          </a:xfrm>
        </p:grpSpPr>
        <p:sp>
          <p:nvSpPr>
            <p:cNvPr id="561" name="Google Shape;561;p56"/>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6"/>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6"/>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 name="Google Shape;564;p56"/>
          <p:cNvGrpSpPr/>
          <p:nvPr/>
        </p:nvGrpSpPr>
        <p:grpSpPr>
          <a:xfrm>
            <a:off x="6333060" y="3020546"/>
            <a:ext cx="602914" cy="512477"/>
            <a:chOff x="4902475" y="1418875"/>
            <a:chExt cx="74500" cy="63775"/>
          </a:xfrm>
        </p:grpSpPr>
        <p:sp>
          <p:nvSpPr>
            <p:cNvPr id="565" name="Google Shape;565;p56"/>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6"/>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 name="Google Shape;567;p56"/>
          <p:cNvGrpSpPr/>
          <p:nvPr/>
        </p:nvGrpSpPr>
        <p:grpSpPr>
          <a:xfrm>
            <a:off x="5748932" y="3759785"/>
            <a:ext cx="515391" cy="525699"/>
            <a:chOff x="4818100" y="1507675"/>
            <a:chExt cx="71225" cy="71625"/>
          </a:xfrm>
        </p:grpSpPr>
        <p:sp>
          <p:nvSpPr>
            <p:cNvPr id="568" name="Google Shape;568;p56"/>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6"/>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6"/>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6"/>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 name="Google Shape;572;p56"/>
          <p:cNvGrpSpPr/>
          <p:nvPr/>
        </p:nvGrpSpPr>
        <p:grpSpPr>
          <a:xfrm>
            <a:off x="5087034" y="3781317"/>
            <a:ext cx="522956" cy="489869"/>
            <a:chOff x="4721450" y="1509475"/>
            <a:chExt cx="79350" cy="74325"/>
          </a:xfrm>
        </p:grpSpPr>
        <p:sp>
          <p:nvSpPr>
            <p:cNvPr id="573" name="Google Shape;573;p56"/>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6"/>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6"/>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6"/>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 name="Google Shape;577;p56"/>
          <p:cNvGrpSpPr/>
          <p:nvPr/>
        </p:nvGrpSpPr>
        <p:grpSpPr>
          <a:xfrm>
            <a:off x="6410277" y="3761069"/>
            <a:ext cx="525704" cy="535436"/>
            <a:chOff x="4906800" y="1507500"/>
            <a:chExt cx="70350" cy="71075"/>
          </a:xfrm>
        </p:grpSpPr>
        <p:sp>
          <p:nvSpPr>
            <p:cNvPr id="578" name="Google Shape;578;p56"/>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6"/>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6"/>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6"/>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6"/>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 name="Google Shape;583;p56"/>
          <p:cNvGrpSpPr/>
          <p:nvPr/>
        </p:nvGrpSpPr>
        <p:grpSpPr>
          <a:xfrm>
            <a:off x="4443099" y="2267050"/>
            <a:ext cx="508054" cy="508095"/>
            <a:chOff x="3736598" y="2170606"/>
            <a:chExt cx="404889" cy="404889"/>
          </a:xfrm>
        </p:grpSpPr>
        <p:sp>
          <p:nvSpPr>
            <p:cNvPr id="584" name="Google Shape;584;p56"/>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6"/>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6"/>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6"/>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 name="Google Shape;588;p56"/>
          <p:cNvGrpSpPr/>
          <p:nvPr/>
        </p:nvGrpSpPr>
        <p:grpSpPr>
          <a:xfrm>
            <a:off x="3731139" y="2267145"/>
            <a:ext cx="575790" cy="507904"/>
            <a:chOff x="3161917" y="2170682"/>
            <a:chExt cx="458870" cy="404737"/>
          </a:xfrm>
        </p:grpSpPr>
        <p:sp>
          <p:nvSpPr>
            <p:cNvPr id="589" name="Google Shape;589;p56"/>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590" name="Google Shape;590;p56"/>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6"/>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 name="Google Shape;592;p56"/>
          <p:cNvGrpSpPr/>
          <p:nvPr/>
        </p:nvGrpSpPr>
        <p:grpSpPr>
          <a:xfrm>
            <a:off x="3758669" y="3027517"/>
            <a:ext cx="520730" cy="498567"/>
            <a:chOff x="3179914" y="2889488"/>
            <a:chExt cx="422876" cy="404911"/>
          </a:xfrm>
        </p:grpSpPr>
        <p:sp>
          <p:nvSpPr>
            <p:cNvPr id="593" name="Google Shape;593;p56"/>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6"/>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6"/>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6"/>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6"/>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6"/>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 name="Google Shape;599;p56"/>
          <p:cNvGrpSpPr/>
          <p:nvPr/>
        </p:nvGrpSpPr>
        <p:grpSpPr>
          <a:xfrm>
            <a:off x="4387349" y="3027477"/>
            <a:ext cx="516145" cy="498648"/>
            <a:chOff x="3729467" y="2889422"/>
            <a:chExt cx="419153" cy="404977"/>
          </a:xfrm>
        </p:grpSpPr>
        <p:sp>
          <p:nvSpPr>
            <p:cNvPr id="600" name="Google Shape;600;p56"/>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6"/>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6"/>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6"/>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6"/>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6"/>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6"/>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 name="Google Shape;607;p56"/>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6"/>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56"/>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6"/>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 name="Google Shape;611;p56"/>
          <p:cNvGrpSpPr/>
          <p:nvPr/>
        </p:nvGrpSpPr>
        <p:grpSpPr>
          <a:xfrm>
            <a:off x="7107677" y="2474362"/>
            <a:ext cx="166473" cy="141497"/>
            <a:chOff x="4660325" y="1866850"/>
            <a:chExt cx="68350" cy="58100"/>
          </a:xfrm>
        </p:grpSpPr>
        <p:sp>
          <p:nvSpPr>
            <p:cNvPr id="612" name="Google Shape;612;p56"/>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6"/>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 name="Google Shape;614;p56"/>
          <p:cNvGrpSpPr/>
          <p:nvPr/>
        </p:nvGrpSpPr>
        <p:grpSpPr>
          <a:xfrm>
            <a:off x="7417022" y="2500086"/>
            <a:ext cx="162515" cy="90049"/>
            <a:chOff x="4791775" y="1877500"/>
            <a:chExt cx="66725" cy="36975"/>
          </a:xfrm>
        </p:grpSpPr>
        <p:sp>
          <p:nvSpPr>
            <p:cNvPr id="615" name="Google Shape;615;p56"/>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6"/>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 name="Google Shape;617;p56"/>
          <p:cNvGrpSpPr/>
          <p:nvPr/>
        </p:nvGrpSpPr>
        <p:grpSpPr>
          <a:xfrm>
            <a:off x="7738734" y="2500086"/>
            <a:ext cx="144979" cy="90049"/>
            <a:chOff x="4923925" y="1877500"/>
            <a:chExt cx="59525" cy="36975"/>
          </a:xfrm>
        </p:grpSpPr>
        <p:sp>
          <p:nvSpPr>
            <p:cNvPr id="618" name="Google Shape;618;p56"/>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6"/>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 name="Google Shape;620;p56"/>
          <p:cNvGrpSpPr/>
          <p:nvPr/>
        </p:nvGrpSpPr>
        <p:grpSpPr>
          <a:xfrm>
            <a:off x="8033226" y="2482277"/>
            <a:ext cx="141447" cy="125667"/>
            <a:chOff x="5058450" y="1870100"/>
            <a:chExt cx="58075" cy="51600"/>
          </a:xfrm>
        </p:grpSpPr>
        <p:sp>
          <p:nvSpPr>
            <p:cNvPr id="621" name="Google Shape;621;p56"/>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6"/>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 name="Google Shape;623;p56"/>
          <p:cNvGrpSpPr/>
          <p:nvPr/>
        </p:nvGrpSpPr>
        <p:grpSpPr>
          <a:xfrm>
            <a:off x="7447741" y="2904685"/>
            <a:ext cx="101077" cy="107645"/>
            <a:chOff x="4811425" y="2065025"/>
            <a:chExt cx="41500" cy="44200"/>
          </a:xfrm>
        </p:grpSpPr>
        <p:sp>
          <p:nvSpPr>
            <p:cNvPr id="624" name="Google Shape;624;p56"/>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6"/>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 name="Google Shape;626;p56"/>
          <p:cNvGrpSpPr/>
          <p:nvPr/>
        </p:nvGrpSpPr>
        <p:grpSpPr>
          <a:xfrm>
            <a:off x="7740178" y="2904898"/>
            <a:ext cx="120867" cy="107218"/>
            <a:chOff x="4929875" y="2065025"/>
            <a:chExt cx="49625" cy="44025"/>
          </a:xfrm>
        </p:grpSpPr>
        <p:sp>
          <p:nvSpPr>
            <p:cNvPr id="627" name="Google Shape;627;p56"/>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6"/>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 name="Google Shape;629;p56"/>
          <p:cNvGrpSpPr/>
          <p:nvPr/>
        </p:nvGrpSpPr>
        <p:grpSpPr>
          <a:xfrm>
            <a:off x="8068847" y="2907912"/>
            <a:ext cx="70206" cy="101191"/>
            <a:chOff x="5083925" y="2066350"/>
            <a:chExt cx="28825" cy="41550"/>
          </a:xfrm>
        </p:grpSpPr>
        <p:sp>
          <p:nvSpPr>
            <p:cNvPr id="630" name="Google Shape;630;p56"/>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6"/>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 name="Google Shape;632;p56"/>
          <p:cNvGrpSpPr/>
          <p:nvPr/>
        </p:nvGrpSpPr>
        <p:grpSpPr>
          <a:xfrm>
            <a:off x="7100401" y="2923559"/>
            <a:ext cx="181026" cy="69896"/>
            <a:chOff x="4659775" y="2072775"/>
            <a:chExt cx="74325" cy="28700"/>
          </a:xfrm>
        </p:grpSpPr>
        <p:sp>
          <p:nvSpPr>
            <p:cNvPr id="633" name="Google Shape;633;p56"/>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6"/>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6"/>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 name="Google Shape;636;p56"/>
          <p:cNvGrpSpPr/>
          <p:nvPr/>
        </p:nvGrpSpPr>
        <p:grpSpPr>
          <a:xfrm>
            <a:off x="8020257" y="2714124"/>
            <a:ext cx="167387" cy="89197"/>
            <a:chOff x="4662475" y="1976500"/>
            <a:chExt cx="68725" cy="36625"/>
          </a:xfrm>
        </p:grpSpPr>
        <p:sp>
          <p:nvSpPr>
            <p:cNvPr id="637" name="Google Shape;637;p56"/>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6"/>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6"/>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 name="Google Shape;640;p56"/>
          <p:cNvGrpSpPr/>
          <p:nvPr/>
        </p:nvGrpSpPr>
        <p:grpSpPr>
          <a:xfrm>
            <a:off x="7717162" y="2717564"/>
            <a:ext cx="166899" cy="82317"/>
            <a:chOff x="4920150" y="1977875"/>
            <a:chExt cx="68525" cy="33800"/>
          </a:xfrm>
        </p:grpSpPr>
        <p:sp>
          <p:nvSpPr>
            <p:cNvPr id="641" name="Google Shape;641;p56"/>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6"/>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6"/>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 name="Google Shape;644;p56"/>
          <p:cNvGrpSpPr/>
          <p:nvPr/>
        </p:nvGrpSpPr>
        <p:grpSpPr>
          <a:xfrm>
            <a:off x="7128319" y="3121482"/>
            <a:ext cx="125190" cy="127858"/>
            <a:chOff x="4676550" y="2160575"/>
            <a:chExt cx="51400" cy="52500"/>
          </a:xfrm>
        </p:grpSpPr>
        <p:sp>
          <p:nvSpPr>
            <p:cNvPr id="645" name="Google Shape;645;p56"/>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6"/>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6"/>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 name="Google Shape;648;p56"/>
          <p:cNvGrpSpPr/>
          <p:nvPr/>
        </p:nvGrpSpPr>
        <p:grpSpPr>
          <a:xfrm>
            <a:off x="7425577" y="3128514"/>
            <a:ext cx="145405" cy="113794"/>
            <a:chOff x="4768325" y="2163475"/>
            <a:chExt cx="59700" cy="46725"/>
          </a:xfrm>
        </p:grpSpPr>
        <p:sp>
          <p:nvSpPr>
            <p:cNvPr id="649" name="Google Shape;649;p56"/>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6"/>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 name="Google Shape;651;p56"/>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6"/>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6"/>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6"/>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6"/>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6"/>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 name="Google Shape;657;p56"/>
          <p:cNvGrpSpPr/>
          <p:nvPr/>
        </p:nvGrpSpPr>
        <p:grpSpPr>
          <a:xfrm>
            <a:off x="7441895" y="3383608"/>
            <a:ext cx="112768" cy="106853"/>
            <a:chOff x="4768575" y="2253950"/>
            <a:chExt cx="46300" cy="43875"/>
          </a:xfrm>
        </p:grpSpPr>
        <p:sp>
          <p:nvSpPr>
            <p:cNvPr id="658" name="Google Shape;658;p56"/>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56"/>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 name="Google Shape;660;p56"/>
          <p:cNvGrpSpPr/>
          <p:nvPr/>
        </p:nvGrpSpPr>
        <p:grpSpPr>
          <a:xfrm>
            <a:off x="7741518" y="3872634"/>
            <a:ext cx="118187" cy="146246"/>
            <a:chOff x="4960900" y="2433225"/>
            <a:chExt cx="48525" cy="60050"/>
          </a:xfrm>
        </p:grpSpPr>
        <p:sp>
          <p:nvSpPr>
            <p:cNvPr id="661" name="Google Shape;661;p56"/>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6"/>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 name="Google Shape;663;p56"/>
          <p:cNvGrpSpPr/>
          <p:nvPr/>
        </p:nvGrpSpPr>
        <p:grpSpPr>
          <a:xfrm>
            <a:off x="7430083" y="4136695"/>
            <a:ext cx="136394" cy="143810"/>
            <a:chOff x="4854075" y="2527625"/>
            <a:chExt cx="56000" cy="59050"/>
          </a:xfrm>
        </p:grpSpPr>
        <p:sp>
          <p:nvSpPr>
            <p:cNvPr id="664" name="Google Shape;664;p56"/>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6"/>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6" name="Google Shape;666;p56"/>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6"/>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6"/>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9" name="Google Shape;669;p56"/>
          <p:cNvGrpSpPr/>
          <p:nvPr/>
        </p:nvGrpSpPr>
        <p:grpSpPr>
          <a:xfrm>
            <a:off x="8054294" y="3600439"/>
            <a:ext cx="99312" cy="160797"/>
            <a:chOff x="5059700" y="2334775"/>
            <a:chExt cx="40775" cy="66025"/>
          </a:xfrm>
        </p:grpSpPr>
        <p:sp>
          <p:nvSpPr>
            <p:cNvPr id="670" name="Google Shape;670;p56"/>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6"/>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6"/>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6"/>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6"/>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6"/>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6"/>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56"/>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6"/>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 name="Google Shape;679;p56"/>
          <p:cNvGrpSpPr/>
          <p:nvPr/>
        </p:nvGrpSpPr>
        <p:grpSpPr>
          <a:xfrm>
            <a:off x="8011458" y="3865571"/>
            <a:ext cx="184984" cy="160371"/>
            <a:chOff x="5037700" y="2430325"/>
            <a:chExt cx="75950" cy="65850"/>
          </a:xfrm>
        </p:grpSpPr>
        <p:sp>
          <p:nvSpPr>
            <p:cNvPr id="680" name="Google Shape;680;p56"/>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6"/>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 name="Google Shape;682;p56"/>
          <p:cNvGrpSpPr/>
          <p:nvPr/>
        </p:nvGrpSpPr>
        <p:grpSpPr>
          <a:xfrm>
            <a:off x="7430964" y="3632023"/>
            <a:ext cx="173014" cy="97629"/>
            <a:chOff x="4756975" y="2341800"/>
            <a:chExt cx="91975" cy="51925"/>
          </a:xfrm>
        </p:grpSpPr>
        <p:sp>
          <p:nvSpPr>
            <p:cNvPr id="683" name="Google Shape;683;p56"/>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56"/>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56"/>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56"/>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56"/>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56"/>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56"/>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56"/>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6"/>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6"/>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6"/>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6"/>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6"/>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6"/>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6"/>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6"/>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6"/>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6"/>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56"/>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6"/>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 name="Google Shape;703;p56"/>
          <p:cNvGrpSpPr/>
          <p:nvPr/>
        </p:nvGrpSpPr>
        <p:grpSpPr>
          <a:xfrm>
            <a:off x="7697901" y="4120720"/>
            <a:ext cx="212497" cy="175761"/>
            <a:chOff x="4943575" y="2516350"/>
            <a:chExt cx="98675" cy="81700"/>
          </a:xfrm>
        </p:grpSpPr>
        <p:sp>
          <p:nvSpPr>
            <p:cNvPr id="704" name="Google Shape;704;p56"/>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6"/>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6"/>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6"/>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6"/>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6"/>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6"/>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6"/>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6"/>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6"/>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6"/>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6"/>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6"/>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6"/>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6"/>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6"/>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6"/>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6"/>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6"/>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6"/>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6"/>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6"/>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6"/>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6"/>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6"/>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6"/>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6"/>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6"/>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6"/>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6"/>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6"/>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6"/>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6"/>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6"/>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6"/>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6"/>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6"/>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6"/>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6"/>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6"/>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6"/>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6"/>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6"/>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6"/>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6"/>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6"/>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6"/>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6"/>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6"/>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6"/>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6"/>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6"/>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6"/>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6"/>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6"/>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6"/>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6"/>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6"/>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6"/>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6"/>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6"/>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6"/>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6"/>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6"/>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6"/>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6"/>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6"/>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6"/>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6"/>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6"/>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6"/>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6"/>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6"/>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6"/>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6"/>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6"/>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6"/>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6"/>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 name="Google Shape;782;p56"/>
          <p:cNvGrpSpPr/>
          <p:nvPr/>
        </p:nvGrpSpPr>
        <p:grpSpPr>
          <a:xfrm>
            <a:off x="1955962" y="3346963"/>
            <a:ext cx="965351" cy="134611"/>
            <a:chOff x="4411970" y="2962952"/>
            <a:chExt cx="706544" cy="104212"/>
          </a:xfrm>
        </p:grpSpPr>
        <p:sp>
          <p:nvSpPr>
            <p:cNvPr id="783" name="Google Shape;783;p56"/>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6"/>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6"/>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6"/>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 name="Google Shape;787;p56"/>
          <p:cNvGrpSpPr/>
          <p:nvPr/>
        </p:nvGrpSpPr>
        <p:grpSpPr>
          <a:xfrm>
            <a:off x="1955962" y="2935877"/>
            <a:ext cx="960158" cy="289172"/>
            <a:chOff x="4411970" y="2726085"/>
            <a:chExt cx="643107" cy="193659"/>
          </a:xfrm>
        </p:grpSpPr>
        <p:sp>
          <p:nvSpPr>
            <p:cNvPr id="788" name="Google Shape;788;p56"/>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6"/>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6"/>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 name="Google Shape;791;p56"/>
          <p:cNvGrpSpPr/>
          <p:nvPr/>
        </p:nvGrpSpPr>
        <p:grpSpPr>
          <a:xfrm>
            <a:off x="958854" y="3201987"/>
            <a:ext cx="833173" cy="259209"/>
            <a:chOff x="4411970" y="4340222"/>
            <a:chExt cx="779467" cy="242683"/>
          </a:xfrm>
        </p:grpSpPr>
        <p:sp>
          <p:nvSpPr>
            <p:cNvPr id="792" name="Google Shape;792;p56"/>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6"/>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6"/>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 name="Google Shape;795;p56"/>
          <p:cNvGrpSpPr/>
          <p:nvPr/>
        </p:nvGrpSpPr>
        <p:grpSpPr>
          <a:xfrm>
            <a:off x="1955962" y="2597733"/>
            <a:ext cx="965160" cy="216230"/>
            <a:chOff x="4411970" y="2468674"/>
            <a:chExt cx="747317" cy="167425"/>
          </a:xfrm>
        </p:grpSpPr>
        <p:sp>
          <p:nvSpPr>
            <p:cNvPr id="796" name="Google Shape;796;p56"/>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6"/>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 name="Google Shape;798;p56"/>
          <p:cNvGrpSpPr/>
          <p:nvPr/>
        </p:nvGrpSpPr>
        <p:grpSpPr>
          <a:xfrm>
            <a:off x="954709" y="2502450"/>
            <a:ext cx="810451" cy="319148"/>
            <a:chOff x="4411970" y="3686602"/>
            <a:chExt cx="797845" cy="314215"/>
          </a:xfrm>
        </p:grpSpPr>
        <p:sp>
          <p:nvSpPr>
            <p:cNvPr id="799" name="Google Shape;799;p56"/>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6"/>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6"/>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6"/>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6"/>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4" name="Google Shape;804;p56"/>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5" name="Google Shape;805;p56"/>
          <p:cNvGrpSpPr/>
          <p:nvPr/>
        </p:nvGrpSpPr>
        <p:grpSpPr>
          <a:xfrm>
            <a:off x="954806" y="2256974"/>
            <a:ext cx="1970333" cy="208784"/>
            <a:chOff x="6336019" y="3733725"/>
            <a:chExt cx="2566206" cy="351310"/>
          </a:xfrm>
        </p:grpSpPr>
        <p:sp>
          <p:nvSpPr>
            <p:cNvPr id="806" name="Google Shape;806;p56"/>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6"/>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6"/>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6"/>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 name="Google Shape;810;p56"/>
          <p:cNvGrpSpPr/>
          <p:nvPr/>
        </p:nvGrpSpPr>
        <p:grpSpPr>
          <a:xfrm>
            <a:off x="1955962" y="3864529"/>
            <a:ext cx="946551" cy="153200"/>
            <a:chOff x="4404545" y="3301592"/>
            <a:chExt cx="782403" cy="129272"/>
          </a:xfrm>
        </p:grpSpPr>
        <p:sp>
          <p:nvSpPr>
            <p:cNvPr id="811" name="Google Shape;811;p56"/>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6"/>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 name="Google Shape;813;p56"/>
          <p:cNvGrpSpPr/>
          <p:nvPr/>
        </p:nvGrpSpPr>
        <p:grpSpPr>
          <a:xfrm>
            <a:off x="1955962" y="3603488"/>
            <a:ext cx="962257" cy="139127"/>
            <a:chOff x="4411970" y="3131459"/>
            <a:chExt cx="710520" cy="117397"/>
          </a:xfrm>
        </p:grpSpPr>
        <p:sp>
          <p:nvSpPr>
            <p:cNvPr id="814" name="Google Shape;814;p56"/>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6"/>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816" name="Google Shape;816;p56"/>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7" name="Google Shape;817;p56"/>
          <p:cNvGrpSpPr/>
          <p:nvPr/>
        </p:nvGrpSpPr>
        <p:grpSpPr>
          <a:xfrm>
            <a:off x="956107" y="3538282"/>
            <a:ext cx="823838" cy="458988"/>
            <a:chOff x="4411970" y="1801825"/>
            <a:chExt cx="734586" cy="409262"/>
          </a:xfrm>
        </p:grpSpPr>
        <p:sp>
          <p:nvSpPr>
            <p:cNvPr id="818" name="Google Shape;818;p56"/>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6"/>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 name="Google Shape;820;p56"/>
          <p:cNvGrpSpPr/>
          <p:nvPr/>
        </p:nvGrpSpPr>
        <p:grpSpPr>
          <a:xfrm>
            <a:off x="956107" y="4086708"/>
            <a:ext cx="856348" cy="212039"/>
            <a:chOff x="4411970" y="2233974"/>
            <a:chExt cx="763574" cy="189068"/>
          </a:xfrm>
        </p:grpSpPr>
        <p:sp>
          <p:nvSpPr>
            <p:cNvPr id="821" name="Google Shape;821;p56"/>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6"/>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 name="Google Shape;823;p56"/>
          <p:cNvGrpSpPr/>
          <p:nvPr/>
        </p:nvGrpSpPr>
        <p:grpSpPr>
          <a:xfrm>
            <a:off x="3066303" y="2262044"/>
            <a:ext cx="511602" cy="511602"/>
            <a:chOff x="5681300" y="2527788"/>
            <a:chExt cx="805800" cy="805800"/>
          </a:xfrm>
        </p:grpSpPr>
        <p:sp>
          <p:nvSpPr>
            <p:cNvPr id="824" name="Google Shape;824;p56"/>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6"/>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 name="Google Shape;826;p56"/>
          <p:cNvGrpSpPr/>
          <p:nvPr/>
        </p:nvGrpSpPr>
        <p:grpSpPr>
          <a:xfrm>
            <a:off x="3063497" y="3028627"/>
            <a:ext cx="513021" cy="512935"/>
            <a:chOff x="4049800" y="640400"/>
            <a:chExt cx="858900" cy="858900"/>
          </a:xfrm>
        </p:grpSpPr>
        <p:sp>
          <p:nvSpPr>
            <p:cNvPr id="827" name="Google Shape;827;p56"/>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6"/>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 name="Google Shape;829;p56"/>
          <p:cNvGrpSpPr/>
          <p:nvPr/>
        </p:nvGrpSpPr>
        <p:grpSpPr>
          <a:xfrm>
            <a:off x="2980696" y="3680519"/>
            <a:ext cx="686489" cy="686585"/>
            <a:chOff x="5080188" y="927900"/>
            <a:chExt cx="961200" cy="961200"/>
          </a:xfrm>
        </p:grpSpPr>
        <p:sp>
          <p:nvSpPr>
            <p:cNvPr id="830" name="Google Shape;830;p56"/>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6"/>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6"/>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6"/>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6"/>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6"/>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6"/>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6"/>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 name="Google Shape;838;p56"/>
          <p:cNvGrpSpPr/>
          <p:nvPr/>
        </p:nvGrpSpPr>
        <p:grpSpPr>
          <a:xfrm>
            <a:off x="3763848" y="3773248"/>
            <a:ext cx="510373" cy="510937"/>
            <a:chOff x="7508249" y="1522825"/>
            <a:chExt cx="1326332" cy="1322987"/>
          </a:xfrm>
        </p:grpSpPr>
        <p:sp>
          <p:nvSpPr>
            <p:cNvPr id="839" name="Google Shape;839;p56"/>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6"/>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6"/>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6"/>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6"/>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6"/>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6"/>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6"/>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6"/>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6"/>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 name="Google Shape;849;p56"/>
          <p:cNvGrpSpPr/>
          <p:nvPr/>
        </p:nvGrpSpPr>
        <p:grpSpPr>
          <a:xfrm>
            <a:off x="4455441" y="3774653"/>
            <a:ext cx="492652" cy="503348"/>
            <a:chOff x="6039282" y="1042577"/>
            <a:chExt cx="734315" cy="731929"/>
          </a:xfrm>
        </p:grpSpPr>
        <p:sp>
          <p:nvSpPr>
            <p:cNvPr id="850" name="Google Shape;850;p56"/>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6"/>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6"/>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6"/>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6"/>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6"/>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6"/>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6"/>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6"/>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6"/>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6"/>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6"/>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6"/>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6"/>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6"/>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6"/>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6"/>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6"/>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6"/>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6"/>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6"/>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 name="Google Shape;871;p56"/>
          <p:cNvGrpSpPr/>
          <p:nvPr/>
        </p:nvGrpSpPr>
        <p:grpSpPr>
          <a:xfrm>
            <a:off x="5095855" y="2270694"/>
            <a:ext cx="483304" cy="504902"/>
            <a:chOff x="1825800" y="1651625"/>
            <a:chExt cx="568125" cy="591775"/>
          </a:xfrm>
        </p:grpSpPr>
        <p:sp>
          <p:nvSpPr>
            <p:cNvPr id="872" name="Google Shape;872;p56"/>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6"/>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6"/>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6"/>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6"/>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6"/>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8" name="Google Shape;878;p56"/>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6"/>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6"/>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6"/>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6"/>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883" name="Google Shape;883;p5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grpSp>
        <p:nvGrpSpPr>
          <p:cNvPr id="888" name="Google Shape;888;p57"/>
          <p:cNvGrpSpPr/>
          <p:nvPr/>
        </p:nvGrpSpPr>
        <p:grpSpPr>
          <a:xfrm>
            <a:off x="722059" y="955168"/>
            <a:ext cx="2492868" cy="1379876"/>
            <a:chOff x="2654821" y="2311071"/>
            <a:chExt cx="2279715" cy="1262120"/>
          </a:xfrm>
        </p:grpSpPr>
        <p:grpSp>
          <p:nvGrpSpPr>
            <p:cNvPr id="889" name="Google Shape;889;p57"/>
            <p:cNvGrpSpPr/>
            <p:nvPr/>
          </p:nvGrpSpPr>
          <p:grpSpPr>
            <a:xfrm>
              <a:off x="4034269" y="2840745"/>
              <a:ext cx="40212" cy="36437"/>
              <a:chOff x="4293400" y="2574725"/>
              <a:chExt cx="84425" cy="80100"/>
            </a:xfrm>
          </p:grpSpPr>
          <p:sp>
            <p:nvSpPr>
              <p:cNvPr id="890" name="Google Shape;890;p57"/>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891" name="Google Shape;891;p57"/>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 name="Google Shape;892;p57"/>
            <p:cNvGrpSpPr/>
            <p:nvPr/>
          </p:nvGrpSpPr>
          <p:grpSpPr>
            <a:xfrm>
              <a:off x="3894606" y="2334874"/>
              <a:ext cx="913198" cy="518984"/>
              <a:chOff x="4000175" y="1462675"/>
              <a:chExt cx="1917275" cy="1140875"/>
            </a:xfrm>
          </p:grpSpPr>
          <p:sp>
            <p:nvSpPr>
              <p:cNvPr id="893" name="Google Shape;893;p57"/>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894" name="Google Shape;894;p57"/>
              <p:cNvGrpSpPr/>
              <p:nvPr/>
            </p:nvGrpSpPr>
            <p:grpSpPr>
              <a:xfrm>
                <a:off x="4000175" y="1462675"/>
                <a:ext cx="1917275" cy="1140875"/>
                <a:chOff x="4000175" y="1462675"/>
                <a:chExt cx="1917275" cy="1140875"/>
              </a:xfrm>
            </p:grpSpPr>
            <p:sp>
              <p:nvSpPr>
                <p:cNvPr id="895" name="Google Shape;895;p57"/>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896" name="Google Shape;896;p57"/>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7"/>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7"/>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7"/>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900" name="Google Shape;900;p57"/>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01" name="Google Shape;901;p57"/>
            <p:cNvGrpSpPr/>
            <p:nvPr/>
          </p:nvGrpSpPr>
          <p:grpSpPr>
            <a:xfrm>
              <a:off x="3875768" y="2846704"/>
              <a:ext cx="44796" cy="47366"/>
              <a:chOff x="3960625" y="2587825"/>
              <a:chExt cx="94050" cy="104125"/>
            </a:xfrm>
          </p:grpSpPr>
          <p:sp>
            <p:nvSpPr>
              <p:cNvPr id="902" name="Google Shape;902;p57"/>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903" name="Google Shape;903;p57"/>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 name="Google Shape;904;p57"/>
            <p:cNvGrpSpPr/>
            <p:nvPr/>
          </p:nvGrpSpPr>
          <p:grpSpPr>
            <a:xfrm>
              <a:off x="3782759" y="2807162"/>
              <a:ext cx="82686" cy="85487"/>
              <a:chOff x="3765350" y="2500900"/>
              <a:chExt cx="173600" cy="187925"/>
            </a:xfrm>
          </p:grpSpPr>
          <p:sp>
            <p:nvSpPr>
              <p:cNvPr id="905" name="Google Shape;905;p57"/>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906" name="Google Shape;906;p57"/>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7"/>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7"/>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7"/>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7"/>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 name="Google Shape;911;p57"/>
            <p:cNvGrpSpPr/>
            <p:nvPr/>
          </p:nvGrpSpPr>
          <p:grpSpPr>
            <a:xfrm>
              <a:off x="3775674" y="2798496"/>
              <a:ext cx="40545" cy="23564"/>
              <a:chOff x="3750475" y="2481850"/>
              <a:chExt cx="85125" cy="51800"/>
            </a:xfrm>
          </p:grpSpPr>
          <p:sp>
            <p:nvSpPr>
              <p:cNvPr id="912" name="Google Shape;912;p57"/>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7"/>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914" name="Google Shape;914;p57"/>
            <p:cNvGrpSpPr/>
            <p:nvPr/>
          </p:nvGrpSpPr>
          <p:grpSpPr>
            <a:xfrm>
              <a:off x="3716946" y="2776024"/>
              <a:ext cx="81971" cy="76912"/>
              <a:chOff x="3627175" y="2432450"/>
              <a:chExt cx="172100" cy="169075"/>
            </a:xfrm>
          </p:grpSpPr>
          <p:sp>
            <p:nvSpPr>
              <p:cNvPr id="915" name="Google Shape;915;p57"/>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7"/>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917" name="Google Shape;917;p57"/>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918" name="Google Shape;918;p57"/>
            <p:cNvGrpSpPr/>
            <p:nvPr/>
          </p:nvGrpSpPr>
          <p:grpSpPr>
            <a:xfrm>
              <a:off x="3685682" y="2845624"/>
              <a:ext cx="29311" cy="45055"/>
              <a:chOff x="3561536" y="2585450"/>
              <a:chExt cx="61539" cy="99045"/>
            </a:xfrm>
          </p:grpSpPr>
          <p:sp>
            <p:nvSpPr>
              <p:cNvPr id="919" name="Google Shape;919;p57"/>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7"/>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921" name="Google Shape;921;p57"/>
            <p:cNvGrpSpPr/>
            <p:nvPr/>
          </p:nvGrpSpPr>
          <p:grpSpPr>
            <a:xfrm>
              <a:off x="3849905" y="2572252"/>
              <a:ext cx="74339" cy="119559"/>
              <a:chOff x="3906325" y="1984500"/>
              <a:chExt cx="156075" cy="262825"/>
            </a:xfrm>
          </p:grpSpPr>
          <p:sp>
            <p:nvSpPr>
              <p:cNvPr id="922" name="Google Shape;922;p57"/>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923" name="Google Shape;923;p57"/>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 name="Google Shape;924;p57"/>
            <p:cNvGrpSpPr/>
            <p:nvPr/>
          </p:nvGrpSpPr>
          <p:grpSpPr>
            <a:xfrm>
              <a:off x="2654821" y="2414345"/>
              <a:ext cx="667570" cy="558731"/>
              <a:chOff x="1397225" y="1637375"/>
              <a:chExt cx="1401575" cy="1228250"/>
            </a:xfrm>
          </p:grpSpPr>
          <p:sp>
            <p:nvSpPr>
              <p:cNvPr id="925" name="Google Shape;925;p57"/>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926" name="Google Shape;926;p57"/>
              <p:cNvGrpSpPr/>
              <p:nvPr/>
            </p:nvGrpSpPr>
            <p:grpSpPr>
              <a:xfrm>
                <a:off x="1397225" y="1637375"/>
                <a:ext cx="1398775" cy="1228250"/>
                <a:chOff x="1397225" y="1637375"/>
                <a:chExt cx="1398775" cy="1228250"/>
              </a:xfrm>
            </p:grpSpPr>
            <p:sp>
              <p:nvSpPr>
                <p:cNvPr id="927" name="Google Shape;927;p57"/>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7"/>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29" name="Google Shape;929;p57"/>
            <p:cNvGrpSpPr/>
            <p:nvPr/>
          </p:nvGrpSpPr>
          <p:grpSpPr>
            <a:xfrm>
              <a:off x="3230417" y="3103734"/>
              <a:ext cx="282982" cy="280332"/>
              <a:chOff x="2605700" y="3152850"/>
              <a:chExt cx="594125" cy="616250"/>
            </a:xfrm>
          </p:grpSpPr>
          <p:sp>
            <p:nvSpPr>
              <p:cNvPr id="930" name="Google Shape;930;p57"/>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931" name="Google Shape;931;p57"/>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932" name="Google Shape;932;p57"/>
            <p:cNvGrpSpPr/>
            <p:nvPr/>
          </p:nvGrpSpPr>
          <p:grpSpPr>
            <a:xfrm>
              <a:off x="3265985" y="3226989"/>
              <a:ext cx="87151" cy="346202"/>
              <a:chOff x="2680375" y="3423800"/>
              <a:chExt cx="182975" cy="761050"/>
            </a:xfrm>
          </p:grpSpPr>
          <p:sp>
            <p:nvSpPr>
              <p:cNvPr id="933" name="Google Shape;933;p57"/>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934" name="Google Shape;934;p57"/>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 name="Google Shape;935;p57"/>
            <p:cNvGrpSpPr/>
            <p:nvPr/>
          </p:nvGrpSpPr>
          <p:grpSpPr>
            <a:xfrm>
              <a:off x="3855466" y="3289811"/>
              <a:ext cx="112514" cy="94210"/>
              <a:chOff x="3918000" y="3561900"/>
              <a:chExt cx="236225" cy="207100"/>
            </a:xfrm>
          </p:grpSpPr>
          <p:sp>
            <p:nvSpPr>
              <p:cNvPr id="936" name="Google Shape;936;p57"/>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937" name="Google Shape;937;p57"/>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8" name="Google Shape;938;p57"/>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7"/>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7"/>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941" name="Google Shape;941;p57"/>
            <p:cNvGrpSpPr/>
            <p:nvPr/>
          </p:nvGrpSpPr>
          <p:grpSpPr>
            <a:xfrm>
              <a:off x="2905224" y="2311071"/>
              <a:ext cx="596721" cy="528992"/>
              <a:chOff x="1922950" y="1410350"/>
              <a:chExt cx="1252825" cy="1162875"/>
            </a:xfrm>
          </p:grpSpPr>
          <p:sp>
            <p:nvSpPr>
              <p:cNvPr id="942" name="Google Shape;942;p57"/>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7"/>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7"/>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7"/>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7"/>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7"/>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7"/>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7"/>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7"/>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7"/>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7"/>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7"/>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7"/>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7"/>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7"/>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7"/>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958" name="Google Shape;958;p57"/>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7"/>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7"/>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7"/>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7"/>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7"/>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7"/>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7"/>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7"/>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7"/>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7"/>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7"/>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7"/>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7"/>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7"/>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7"/>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7"/>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7"/>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7"/>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7"/>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978" name="Google Shape;978;p57"/>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979" name="Google Shape;979;p57"/>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0" name="Google Shape;980;p57"/>
            <p:cNvGrpSpPr/>
            <p:nvPr/>
          </p:nvGrpSpPr>
          <p:grpSpPr>
            <a:xfrm>
              <a:off x="3280929" y="3294542"/>
              <a:ext cx="109894" cy="272224"/>
              <a:chOff x="2711750" y="3572300"/>
              <a:chExt cx="230725" cy="598425"/>
            </a:xfrm>
          </p:grpSpPr>
          <p:sp>
            <p:nvSpPr>
              <p:cNvPr id="981" name="Google Shape;981;p57"/>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7"/>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3" name="Google Shape;983;p57"/>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4" name="Google Shape;984;p57"/>
            <p:cNvGrpSpPr/>
            <p:nvPr/>
          </p:nvGrpSpPr>
          <p:grpSpPr>
            <a:xfrm>
              <a:off x="3790439" y="2408636"/>
              <a:ext cx="73017" cy="75684"/>
              <a:chOff x="3781475" y="1624825"/>
              <a:chExt cx="153300" cy="166375"/>
            </a:xfrm>
          </p:grpSpPr>
          <p:sp>
            <p:nvSpPr>
              <p:cNvPr id="985" name="Google Shape;985;p57"/>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7"/>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7"/>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7"/>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9" name="Google Shape;989;p57"/>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7"/>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7"/>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7"/>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7"/>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7"/>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7"/>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6" name="Google Shape;996;p57"/>
            <p:cNvGrpSpPr/>
            <p:nvPr/>
          </p:nvGrpSpPr>
          <p:grpSpPr>
            <a:xfrm>
              <a:off x="4403342" y="3107749"/>
              <a:ext cx="316680" cy="101374"/>
              <a:chOff x="5068275" y="3161675"/>
              <a:chExt cx="664875" cy="222850"/>
            </a:xfrm>
          </p:grpSpPr>
          <p:sp>
            <p:nvSpPr>
              <p:cNvPr id="997" name="Google Shape;997;p57"/>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7"/>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7"/>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7"/>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1" name="Google Shape;1001;p57"/>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7"/>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7"/>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7"/>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7"/>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7"/>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7"/>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7"/>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7"/>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7"/>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7"/>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7"/>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7"/>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7"/>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7"/>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7"/>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7"/>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7"/>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7"/>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7"/>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7"/>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7"/>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7"/>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7"/>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7"/>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7"/>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7"/>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7"/>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7"/>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0" name="Google Shape;1030;p57"/>
            <p:cNvGrpSpPr/>
            <p:nvPr/>
          </p:nvGrpSpPr>
          <p:grpSpPr>
            <a:xfrm>
              <a:off x="3697513" y="2707266"/>
              <a:ext cx="59549" cy="79733"/>
              <a:chOff x="3586375" y="2281300"/>
              <a:chExt cx="125025" cy="175275"/>
            </a:xfrm>
          </p:grpSpPr>
          <p:sp>
            <p:nvSpPr>
              <p:cNvPr id="1031" name="Google Shape;1031;p57"/>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7"/>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3" name="Google Shape;1033;p57"/>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4" name="Google Shape;1034;p57"/>
            <p:cNvGrpSpPr/>
            <p:nvPr/>
          </p:nvGrpSpPr>
          <p:grpSpPr>
            <a:xfrm>
              <a:off x="4513224" y="3221724"/>
              <a:ext cx="274563" cy="280321"/>
              <a:chOff x="5298975" y="3412225"/>
              <a:chExt cx="576450" cy="616225"/>
            </a:xfrm>
          </p:grpSpPr>
          <p:sp>
            <p:nvSpPr>
              <p:cNvPr id="1035" name="Google Shape;1035;p57"/>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036" name="Google Shape;1036;p57"/>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57"/>
            <p:cNvGrpSpPr/>
            <p:nvPr/>
          </p:nvGrpSpPr>
          <p:grpSpPr>
            <a:xfrm>
              <a:off x="4824403" y="3421846"/>
              <a:ext cx="110132" cy="130647"/>
              <a:chOff x="5952300" y="3852150"/>
              <a:chExt cx="231225" cy="287200"/>
            </a:xfrm>
          </p:grpSpPr>
          <p:sp>
            <p:nvSpPr>
              <p:cNvPr id="1038" name="Google Shape;1038;p57"/>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7"/>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0" name="Google Shape;1040;p57"/>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7"/>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7"/>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7"/>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7"/>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7"/>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7"/>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7"/>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8" name="Google Shape;1048;p57"/>
            <p:cNvGrpSpPr/>
            <p:nvPr/>
          </p:nvGrpSpPr>
          <p:grpSpPr>
            <a:xfrm>
              <a:off x="4295710" y="3079670"/>
              <a:ext cx="14968" cy="27135"/>
              <a:chOff x="4842300" y="3099950"/>
              <a:chExt cx="31425" cy="59650"/>
            </a:xfrm>
          </p:grpSpPr>
          <p:sp>
            <p:nvSpPr>
              <p:cNvPr id="1049" name="Google Shape;1049;p57"/>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7"/>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7"/>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7"/>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3" name="Google Shape;1053;p57"/>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7"/>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7"/>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7"/>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7"/>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7"/>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7"/>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7"/>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1" name="Google Shape;1061;p57"/>
            <p:cNvGrpSpPr/>
            <p:nvPr/>
          </p:nvGrpSpPr>
          <p:grpSpPr>
            <a:xfrm>
              <a:off x="3831056" y="2816010"/>
              <a:ext cx="37378" cy="27612"/>
              <a:chOff x="3866750" y="2520350"/>
              <a:chExt cx="78475" cy="60700"/>
            </a:xfrm>
          </p:grpSpPr>
          <p:sp>
            <p:nvSpPr>
              <p:cNvPr id="1062" name="Google Shape;1062;p57"/>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7"/>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7"/>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7"/>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6" name="Google Shape;1066;p57"/>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7"/>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7"/>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7"/>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7"/>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7"/>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7"/>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7"/>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7"/>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7"/>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7"/>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7"/>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7"/>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7"/>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7"/>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7"/>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7"/>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083" name="Google Shape;1083;p57"/>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7"/>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7"/>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7"/>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7"/>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7"/>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7"/>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7"/>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7"/>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7"/>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7"/>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7"/>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095" name="Google Shape;1095;p57"/>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7"/>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7"/>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7"/>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7"/>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7"/>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7"/>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7"/>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7"/>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7"/>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7"/>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7"/>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7"/>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8" name="Google Shape;1108;p57"/>
            <p:cNvGrpSpPr/>
            <p:nvPr/>
          </p:nvGrpSpPr>
          <p:grpSpPr>
            <a:xfrm>
              <a:off x="3632736" y="3051591"/>
              <a:ext cx="63288" cy="45217"/>
              <a:chOff x="3450375" y="3038225"/>
              <a:chExt cx="132875" cy="99400"/>
            </a:xfrm>
          </p:grpSpPr>
          <p:sp>
            <p:nvSpPr>
              <p:cNvPr id="1109" name="Google Shape;1109;p57"/>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7"/>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1" name="Google Shape;1111;p57"/>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7"/>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7"/>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7"/>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7"/>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7"/>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7"/>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7"/>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7"/>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120" name="Google Shape;1120;p57"/>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7"/>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7"/>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7"/>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7"/>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7"/>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7"/>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7"/>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7"/>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7"/>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130" name="Google Shape;1130;p57"/>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7"/>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7"/>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7"/>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7"/>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7"/>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136" name="Google Shape;1136;p57"/>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7"/>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7"/>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7"/>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7"/>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7"/>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7"/>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7"/>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6" name="Google Shape;1146;p57"/>
          <p:cNvGrpSpPr/>
          <p:nvPr/>
        </p:nvGrpSpPr>
        <p:grpSpPr>
          <a:xfrm>
            <a:off x="719116" y="2850945"/>
            <a:ext cx="2622876" cy="1333540"/>
            <a:chOff x="238125" y="1038125"/>
            <a:chExt cx="7146800" cy="3633625"/>
          </a:xfrm>
        </p:grpSpPr>
        <p:sp>
          <p:nvSpPr>
            <p:cNvPr id="1147" name="Google Shape;1147;p57"/>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7"/>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7"/>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7"/>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7"/>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7"/>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7"/>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7"/>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7"/>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7"/>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7"/>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7"/>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7"/>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7"/>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7"/>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7"/>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7"/>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7"/>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7"/>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7"/>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7"/>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7"/>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7"/>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7"/>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7"/>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7"/>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7"/>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7"/>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7"/>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7"/>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7"/>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7"/>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7"/>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7"/>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7"/>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7"/>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7"/>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7"/>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7"/>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7"/>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7"/>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7"/>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7"/>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7"/>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7"/>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7"/>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7"/>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7"/>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7"/>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7"/>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7"/>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7"/>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7"/>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7"/>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7"/>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7"/>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7"/>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7"/>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7"/>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7"/>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7"/>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7"/>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7"/>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7"/>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7"/>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7"/>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7"/>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7"/>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7"/>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7"/>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7"/>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7"/>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7"/>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7"/>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7"/>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7"/>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7"/>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7"/>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7"/>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7"/>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7"/>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7"/>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7"/>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7"/>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7"/>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7"/>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7"/>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7"/>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7"/>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7"/>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7"/>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7"/>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7"/>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7"/>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7"/>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7"/>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7"/>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7"/>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7"/>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7"/>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7"/>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7"/>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7"/>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7"/>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7"/>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7"/>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7"/>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7"/>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7"/>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7"/>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7"/>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7"/>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7"/>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7"/>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7"/>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7"/>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7"/>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7"/>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7"/>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7"/>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7"/>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7"/>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7"/>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7"/>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7"/>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7"/>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7"/>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7"/>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7"/>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7"/>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7"/>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7"/>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7"/>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7"/>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7"/>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7"/>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7"/>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7"/>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7"/>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7"/>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7"/>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7"/>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7"/>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7"/>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7"/>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7"/>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7"/>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7"/>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7"/>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7"/>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7"/>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7"/>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7"/>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7"/>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7"/>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7"/>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7"/>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7"/>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7"/>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7"/>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7"/>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7"/>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7"/>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7"/>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7"/>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7"/>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7"/>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7"/>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7"/>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7"/>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7"/>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7"/>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7"/>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7"/>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7"/>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7"/>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7"/>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7"/>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7"/>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7"/>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7"/>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7"/>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7"/>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7"/>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7"/>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7"/>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7"/>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7"/>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7"/>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7"/>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7"/>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7"/>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7"/>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7"/>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7"/>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7"/>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7"/>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7"/>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7"/>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7"/>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7"/>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7"/>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7"/>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7"/>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7"/>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7"/>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7"/>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7"/>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7"/>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7"/>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7"/>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7"/>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7"/>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7"/>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7"/>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7"/>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7"/>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7"/>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7"/>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7"/>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7"/>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7"/>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7"/>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7"/>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7"/>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7"/>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7"/>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7"/>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7"/>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7"/>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7"/>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7"/>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7"/>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7"/>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7"/>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7"/>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7"/>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7"/>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7"/>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7"/>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7"/>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7"/>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7"/>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7"/>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7"/>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7"/>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7"/>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7"/>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7"/>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7"/>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7"/>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7"/>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7"/>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7"/>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7"/>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7"/>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7"/>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7"/>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7"/>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7"/>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7"/>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7"/>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7"/>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7"/>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7"/>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7"/>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7"/>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7"/>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7"/>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7"/>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7"/>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7"/>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7"/>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7"/>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7"/>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7"/>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7"/>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7"/>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7"/>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7"/>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7"/>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7"/>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7"/>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7"/>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7"/>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7"/>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7"/>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7"/>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7"/>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7"/>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7"/>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7"/>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7"/>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7"/>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7"/>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7"/>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7"/>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7"/>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7"/>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7"/>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7"/>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7"/>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7"/>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7"/>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7"/>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7"/>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7"/>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7"/>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7"/>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7"/>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7"/>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7"/>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7"/>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7"/>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7"/>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7"/>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7"/>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7"/>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7"/>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7"/>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7"/>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7"/>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7"/>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7"/>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7"/>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7"/>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7"/>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7"/>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7"/>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7"/>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7"/>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7"/>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7"/>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7"/>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7"/>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7"/>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7"/>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7"/>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7"/>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7"/>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7"/>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7"/>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7"/>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7"/>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7"/>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7"/>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7"/>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7"/>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7"/>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7"/>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7"/>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7"/>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7"/>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7"/>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7"/>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7"/>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7"/>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7"/>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7"/>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7"/>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7"/>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7"/>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7"/>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7"/>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7"/>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7"/>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7"/>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7"/>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7"/>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7"/>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7"/>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7"/>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7"/>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7"/>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7"/>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7"/>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7"/>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7"/>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7"/>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7"/>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7"/>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7"/>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7"/>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7"/>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7"/>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7"/>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7"/>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7"/>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7"/>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7"/>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7"/>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7"/>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7"/>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7"/>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7"/>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7"/>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7"/>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7"/>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7"/>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7"/>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7"/>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7"/>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7"/>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7"/>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7"/>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7"/>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7"/>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7"/>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7"/>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7"/>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7"/>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7"/>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7"/>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7"/>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7"/>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7"/>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7"/>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7"/>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7"/>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7"/>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7"/>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7"/>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7"/>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7"/>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7"/>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7"/>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7"/>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7"/>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7"/>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7"/>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7"/>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7"/>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7"/>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7"/>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7"/>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7"/>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7"/>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7"/>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7"/>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7"/>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7"/>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7"/>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7"/>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7"/>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7"/>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7"/>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7"/>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7"/>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7"/>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7"/>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7"/>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7"/>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7"/>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7"/>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7"/>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7"/>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7"/>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7"/>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7"/>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7"/>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7"/>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7"/>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7"/>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7"/>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7"/>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7"/>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7"/>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7"/>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7"/>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7"/>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7"/>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7"/>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7"/>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7"/>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7"/>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7"/>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7"/>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7"/>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7"/>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7"/>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7"/>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7"/>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7"/>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7"/>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7"/>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7"/>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7"/>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7"/>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7"/>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7"/>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7"/>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7"/>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7"/>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7"/>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7"/>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7"/>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7"/>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7"/>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7"/>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7"/>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7"/>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7"/>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7"/>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7"/>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7"/>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7"/>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7"/>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7"/>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7"/>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7"/>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7"/>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7"/>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7"/>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7"/>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7"/>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7"/>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7"/>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7"/>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7"/>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7"/>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7"/>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7"/>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7"/>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7"/>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7"/>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7"/>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7"/>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7"/>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7"/>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7"/>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7"/>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7"/>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7"/>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7"/>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7"/>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7"/>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7"/>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7"/>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7"/>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7"/>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7"/>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7"/>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7"/>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7"/>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7"/>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7"/>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7"/>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7"/>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7"/>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7"/>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7"/>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7"/>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7"/>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7"/>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7"/>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7"/>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7"/>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7"/>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7"/>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7"/>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7"/>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7"/>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7"/>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7"/>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7"/>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7"/>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7"/>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7"/>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7"/>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7"/>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7"/>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7"/>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7"/>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7"/>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7"/>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7"/>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7"/>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7"/>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7"/>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7"/>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7"/>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7"/>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7"/>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7"/>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7"/>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7"/>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7"/>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7"/>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7"/>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7"/>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7"/>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7"/>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7"/>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7"/>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7"/>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7"/>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7"/>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7"/>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7"/>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7"/>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7"/>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7"/>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7"/>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7"/>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7"/>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7"/>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7"/>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7"/>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7"/>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7"/>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7"/>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7"/>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7"/>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7"/>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7"/>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7"/>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7"/>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7"/>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7"/>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7"/>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7"/>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7"/>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7"/>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7"/>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7"/>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7"/>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7"/>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7"/>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7"/>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7"/>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7"/>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7"/>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7"/>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7"/>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7"/>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7"/>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7"/>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7"/>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7"/>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7"/>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7"/>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7"/>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7"/>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7"/>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7"/>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7"/>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7"/>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7"/>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7"/>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7"/>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7"/>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7"/>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7"/>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7"/>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7"/>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7"/>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7"/>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7"/>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7"/>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7"/>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7"/>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7"/>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7"/>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7"/>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7"/>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7"/>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7"/>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7"/>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7"/>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7"/>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7"/>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7"/>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7"/>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7"/>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7"/>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7"/>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7"/>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7"/>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7"/>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7"/>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7"/>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7"/>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7"/>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7"/>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7"/>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7"/>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7"/>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7"/>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7"/>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7"/>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7"/>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7"/>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7"/>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7"/>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7"/>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7"/>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7"/>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7"/>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7"/>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7"/>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7"/>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7"/>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7"/>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7"/>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7"/>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7"/>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7"/>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7"/>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7"/>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7"/>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7"/>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7"/>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7"/>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7"/>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7"/>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7"/>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7"/>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7"/>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7"/>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7"/>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7"/>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7"/>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7"/>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7"/>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7"/>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7"/>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7"/>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7"/>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7"/>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7"/>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7"/>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7"/>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7"/>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7"/>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7"/>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7"/>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7"/>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7"/>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7"/>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7"/>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7"/>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7"/>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7"/>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7"/>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7"/>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7"/>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7"/>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7"/>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7"/>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7"/>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7"/>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7"/>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7"/>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7"/>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7"/>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7"/>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7"/>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7"/>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7"/>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7"/>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7"/>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7"/>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7"/>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7"/>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7"/>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7"/>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7"/>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7"/>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7"/>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7"/>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7"/>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7"/>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7"/>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7"/>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7"/>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7"/>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7"/>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7"/>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7"/>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7"/>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7"/>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7"/>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7"/>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7"/>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7"/>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7"/>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7"/>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7"/>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7"/>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7"/>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7"/>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7"/>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7"/>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7"/>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7"/>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7"/>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7"/>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7"/>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7"/>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7"/>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7"/>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7"/>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7"/>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7"/>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7"/>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7"/>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7"/>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7"/>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7"/>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7"/>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7"/>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7"/>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7"/>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7"/>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7"/>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7"/>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7"/>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7"/>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7"/>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7"/>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7"/>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7"/>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7"/>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7"/>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7"/>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7"/>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7"/>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7"/>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7"/>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7"/>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7"/>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7"/>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7"/>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7"/>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7"/>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7"/>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7"/>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7"/>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7"/>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7"/>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7"/>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7"/>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7"/>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7"/>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7"/>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7"/>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7"/>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7"/>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7"/>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7"/>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7"/>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7"/>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7"/>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7"/>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7"/>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7"/>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7"/>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7"/>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7"/>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7"/>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7"/>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7"/>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7"/>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7"/>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7"/>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7"/>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7"/>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7"/>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7"/>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7"/>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7"/>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7"/>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7"/>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7"/>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7"/>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7"/>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7"/>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7"/>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7"/>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7"/>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7"/>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7"/>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7"/>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7"/>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7"/>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7"/>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7"/>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7"/>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7"/>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7"/>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7"/>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7"/>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7"/>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7"/>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7"/>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7"/>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7"/>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7"/>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7"/>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7"/>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7"/>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7"/>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7"/>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7"/>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7"/>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7"/>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7"/>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7"/>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7"/>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7"/>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7"/>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7"/>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7"/>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7"/>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7"/>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7"/>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7"/>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7"/>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7"/>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7"/>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7"/>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7"/>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7"/>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7"/>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7"/>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7"/>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7"/>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7"/>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7"/>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7"/>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7"/>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7"/>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7"/>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7"/>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7"/>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7"/>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7"/>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7"/>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7"/>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7"/>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7"/>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7"/>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7"/>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7"/>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7"/>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7"/>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7"/>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7"/>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7"/>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7"/>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7"/>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7"/>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7"/>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7"/>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7"/>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7"/>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7"/>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7"/>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7"/>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7"/>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7"/>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7"/>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7"/>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7"/>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7"/>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7"/>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7"/>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7"/>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7"/>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7"/>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7"/>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7"/>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7"/>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7"/>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7"/>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7"/>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7"/>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7"/>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7"/>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7"/>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7"/>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7"/>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7"/>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7"/>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7"/>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7"/>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7"/>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7"/>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7"/>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7"/>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7"/>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7"/>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7"/>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7"/>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7"/>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7"/>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7"/>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7"/>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7"/>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7"/>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7"/>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7"/>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7"/>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7"/>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7"/>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7"/>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7"/>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7"/>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7"/>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7"/>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7"/>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7"/>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7"/>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7"/>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7"/>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7"/>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7"/>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7"/>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7"/>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7"/>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7"/>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7"/>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7"/>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7"/>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7"/>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7"/>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7"/>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7"/>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7"/>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7"/>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7"/>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7"/>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7"/>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7"/>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7"/>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7"/>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7"/>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7"/>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7"/>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7"/>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7"/>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7"/>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7"/>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7"/>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7"/>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7"/>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7"/>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7"/>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7"/>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7"/>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7"/>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7"/>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7"/>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7"/>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7"/>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7"/>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7"/>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7"/>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7"/>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7"/>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7"/>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7"/>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7"/>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7"/>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7"/>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7"/>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7"/>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7"/>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7"/>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7"/>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7"/>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7"/>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7"/>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7"/>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7"/>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7"/>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7"/>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7"/>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7"/>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7"/>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7"/>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7"/>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7"/>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7"/>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7"/>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7"/>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7"/>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7"/>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7"/>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7"/>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7"/>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7"/>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7"/>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7"/>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7"/>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7"/>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7"/>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7"/>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7"/>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7"/>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7"/>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7"/>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7"/>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7"/>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7"/>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7"/>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7"/>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7"/>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7"/>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7"/>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7"/>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7"/>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7"/>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7"/>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7"/>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7"/>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7"/>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7"/>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7"/>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7"/>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7"/>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7"/>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7"/>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7"/>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7"/>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7"/>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7"/>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7"/>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7"/>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7"/>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7"/>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7"/>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7"/>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7"/>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7"/>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7"/>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7"/>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7"/>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7"/>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7"/>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7"/>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7"/>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7"/>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7"/>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7"/>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7"/>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7"/>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7"/>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7"/>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7"/>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7"/>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7"/>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7"/>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7"/>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7"/>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7"/>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7"/>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7"/>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7"/>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7"/>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7"/>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7"/>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7"/>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7"/>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7"/>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7"/>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7"/>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7"/>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7"/>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7"/>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7"/>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7"/>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7"/>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7"/>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7"/>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7"/>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7"/>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7"/>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7"/>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7"/>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7"/>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7"/>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7"/>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7"/>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7"/>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7"/>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7"/>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7"/>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7"/>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7"/>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7"/>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7"/>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7"/>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7"/>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7"/>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7"/>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7"/>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7"/>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7"/>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7"/>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7"/>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7"/>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7"/>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7"/>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7"/>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7"/>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7"/>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7"/>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7"/>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7"/>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7"/>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7"/>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7"/>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7"/>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7"/>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7"/>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7"/>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7"/>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7"/>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7"/>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7"/>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7"/>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7"/>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7"/>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7"/>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7"/>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7"/>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7"/>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7"/>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7"/>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7"/>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7"/>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7"/>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7"/>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7"/>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7"/>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7"/>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7"/>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7"/>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7"/>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7"/>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7"/>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7"/>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7"/>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7"/>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7"/>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7"/>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7"/>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7"/>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7"/>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7"/>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7"/>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7"/>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7"/>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7"/>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7"/>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7"/>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7"/>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7"/>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7"/>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7"/>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7"/>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7"/>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7"/>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7"/>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7"/>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7"/>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7"/>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7"/>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7"/>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7"/>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7"/>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7"/>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7"/>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7"/>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7"/>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7"/>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7"/>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7"/>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7"/>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7"/>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7"/>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7"/>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7"/>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7"/>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7"/>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7"/>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7"/>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7"/>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7"/>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7"/>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7"/>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7"/>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7"/>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7"/>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7"/>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7"/>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7"/>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7"/>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7"/>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7"/>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7"/>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7"/>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7"/>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7"/>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7"/>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7"/>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7"/>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7"/>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7"/>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7"/>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7"/>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7"/>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7"/>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7"/>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7"/>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7"/>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7"/>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7"/>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7"/>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7"/>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7"/>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7"/>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7"/>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7"/>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7"/>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7"/>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7"/>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7"/>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7"/>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7"/>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7"/>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7"/>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7"/>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7"/>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7"/>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7"/>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7"/>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7"/>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7"/>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7"/>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7"/>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7"/>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7"/>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7"/>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7"/>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7"/>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7"/>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7"/>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7"/>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7"/>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7"/>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7"/>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7"/>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7"/>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7"/>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7"/>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7"/>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7"/>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7"/>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7"/>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7"/>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7"/>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7"/>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7"/>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7"/>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7"/>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7"/>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7"/>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7"/>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7"/>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7"/>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7"/>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7"/>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7"/>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7"/>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7"/>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7"/>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7"/>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7"/>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7"/>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7"/>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7"/>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7"/>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7"/>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7"/>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7"/>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7"/>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7"/>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7"/>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7"/>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7"/>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7"/>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7"/>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7"/>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7"/>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7"/>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7"/>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7"/>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7"/>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7"/>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7"/>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7"/>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7"/>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7"/>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7"/>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7"/>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7"/>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7"/>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7"/>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7"/>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7"/>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7"/>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7"/>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7"/>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7"/>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7"/>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7"/>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7"/>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7"/>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7"/>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7"/>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7"/>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7"/>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7"/>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7"/>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7"/>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7"/>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7"/>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7"/>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7"/>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7"/>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7"/>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7"/>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7"/>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7"/>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7"/>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7"/>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7"/>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7"/>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7"/>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7"/>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7"/>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7"/>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7"/>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7"/>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7"/>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7"/>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7"/>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7"/>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7"/>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7"/>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7"/>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7"/>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7"/>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7"/>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7"/>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7"/>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7"/>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7"/>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7"/>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7"/>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7"/>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7"/>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7"/>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7"/>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7"/>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7"/>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7"/>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7"/>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7"/>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7"/>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7"/>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7"/>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7"/>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7"/>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7"/>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7"/>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7"/>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7"/>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7"/>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7"/>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7"/>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7"/>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7"/>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7"/>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7"/>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7"/>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7"/>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7"/>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7"/>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7"/>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7"/>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7"/>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7"/>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7"/>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7"/>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7"/>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7"/>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7"/>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7"/>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7"/>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7"/>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7"/>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7"/>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7"/>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7"/>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7"/>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7"/>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7"/>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7"/>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7"/>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7"/>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7"/>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7"/>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7"/>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7"/>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7"/>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7"/>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7"/>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7"/>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7"/>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7"/>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7"/>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7"/>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7"/>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7"/>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7"/>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7"/>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7"/>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7"/>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7"/>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7"/>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7"/>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7"/>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7"/>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7"/>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7"/>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7"/>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7"/>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7"/>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7"/>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7"/>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7"/>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7"/>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7"/>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7"/>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7"/>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7"/>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7"/>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7"/>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7"/>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7"/>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7"/>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7"/>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7"/>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7"/>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7"/>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7"/>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7"/>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7"/>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7"/>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7"/>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7"/>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7"/>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7"/>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7"/>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7"/>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7"/>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7"/>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7"/>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7"/>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9" name="Google Shape;2719;p57"/>
          <p:cNvGrpSpPr/>
          <p:nvPr/>
        </p:nvGrpSpPr>
        <p:grpSpPr>
          <a:xfrm>
            <a:off x="5834044" y="993055"/>
            <a:ext cx="2590840" cy="1380235"/>
            <a:chOff x="233350" y="949250"/>
            <a:chExt cx="7137300" cy="3802300"/>
          </a:xfrm>
        </p:grpSpPr>
        <p:sp>
          <p:nvSpPr>
            <p:cNvPr id="2720" name="Google Shape;2720;p5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1" name="Google Shape;2771;p57"/>
          <p:cNvGrpSpPr/>
          <p:nvPr/>
        </p:nvGrpSpPr>
        <p:grpSpPr>
          <a:xfrm>
            <a:off x="7648473" y="3037828"/>
            <a:ext cx="104231" cy="320340"/>
            <a:chOff x="7564426" y="3224343"/>
            <a:chExt cx="119985" cy="368801"/>
          </a:xfrm>
        </p:grpSpPr>
        <p:sp>
          <p:nvSpPr>
            <p:cNvPr id="2772" name="Google Shape;2772;p57"/>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7"/>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4" name="Google Shape;2774;p57"/>
          <p:cNvGrpSpPr/>
          <p:nvPr/>
        </p:nvGrpSpPr>
        <p:grpSpPr>
          <a:xfrm>
            <a:off x="7347962" y="3031929"/>
            <a:ext cx="189489" cy="332132"/>
            <a:chOff x="8370831" y="3202002"/>
            <a:chExt cx="218129" cy="382376"/>
          </a:xfrm>
        </p:grpSpPr>
        <p:sp>
          <p:nvSpPr>
            <p:cNvPr id="2775" name="Google Shape;2775;p57"/>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7"/>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7" name="Google Shape;2777;p57"/>
          <p:cNvGrpSpPr/>
          <p:nvPr/>
        </p:nvGrpSpPr>
        <p:grpSpPr>
          <a:xfrm>
            <a:off x="8071351" y="3443061"/>
            <a:ext cx="309429" cy="267000"/>
            <a:chOff x="6742064" y="3750480"/>
            <a:chExt cx="399315" cy="344560"/>
          </a:xfrm>
        </p:grpSpPr>
        <p:sp>
          <p:nvSpPr>
            <p:cNvPr id="2778" name="Google Shape;2778;p57"/>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7"/>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0" name="Google Shape;2780;p57"/>
          <p:cNvGrpSpPr/>
          <p:nvPr/>
        </p:nvGrpSpPr>
        <p:grpSpPr>
          <a:xfrm>
            <a:off x="7610370" y="3794109"/>
            <a:ext cx="180437" cy="281608"/>
            <a:chOff x="7248525" y="3739696"/>
            <a:chExt cx="230531" cy="359790"/>
          </a:xfrm>
        </p:grpSpPr>
        <p:sp>
          <p:nvSpPr>
            <p:cNvPr id="2781" name="Google Shape;2781;p57"/>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7"/>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3" name="Google Shape;2783;p57"/>
          <p:cNvGrpSpPr/>
          <p:nvPr/>
        </p:nvGrpSpPr>
        <p:grpSpPr>
          <a:xfrm>
            <a:off x="7856289" y="3437333"/>
            <a:ext cx="162896" cy="278710"/>
            <a:chOff x="7601242" y="3729267"/>
            <a:chExt cx="222566" cy="380803"/>
          </a:xfrm>
        </p:grpSpPr>
        <p:sp>
          <p:nvSpPr>
            <p:cNvPr id="2784" name="Google Shape;2784;p57"/>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7"/>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6" name="Google Shape;2786;p57"/>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7" name="Google Shape;2787;p57"/>
          <p:cNvGrpSpPr/>
          <p:nvPr/>
        </p:nvGrpSpPr>
        <p:grpSpPr>
          <a:xfrm>
            <a:off x="7345935" y="3438473"/>
            <a:ext cx="193543" cy="275990"/>
            <a:chOff x="8304647" y="3738687"/>
            <a:chExt cx="225076" cy="320956"/>
          </a:xfrm>
        </p:grpSpPr>
        <p:sp>
          <p:nvSpPr>
            <p:cNvPr id="2788" name="Google Shape;2788;p57"/>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7"/>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7"/>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1" name="Google Shape;2791;p57"/>
          <p:cNvGrpSpPr/>
          <p:nvPr/>
        </p:nvGrpSpPr>
        <p:grpSpPr>
          <a:xfrm>
            <a:off x="7618427" y="3438473"/>
            <a:ext cx="178492" cy="275990"/>
            <a:chOff x="8615101" y="3738687"/>
            <a:chExt cx="207573" cy="320956"/>
          </a:xfrm>
        </p:grpSpPr>
        <p:sp>
          <p:nvSpPr>
            <p:cNvPr id="2792" name="Google Shape;2792;p57"/>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7"/>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7"/>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5" name="Google Shape;2795;p57"/>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96" name="Google Shape;2796;p57"/>
          <p:cNvGrpSpPr/>
          <p:nvPr/>
        </p:nvGrpSpPr>
        <p:grpSpPr>
          <a:xfrm>
            <a:off x="6013132" y="3559961"/>
            <a:ext cx="557671" cy="511283"/>
            <a:chOff x="6015419" y="3716859"/>
            <a:chExt cx="557671" cy="511283"/>
          </a:xfrm>
        </p:grpSpPr>
        <p:sp>
          <p:nvSpPr>
            <p:cNvPr id="2797" name="Google Shape;2797;p57"/>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98" name="Google Shape;2798;p57"/>
            <p:cNvGrpSpPr/>
            <p:nvPr/>
          </p:nvGrpSpPr>
          <p:grpSpPr>
            <a:xfrm>
              <a:off x="6036094" y="3716980"/>
              <a:ext cx="529860" cy="510468"/>
              <a:chOff x="6036094" y="3716980"/>
              <a:chExt cx="529860" cy="510468"/>
            </a:xfrm>
          </p:grpSpPr>
          <p:sp>
            <p:nvSpPr>
              <p:cNvPr id="2799" name="Google Shape;2799;p57"/>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7"/>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7"/>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7"/>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7"/>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7"/>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7"/>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7"/>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7"/>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7"/>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09" name="Google Shape;2809;p57"/>
          <p:cNvGrpSpPr/>
          <p:nvPr/>
        </p:nvGrpSpPr>
        <p:grpSpPr>
          <a:xfrm>
            <a:off x="6642017" y="2916730"/>
            <a:ext cx="576302" cy="511871"/>
            <a:chOff x="6644304" y="3073628"/>
            <a:chExt cx="576302" cy="511871"/>
          </a:xfrm>
        </p:grpSpPr>
        <p:sp>
          <p:nvSpPr>
            <p:cNvPr id="2810" name="Google Shape;2810;p57"/>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1" name="Google Shape;2811;p57"/>
            <p:cNvGrpSpPr/>
            <p:nvPr/>
          </p:nvGrpSpPr>
          <p:grpSpPr>
            <a:xfrm>
              <a:off x="6712169" y="3085440"/>
              <a:ext cx="481622" cy="494913"/>
              <a:chOff x="6712169" y="3085440"/>
              <a:chExt cx="481622" cy="494913"/>
            </a:xfrm>
          </p:grpSpPr>
          <p:sp>
            <p:nvSpPr>
              <p:cNvPr id="2812" name="Google Shape;2812;p57"/>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7"/>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7"/>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7"/>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7"/>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7" name="Google Shape;2817;p57"/>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7"/>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7"/>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0" name="Google Shape;2820;p57"/>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1" name="Google Shape;2821;p57"/>
          <p:cNvGrpSpPr/>
          <p:nvPr/>
        </p:nvGrpSpPr>
        <p:grpSpPr>
          <a:xfrm>
            <a:off x="6649868" y="3559725"/>
            <a:ext cx="560631" cy="511352"/>
            <a:chOff x="6652154" y="3716623"/>
            <a:chExt cx="560631" cy="511352"/>
          </a:xfrm>
        </p:grpSpPr>
        <p:sp>
          <p:nvSpPr>
            <p:cNvPr id="2822" name="Google Shape;2822;p57"/>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3" name="Google Shape;2823;p57"/>
            <p:cNvGrpSpPr/>
            <p:nvPr/>
          </p:nvGrpSpPr>
          <p:grpSpPr>
            <a:xfrm>
              <a:off x="6669657" y="3716715"/>
              <a:ext cx="466779" cy="464290"/>
              <a:chOff x="6669657" y="3716715"/>
              <a:chExt cx="466779" cy="464290"/>
            </a:xfrm>
          </p:grpSpPr>
          <p:sp>
            <p:nvSpPr>
              <p:cNvPr id="2824" name="Google Shape;2824;p57"/>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7"/>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7"/>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7"/>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7"/>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7"/>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7"/>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7"/>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7"/>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7"/>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7"/>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7"/>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7"/>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37" name="Google Shape;2837;p57"/>
          <p:cNvGrpSpPr/>
          <p:nvPr/>
        </p:nvGrpSpPr>
        <p:grpSpPr>
          <a:xfrm>
            <a:off x="7843959" y="3841134"/>
            <a:ext cx="187557" cy="187557"/>
            <a:chOff x="8565775" y="671075"/>
            <a:chExt cx="441000" cy="441000"/>
          </a:xfrm>
        </p:grpSpPr>
        <p:sp>
          <p:nvSpPr>
            <p:cNvPr id="2838" name="Google Shape;2838;p5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7"/>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0" name="Google Shape;2840;p57"/>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7"/>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42" name="Google Shape;2842;p57"/>
          <p:cNvGrpSpPr/>
          <p:nvPr/>
        </p:nvGrpSpPr>
        <p:grpSpPr>
          <a:xfrm>
            <a:off x="5997814" y="2919352"/>
            <a:ext cx="587871" cy="512373"/>
            <a:chOff x="6000100" y="3076250"/>
            <a:chExt cx="587871" cy="512373"/>
          </a:xfrm>
        </p:grpSpPr>
        <p:sp>
          <p:nvSpPr>
            <p:cNvPr id="2843" name="Google Shape;2843;p57"/>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44" name="Google Shape;2844;p57"/>
            <p:cNvGrpSpPr/>
            <p:nvPr/>
          </p:nvGrpSpPr>
          <p:grpSpPr>
            <a:xfrm>
              <a:off x="6031360" y="3076713"/>
              <a:ext cx="539107" cy="480965"/>
              <a:chOff x="6031360" y="3076713"/>
              <a:chExt cx="539107" cy="480965"/>
            </a:xfrm>
          </p:grpSpPr>
          <p:sp>
            <p:nvSpPr>
              <p:cNvPr id="2845" name="Google Shape;2845;p57"/>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7"/>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7"/>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7"/>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7"/>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7"/>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7"/>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52" name="Google Shape;2852;p57"/>
          <p:cNvGrpSpPr/>
          <p:nvPr/>
        </p:nvGrpSpPr>
        <p:grpSpPr>
          <a:xfrm>
            <a:off x="3369305" y="938716"/>
            <a:ext cx="2310381" cy="1488888"/>
            <a:chOff x="229225" y="549050"/>
            <a:chExt cx="7161750" cy="4615275"/>
          </a:xfrm>
        </p:grpSpPr>
        <p:sp>
          <p:nvSpPr>
            <p:cNvPr id="2853" name="Google Shape;2853;p57"/>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7"/>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7"/>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7"/>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7"/>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7"/>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7"/>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7"/>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7"/>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7"/>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7"/>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7"/>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7"/>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7"/>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7"/>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7"/>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7"/>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7"/>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7"/>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7"/>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7"/>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7"/>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7"/>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7"/>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7"/>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7"/>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7"/>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7"/>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7"/>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7"/>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7"/>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7"/>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7"/>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7"/>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7"/>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7"/>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7"/>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7"/>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7"/>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7"/>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7"/>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7"/>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7"/>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7"/>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7"/>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7"/>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7"/>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7"/>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7"/>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7"/>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7"/>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7"/>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7"/>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7"/>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7"/>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7"/>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7"/>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7"/>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7"/>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7"/>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7"/>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7"/>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7"/>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7"/>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7"/>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7"/>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7"/>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7"/>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7"/>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7"/>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7"/>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7"/>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7"/>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7"/>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7"/>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7"/>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7"/>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7"/>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7"/>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7"/>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7"/>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7"/>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7"/>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7"/>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7"/>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7"/>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7"/>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7"/>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7"/>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7"/>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7"/>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7"/>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7"/>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7"/>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7"/>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7"/>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7"/>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7"/>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7"/>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7"/>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7"/>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7"/>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7"/>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7"/>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7"/>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7"/>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7"/>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7"/>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7"/>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7"/>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7"/>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7"/>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7"/>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7"/>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7"/>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7"/>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7"/>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0" name="Google Shape;2970;p57"/>
          <p:cNvGrpSpPr/>
          <p:nvPr/>
        </p:nvGrpSpPr>
        <p:grpSpPr>
          <a:xfrm>
            <a:off x="3514723" y="2830563"/>
            <a:ext cx="2310282" cy="1374222"/>
            <a:chOff x="238125" y="732525"/>
            <a:chExt cx="7130500" cy="4241425"/>
          </a:xfrm>
        </p:grpSpPr>
        <p:sp>
          <p:nvSpPr>
            <p:cNvPr id="2971" name="Google Shape;2971;p57"/>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7"/>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7"/>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7"/>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7"/>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7"/>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7"/>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7"/>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7"/>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7"/>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7"/>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7"/>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7"/>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7"/>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7"/>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7"/>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7"/>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7"/>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7"/>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7"/>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7"/>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7"/>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7"/>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7"/>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7"/>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7"/>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7"/>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7"/>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7"/>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7"/>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7"/>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7"/>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7"/>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7"/>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7"/>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7"/>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7"/>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7"/>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7"/>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7"/>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7"/>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7"/>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7"/>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7"/>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7"/>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7"/>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7"/>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7"/>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7"/>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7"/>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7"/>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7"/>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7"/>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7"/>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7"/>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7"/>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7"/>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7"/>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7"/>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7"/>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7"/>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7"/>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7"/>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7"/>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7"/>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7"/>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7"/>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7"/>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7"/>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7"/>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7"/>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7"/>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7"/>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7"/>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7"/>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7"/>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7"/>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7"/>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7"/>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7"/>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7"/>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7"/>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7"/>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7"/>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7"/>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7"/>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7"/>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7"/>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7"/>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7"/>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7"/>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7"/>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7"/>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7"/>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7"/>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7"/>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7"/>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7"/>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7"/>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7"/>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7"/>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7"/>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7"/>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7"/>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7"/>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7"/>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7"/>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7"/>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7"/>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7"/>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7"/>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7"/>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7"/>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7"/>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8" name="Shape 3088"/>
        <p:cNvGrpSpPr/>
        <p:nvPr/>
      </p:nvGrpSpPr>
      <p:grpSpPr>
        <a:xfrm>
          <a:off x="0" y="0"/>
          <a:ext cx="0" cy="0"/>
          <a:chOff x="0" y="0"/>
          <a:chExt cx="0" cy="0"/>
        </a:xfrm>
      </p:grpSpPr>
      <p:grpSp>
        <p:nvGrpSpPr>
          <p:cNvPr id="3089" name="Google Shape;3089;p58"/>
          <p:cNvGrpSpPr/>
          <p:nvPr/>
        </p:nvGrpSpPr>
        <p:grpSpPr>
          <a:xfrm>
            <a:off x="725414" y="969763"/>
            <a:ext cx="2507799" cy="206239"/>
            <a:chOff x="106648" y="895722"/>
            <a:chExt cx="4481413" cy="374300"/>
          </a:xfrm>
        </p:grpSpPr>
        <p:grpSp>
          <p:nvGrpSpPr>
            <p:cNvPr id="3090" name="Google Shape;3090;p58"/>
            <p:cNvGrpSpPr/>
            <p:nvPr/>
          </p:nvGrpSpPr>
          <p:grpSpPr>
            <a:xfrm>
              <a:off x="2233276" y="895722"/>
              <a:ext cx="1082667" cy="223591"/>
              <a:chOff x="4808316" y="2800065"/>
              <a:chExt cx="1999386" cy="412910"/>
            </a:xfrm>
          </p:grpSpPr>
          <p:sp>
            <p:nvSpPr>
              <p:cNvPr id="3091" name="Google Shape;3091;p58"/>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2" name="Google Shape;3092;p58"/>
              <p:cNvGrpSpPr/>
              <p:nvPr/>
            </p:nvGrpSpPr>
            <p:grpSpPr>
              <a:xfrm>
                <a:off x="4808316" y="2800065"/>
                <a:ext cx="92400" cy="411825"/>
                <a:chOff x="845575" y="2563700"/>
                <a:chExt cx="92400" cy="411825"/>
              </a:xfrm>
            </p:grpSpPr>
            <p:cxnSp>
              <p:nvCxnSpPr>
                <p:cNvPr id="3093" name="Google Shape;3093;p5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094" name="Google Shape;3094;p5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95" name="Google Shape;3095;p58"/>
            <p:cNvGrpSpPr/>
            <p:nvPr/>
          </p:nvGrpSpPr>
          <p:grpSpPr>
            <a:xfrm>
              <a:off x="106648" y="895722"/>
              <a:ext cx="1088401" cy="223591"/>
              <a:chOff x="881025" y="2800065"/>
              <a:chExt cx="2009975" cy="412910"/>
            </a:xfrm>
          </p:grpSpPr>
          <p:sp>
            <p:nvSpPr>
              <p:cNvPr id="3096" name="Google Shape;3096;p58"/>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7" name="Google Shape;3097;p58"/>
              <p:cNvGrpSpPr/>
              <p:nvPr/>
            </p:nvGrpSpPr>
            <p:grpSpPr>
              <a:xfrm>
                <a:off x="881025" y="2800065"/>
                <a:ext cx="92400" cy="411825"/>
                <a:chOff x="845575" y="2563700"/>
                <a:chExt cx="92400" cy="411825"/>
              </a:xfrm>
            </p:grpSpPr>
            <p:cxnSp>
              <p:nvCxnSpPr>
                <p:cNvPr id="3098" name="Google Shape;3098;p5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099" name="Google Shape;3099;p5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00" name="Google Shape;3100;p58"/>
            <p:cNvGrpSpPr/>
            <p:nvPr/>
          </p:nvGrpSpPr>
          <p:grpSpPr>
            <a:xfrm>
              <a:off x="1172346" y="1047018"/>
              <a:ext cx="1083151" cy="223003"/>
              <a:chOff x="2849073" y="3079467"/>
              <a:chExt cx="2000279" cy="411825"/>
            </a:xfrm>
          </p:grpSpPr>
          <p:sp>
            <p:nvSpPr>
              <p:cNvPr id="3101" name="Google Shape;3101;p58"/>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2" name="Google Shape;3102;p58"/>
              <p:cNvGrpSpPr/>
              <p:nvPr/>
            </p:nvGrpSpPr>
            <p:grpSpPr>
              <a:xfrm rot="10800000">
                <a:off x="2849073" y="3079467"/>
                <a:ext cx="92400" cy="411825"/>
                <a:chOff x="2070100" y="2563700"/>
                <a:chExt cx="92400" cy="411825"/>
              </a:xfrm>
            </p:grpSpPr>
            <p:cxnSp>
              <p:nvCxnSpPr>
                <p:cNvPr id="3103" name="Google Shape;3103;p5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104" name="Google Shape;3104;p5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05" name="Google Shape;3105;p58"/>
            <p:cNvGrpSpPr/>
            <p:nvPr/>
          </p:nvGrpSpPr>
          <p:grpSpPr>
            <a:xfrm>
              <a:off x="3290132" y="1047018"/>
              <a:ext cx="1297929" cy="223003"/>
              <a:chOff x="6760035" y="3079467"/>
              <a:chExt cx="2396914" cy="411825"/>
            </a:xfrm>
          </p:grpSpPr>
          <p:sp>
            <p:nvSpPr>
              <p:cNvPr id="3106" name="Google Shape;3106;p58"/>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7" name="Google Shape;3107;p58"/>
              <p:cNvGrpSpPr/>
              <p:nvPr/>
            </p:nvGrpSpPr>
            <p:grpSpPr>
              <a:xfrm rot="10800000">
                <a:off x="6760035" y="3079467"/>
                <a:ext cx="92400" cy="411825"/>
                <a:chOff x="2070100" y="2563700"/>
                <a:chExt cx="92400" cy="411825"/>
              </a:xfrm>
            </p:grpSpPr>
            <p:cxnSp>
              <p:nvCxnSpPr>
                <p:cNvPr id="3108" name="Google Shape;3108;p5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109" name="Google Shape;3109;p5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110" name="Google Shape;3110;p58"/>
          <p:cNvGrpSpPr/>
          <p:nvPr/>
        </p:nvGrpSpPr>
        <p:grpSpPr>
          <a:xfrm>
            <a:off x="2143176" y="3369134"/>
            <a:ext cx="1086701" cy="799429"/>
            <a:chOff x="2183288" y="3555572"/>
            <a:chExt cx="1136241" cy="835873"/>
          </a:xfrm>
        </p:grpSpPr>
        <p:sp>
          <p:nvSpPr>
            <p:cNvPr id="3111" name="Google Shape;3111;p58"/>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2" name="Google Shape;3112;p58"/>
            <p:cNvGrpSpPr/>
            <p:nvPr/>
          </p:nvGrpSpPr>
          <p:grpSpPr>
            <a:xfrm>
              <a:off x="2205895" y="3637269"/>
              <a:ext cx="1089848" cy="724993"/>
              <a:chOff x="2205895" y="3637269"/>
              <a:chExt cx="1089848" cy="724993"/>
            </a:xfrm>
          </p:grpSpPr>
          <p:sp>
            <p:nvSpPr>
              <p:cNvPr id="3113" name="Google Shape;3113;p58"/>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8"/>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8"/>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8"/>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8"/>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8"/>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9" name="Google Shape;3119;p58"/>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20" name="Google Shape;3120;p58"/>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121" name="Google Shape;3121;p58"/>
            <p:cNvGrpSpPr/>
            <p:nvPr/>
          </p:nvGrpSpPr>
          <p:grpSpPr>
            <a:xfrm>
              <a:off x="3173850" y="3779426"/>
              <a:ext cx="145679" cy="70048"/>
              <a:chOff x="3173850" y="3779426"/>
              <a:chExt cx="145679" cy="70048"/>
            </a:xfrm>
          </p:grpSpPr>
          <p:cxnSp>
            <p:nvCxnSpPr>
              <p:cNvPr id="3122" name="Google Shape;3122;p58"/>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123" name="Google Shape;3123;p58"/>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4" name="Google Shape;3124;p58"/>
            <p:cNvGrpSpPr/>
            <p:nvPr/>
          </p:nvGrpSpPr>
          <p:grpSpPr>
            <a:xfrm>
              <a:off x="2183288" y="4139483"/>
              <a:ext cx="145133" cy="70048"/>
              <a:chOff x="2183288" y="4139483"/>
              <a:chExt cx="145133" cy="70048"/>
            </a:xfrm>
          </p:grpSpPr>
          <p:cxnSp>
            <p:nvCxnSpPr>
              <p:cNvPr id="3125" name="Google Shape;3125;p58"/>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126" name="Google Shape;3126;p58"/>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7" name="Google Shape;3127;p58"/>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28" name="Google Shape;3128;p58"/>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129" name="Google Shape;3129;p58"/>
            <p:cNvGrpSpPr/>
            <p:nvPr/>
          </p:nvGrpSpPr>
          <p:grpSpPr>
            <a:xfrm>
              <a:off x="2943836" y="4268886"/>
              <a:ext cx="60717" cy="122559"/>
              <a:chOff x="2943836" y="4268886"/>
              <a:chExt cx="60717" cy="122559"/>
            </a:xfrm>
          </p:grpSpPr>
          <p:sp>
            <p:nvSpPr>
              <p:cNvPr id="3130" name="Google Shape;3130;p58"/>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31" name="Google Shape;3131;p58"/>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132" name="Google Shape;3132;p58"/>
          <p:cNvGrpSpPr/>
          <p:nvPr/>
        </p:nvGrpSpPr>
        <p:grpSpPr>
          <a:xfrm>
            <a:off x="3406121" y="1290134"/>
            <a:ext cx="1675870" cy="758251"/>
            <a:chOff x="3530532" y="1496185"/>
            <a:chExt cx="1562000" cy="706730"/>
          </a:xfrm>
        </p:grpSpPr>
        <p:cxnSp>
          <p:nvCxnSpPr>
            <p:cNvPr id="3133" name="Google Shape;3133;p58"/>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134" name="Google Shape;3134;p58"/>
            <p:cNvGrpSpPr/>
            <p:nvPr/>
          </p:nvGrpSpPr>
          <p:grpSpPr>
            <a:xfrm>
              <a:off x="3530532" y="1496185"/>
              <a:ext cx="323430" cy="463587"/>
              <a:chOff x="3530532" y="1496185"/>
              <a:chExt cx="323430" cy="463587"/>
            </a:xfrm>
          </p:grpSpPr>
          <p:grpSp>
            <p:nvGrpSpPr>
              <p:cNvPr id="3135" name="Google Shape;3135;p58"/>
              <p:cNvGrpSpPr/>
              <p:nvPr/>
            </p:nvGrpSpPr>
            <p:grpSpPr>
              <a:xfrm>
                <a:off x="3567462" y="1496185"/>
                <a:ext cx="286500" cy="361376"/>
                <a:chOff x="3567462" y="1496185"/>
                <a:chExt cx="286500" cy="361376"/>
              </a:xfrm>
            </p:grpSpPr>
            <p:cxnSp>
              <p:nvCxnSpPr>
                <p:cNvPr id="3136" name="Google Shape;3136;p58"/>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137" name="Google Shape;3137;p58"/>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8" name="Google Shape;3138;p58"/>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9" name="Google Shape;3139;p58"/>
            <p:cNvGrpSpPr/>
            <p:nvPr/>
          </p:nvGrpSpPr>
          <p:grpSpPr>
            <a:xfrm>
              <a:off x="3891569" y="1779209"/>
              <a:ext cx="323945" cy="423706"/>
              <a:chOff x="3891569" y="1779209"/>
              <a:chExt cx="323945" cy="423706"/>
            </a:xfrm>
          </p:grpSpPr>
          <p:grpSp>
            <p:nvGrpSpPr>
              <p:cNvPr id="3140" name="Google Shape;3140;p58"/>
              <p:cNvGrpSpPr/>
              <p:nvPr/>
            </p:nvGrpSpPr>
            <p:grpSpPr>
              <a:xfrm>
                <a:off x="3929014" y="1881638"/>
                <a:ext cx="286500" cy="321278"/>
                <a:chOff x="3929014" y="1881638"/>
                <a:chExt cx="286500" cy="321278"/>
              </a:xfrm>
            </p:grpSpPr>
            <p:cxnSp>
              <p:nvCxnSpPr>
                <p:cNvPr id="3141" name="Google Shape;3141;p58"/>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142" name="Google Shape;3142;p58"/>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43" name="Google Shape;3143;p58"/>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4" name="Google Shape;3144;p58"/>
            <p:cNvGrpSpPr/>
            <p:nvPr/>
          </p:nvGrpSpPr>
          <p:grpSpPr>
            <a:xfrm>
              <a:off x="4252606" y="1496185"/>
              <a:ext cx="324721" cy="463587"/>
              <a:chOff x="4252606" y="1496185"/>
              <a:chExt cx="324721" cy="463587"/>
            </a:xfrm>
          </p:grpSpPr>
          <p:grpSp>
            <p:nvGrpSpPr>
              <p:cNvPr id="3145" name="Google Shape;3145;p58"/>
              <p:cNvGrpSpPr/>
              <p:nvPr/>
            </p:nvGrpSpPr>
            <p:grpSpPr>
              <a:xfrm>
                <a:off x="4290828" y="1496185"/>
                <a:ext cx="286500" cy="361376"/>
                <a:chOff x="4290828" y="1496185"/>
                <a:chExt cx="286500" cy="361376"/>
              </a:xfrm>
            </p:grpSpPr>
            <p:cxnSp>
              <p:nvCxnSpPr>
                <p:cNvPr id="3146" name="Google Shape;3146;p58"/>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147" name="Google Shape;3147;p58"/>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48" name="Google Shape;3148;p58"/>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9" name="Google Shape;3149;p58"/>
            <p:cNvGrpSpPr/>
            <p:nvPr/>
          </p:nvGrpSpPr>
          <p:grpSpPr>
            <a:xfrm>
              <a:off x="4613643" y="1763716"/>
              <a:ext cx="325308" cy="439200"/>
              <a:chOff x="4613643" y="1763716"/>
              <a:chExt cx="325308" cy="439200"/>
            </a:xfrm>
          </p:grpSpPr>
          <p:grpSp>
            <p:nvGrpSpPr>
              <p:cNvPr id="3150" name="Google Shape;3150;p58"/>
              <p:cNvGrpSpPr/>
              <p:nvPr/>
            </p:nvGrpSpPr>
            <p:grpSpPr>
              <a:xfrm>
                <a:off x="4652451" y="1879538"/>
                <a:ext cx="286500" cy="323378"/>
                <a:chOff x="4652451" y="1879538"/>
                <a:chExt cx="286500" cy="323378"/>
              </a:xfrm>
            </p:grpSpPr>
            <p:cxnSp>
              <p:nvCxnSpPr>
                <p:cNvPr id="3151" name="Google Shape;3151;p58"/>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152" name="Google Shape;3152;p58"/>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3" name="Google Shape;3153;p58"/>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54" name="Google Shape;3154;p58"/>
          <p:cNvGrpSpPr/>
          <p:nvPr/>
        </p:nvGrpSpPr>
        <p:grpSpPr>
          <a:xfrm>
            <a:off x="3417981" y="2143759"/>
            <a:ext cx="1652173" cy="391517"/>
            <a:chOff x="3512551" y="2358270"/>
            <a:chExt cx="1597383" cy="378533"/>
          </a:xfrm>
        </p:grpSpPr>
        <p:cxnSp>
          <p:nvCxnSpPr>
            <p:cNvPr id="3155" name="Google Shape;3155;p58"/>
            <p:cNvCxnSpPr>
              <a:stCxn id="3156" idx="6"/>
              <a:endCxn id="3157"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158" name="Google Shape;3158;p58"/>
            <p:cNvGrpSpPr/>
            <p:nvPr/>
          </p:nvGrpSpPr>
          <p:grpSpPr>
            <a:xfrm>
              <a:off x="3512551" y="2358270"/>
              <a:ext cx="225647" cy="307714"/>
              <a:chOff x="2182679" y="2004714"/>
              <a:chExt cx="792300" cy="1080458"/>
            </a:xfrm>
          </p:grpSpPr>
          <p:cxnSp>
            <p:nvCxnSpPr>
              <p:cNvPr id="3159" name="Google Shape;3159;p58"/>
              <p:cNvCxnSpPr>
                <a:stCxn id="3160"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156" name="Google Shape;3156;p58"/>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8"/>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1" name="Google Shape;3161;p58"/>
            <p:cNvGrpSpPr/>
            <p:nvPr/>
          </p:nvGrpSpPr>
          <p:grpSpPr>
            <a:xfrm>
              <a:off x="3969644" y="2440153"/>
              <a:ext cx="225853" cy="296651"/>
              <a:chOff x="3775710" y="1729289"/>
              <a:chExt cx="136500" cy="179289"/>
            </a:xfrm>
          </p:grpSpPr>
          <p:cxnSp>
            <p:nvCxnSpPr>
              <p:cNvPr id="3162" name="Google Shape;3162;p58"/>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163" name="Google Shape;3163;p58"/>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8"/>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5" name="Google Shape;3165;p58"/>
            <p:cNvGrpSpPr/>
            <p:nvPr/>
          </p:nvGrpSpPr>
          <p:grpSpPr>
            <a:xfrm>
              <a:off x="4427051" y="2358270"/>
              <a:ext cx="225647" cy="307714"/>
              <a:chOff x="5393704" y="2004714"/>
              <a:chExt cx="792300" cy="1080458"/>
            </a:xfrm>
          </p:grpSpPr>
          <p:cxnSp>
            <p:nvCxnSpPr>
              <p:cNvPr id="3166" name="Google Shape;3166;p58"/>
              <p:cNvCxnSpPr>
                <a:stCxn id="3167"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168" name="Google Shape;3168;p58"/>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8"/>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9" name="Google Shape;3169;p58"/>
            <p:cNvGrpSpPr/>
            <p:nvPr/>
          </p:nvGrpSpPr>
          <p:grpSpPr>
            <a:xfrm>
              <a:off x="4884287" y="2440252"/>
              <a:ext cx="225647" cy="296532"/>
              <a:chOff x="6999166" y="2292572"/>
              <a:chExt cx="792300" cy="1041192"/>
            </a:xfrm>
          </p:grpSpPr>
          <p:cxnSp>
            <p:nvCxnSpPr>
              <p:cNvPr id="3170" name="Google Shape;3170;p58"/>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157" name="Google Shape;3157;p58"/>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8"/>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72" name="Google Shape;3172;p58"/>
          <p:cNvGrpSpPr/>
          <p:nvPr/>
        </p:nvGrpSpPr>
        <p:grpSpPr>
          <a:xfrm>
            <a:off x="6838789" y="979959"/>
            <a:ext cx="1581844" cy="732818"/>
            <a:chOff x="634175" y="2986275"/>
            <a:chExt cx="3147949" cy="1458344"/>
          </a:xfrm>
        </p:grpSpPr>
        <p:cxnSp>
          <p:nvCxnSpPr>
            <p:cNvPr id="3173" name="Google Shape;3173;p58"/>
            <p:cNvCxnSpPr>
              <a:stCxn id="3174" idx="4"/>
              <a:endCxn id="3175"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176" name="Google Shape;3176;p58"/>
            <p:cNvCxnSpPr>
              <a:stCxn id="3175" idx="0"/>
              <a:endCxn id="3177"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178" name="Google Shape;3178;p58"/>
            <p:cNvCxnSpPr>
              <a:stCxn id="3177" idx="4"/>
              <a:endCxn id="3179"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180" name="Google Shape;3180;p58"/>
            <p:cNvCxnSpPr>
              <a:stCxn id="3179" idx="0"/>
              <a:endCxn id="3181"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181" name="Google Shape;3181;p58"/>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177" name="Google Shape;3177;p58"/>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174" name="Google Shape;3174;p58"/>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179" name="Google Shape;3179;p58"/>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175" name="Google Shape;3175;p58"/>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182" name="Google Shape;3182;p58"/>
          <p:cNvGrpSpPr/>
          <p:nvPr/>
        </p:nvGrpSpPr>
        <p:grpSpPr>
          <a:xfrm>
            <a:off x="3406504" y="2674269"/>
            <a:ext cx="1675128" cy="313674"/>
            <a:chOff x="998425" y="1182125"/>
            <a:chExt cx="1065400" cy="199500"/>
          </a:xfrm>
        </p:grpSpPr>
        <p:sp>
          <p:nvSpPr>
            <p:cNvPr id="3183" name="Google Shape;3183;p58"/>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8"/>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58"/>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58"/>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8"/>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8" name="Google Shape;3188;p58"/>
          <p:cNvGrpSpPr/>
          <p:nvPr/>
        </p:nvGrpSpPr>
        <p:grpSpPr>
          <a:xfrm>
            <a:off x="3406503" y="3630235"/>
            <a:ext cx="1675129" cy="525345"/>
            <a:chOff x="5194708" y="3484366"/>
            <a:chExt cx="3148148" cy="987304"/>
          </a:xfrm>
        </p:grpSpPr>
        <p:grpSp>
          <p:nvGrpSpPr>
            <p:cNvPr id="3189" name="Google Shape;3189;p58"/>
            <p:cNvGrpSpPr/>
            <p:nvPr/>
          </p:nvGrpSpPr>
          <p:grpSpPr>
            <a:xfrm>
              <a:off x="7531521" y="3484366"/>
              <a:ext cx="811335" cy="987304"/>
              <a:chOff x="3379425" y="1617275"/>
              <a:chExt cx="1090650" cy="1327200"/>
            </a:xfrm>
          </p:grpSpPr>
          <p:sp>
            <p:nvSpPr>
              <p:cNvPr id="3190" name="Google Shape;3190;p58"/>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8"/>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8"/>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3" name="Google Shape;3193;p58"/>
            <p:cNvGrpSpPr/>
            <p:nvPr/>
          </p:nvGrpSpPr>
          <p:grpSpPr>
            <a:xfrm>
              <a:off x="6752546" y="3484366"/>
              <a:ext cx="811428" cy="987304"/>
              <a:chOff x="2332275" y="1617275"/>
              <a:chExt cx="1090775" cy="1327200"/>
            </a:xfrm>
          </p:grpSpPr>
          <p:sp>
            <p:nvSpPr>
              <p:cNvPr id="3194" name="Google Shape;3194;p58"/>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8"/>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8"/>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7" name="Google Shape;3197;p58"/>
            <p:cNvGrpSpPr/>
            <p:nvPr/>
          </p:nvGrpSpPr>
          <p:grpSpPr>
            <a:xfrm>
              <a:off x="5973664" y="3484366"/>
              <a:ext cx="811335" cy="987304"/>
              <a:chOff x="1285250" y="1617275"/>
              <a:chExt cx="1090650" cy="1327200"/>
            </a:xfrm>
          </p:grpSpPr>
          <p:sp>
            <p:nvSpPr>
              <p:cNvPr id="3198" name="Google Shape;3198;p58"/>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8"/>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58"/>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1" name="Google Shape;3201;p58"/>
            <p:cNvGrpSpPr/>
            <p:nvPr/>
          </p:nvGrpSpPr>
          <p:grpSpPr>
            <a:xfrm>
              <a:off x="5194708" y="3484366"/>
              <a:ext cx="811409" cy="987304"/>
              <a:chOff x="238125" y="1617275"/>
              <a:chExt cx="1090750" cy="1327200"/>
            </a:xfrm>
          </p:grpSpPr>
          <p:sp>
            <p:nvSpPr>
              <p:cNvPr id="3202" name="Google Shape;3202;p58"/>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8"/>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8"/>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05" name="Google Shape;3205;p58"/>
          <p:cNvGrpSpPr/>
          <p:nvPr/>
        </p:nvGrpSpPr>
        <p:grpSpPr>
          <a:xfrm>
            <a:off x="6840188" y="2276124"/>
            <a:ext cx="1579046" cy="522230"/>
            <a:chOff x="6853641" y="2534077"/>
            <a:chExt cx="1515545" cy="501229"/>
          </a:xfrm>
        </p:grpSpPr>
        <p:grpSp>
          <p:nvGrpSpPr>
            <p:cNvPr id="3206" name="Google Shape;3206;p58"/>
            <p:cNvGrpSpPr/>
            <p:nvPr/>
          </p:nvGrpSpPr>
          <p:grpSpPr>
            <a:xfrm>
              <a:off x="6853641" y="2618923"/>
              <a:ext cx="1515545" cy="324556"/>
              <a:chOff x="6853641" y="2618923"/>
              <a:chExt cx="1515545" cy="324556"/>
            </a:xfrm>
          </p:grpSpPr>
          <p:sp>
            <p:nvSpPr>
              <p:cNvPr id="3207" name="Google Shape;3207;p58"/>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8"/>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8"/>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8"/>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8"/>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2" name="Google Shape;3212;p58"/>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8"/>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8"/>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8"/>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8"/>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7" name="Google Shape;3217;p58"/>
          <p:cNvGrpSpPr/>
          <p:nvPr/>
        </p:nvGrpSpPr>
        <p:grpSpPr>
          <a:xfrm>
            <a:off x="3435080" y="3151165"/>
            <a:ext cx="1617976" cy="346616"/>
            <a:chOff x="1808063" y="4294338"/>
            <a:chExt cx="3370782" cy="721817"/>
          </a:xfrm>
        </p:grpSpPr>
        <p:sp>
          <p:nvSpPr>
            <p:cNvPr id="3218" name="Google Shape;3218;p58"/>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8"/>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8"/>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58"/>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8"/>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8"/>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8"/>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58"/>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58"/>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8"/>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8" name="Google Shape;3228;p58"/>
          <p:cNvGrpSpPr/>
          <p:nvPr/>
        </p:nvGrpSpPr>
        <p:grpSpPr>
          <a:xfrm>
            <a:off x="5261076" y="3817915"/>
            <a:ext cx="1417067" cy="350605"/>
            <a:chOff x="4234950" y="2101012"/>
            <a:chExt cx="4219974" cy="1044090"/>
          </a:xfrm>
        </p:grpSpPr>
        <p:sp>
          <p:nvSpPr>
            <p:cNvPr id="3229" name="Google Shape;3229;p58"/>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8"/>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8"/>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8"/>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8"/>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8"/>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8"/>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8"/>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58"/>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58"/>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58"/>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58"/>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58"/>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58"/>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58"/>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58"/>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5" name="Google Shape;3245;p58"/>
          <p:cNvGrpSpPr/>
          <p:nvPr/>
        </p:nvGrpSpPr>
        <p:grpSpPr>
          <a:xfrm>
            <a:off x="6836548" y="1808672"/>
            <a:ext cx="1586327" cy="371557"/>
            <a:chOff x="1247650" y="2075423"/>
            <a:chExt cx="6648477" cy="1557238"/>
          </a:xfrm>
        </p:grpSpPr>
        <p:sp>
          <p:nvSpPr>
            <p:cNvPr id="3246" name="Google Shape;3246;p58"/>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58"/>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58"/>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58"/>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58"/>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58"/>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2" name="Google Shape;3252;p58"/>
          <p:cNvGrpSpPr/>
          <p:nvPr/>
        </p:nvGrpSpPr>
        <p:grpSpPr>
          <a:xfrm>
            <a:off x="5267818" y="961862"/>
            <a:ext cx="1415601" cy="1648533"/>
            <a:chOff x="1839112" y="2209163"/>
            <a:chExt cx="1918159" cy="2233784"/>
          </a:xfrm>
        </p:grpSpPr>
        <p:sp>
          <p:nvSpPr>
            <p:cNvPr id="3253" name="Google Shape;3253;p58"/>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58"/>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58"/>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56" name="Google Shape;3256;p58"/>
            <p:cNvCxnSpPr>
              <a:stCxn id="3253" idx="6"/>
              <a:endCxn id="3254"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257" name="Google Shape;3257;p58"/>
            <p:cNvCxnSpPr>
              <a:stCxn id="3254" idx="4"/>
              <a:endCxn id="3258"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259" name="Google Shape;3259;p58"/>
            <p:cNvCxnSpPr>
              <a:stCxn id="3258" idx="6"/>
              <a:endCxn id="3255"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260" name="Google Shape;3260;p58"/>
            <p:cNvCxnSpPr>
              <a:stCxn id="3255" idx="4"/>
              <a:endCxn id="3261"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258" name="Google Shape;3258;p58"/>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58"/>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58"/>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63" name="Google Shape;3263;p58"/>
            <p:cNvCxnSpPr>
              <a:endCxn id="3262"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264" name="Google Shape;3264;p58"/>
          <p:cNvGrpSpPr/>
          <p:nvPr/>
        </p:nvGrpSpPr>
        <p:grpSpPr>
          <a:xfrm>
            <a:off x="3425084" y="979946"/>
            <a:ext cx="1637968" cy="154942"/>
            <a:chOff x="238125" y="2506075"/>
            <a:chExt cx="7115411" cy="673075"/>
          </a:xfrm>
        </p:grpSpPr>
        <p:sp>
          <p:nvSpPr>
            <p:cNvPr id="3265" name="Google Shape;3265;p58"/>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58"/>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58"/>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8"/>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58"/>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0" name="Google Shape;3270;p58"/>
          <p:cNvGrpSpPr/>
          <p:nvPr/>
        </p:nvGrpSpPr>
        <p:grpSpPr>
          <a:xfrm>
            <a:off x="1965820" y="1294664"/>
            <a:ext cx="1262932" cy="785408"/>
            <a:chOff x="548861" y="389676"/>
            <a:chExt cx="3843371" cy="2390163"/>
          </a:xfrm>
        </p:grpSpPr>
        <p:cxnSp>
          <p:nvCxnSpPr>
            <p:cNvPr id="3271" name="Google Shape;3271;p58"/>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272" name="Google Shape;3272;p58"/>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273" name="Google Shape;3273;p58"/>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274" name="Google Shape;3274;p58"/>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275" name="Google Shape;3275;p58"/>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276" name="Google Shape;3276;p58"/>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77" name="Google Shape;3277;p58"/>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278" name="Google Shape;3278;p58"/>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8"/>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58"/>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58"/>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8"/>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58"/>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4" name="Google Shape;3284;p58"/>
          <p:cNvGrpSpPr/>
          <p:nvPr/>
        </p:nvGrpSpPr>
        <p:grpSpPr>
          <a:xfrm>
            <a:off x="753952" y="2401541"/>
            <a:ext cx="1412054" cy="633562"/>
            <a:chOff x="1187400" y="2529299"/>
            <a:chExt cx="6769193" cy="2241903"/>
          </a:xfrm>
        </p:grpSpPr>
        <p:sp>
          <p:nvSpPr>
            <p:cNvPr id="3285" name="Google Shape;3285;p58"/>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286" name="Google Shape;3286;p58"/>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287" name="Google Shape;3287;p58"/>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288" name="Google Shape;3288;p58"/>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289" name="Google Shape;3289;p58"/>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290" name="Google Shape;3290;p58"/>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291" name="Google Shape;3291;p58"/>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292" name="Google Shape;3292;p58"/>
            <p:cNvCxnSpPr>
              <a:stCxn id="3285" idx="2"/>
              <a:endCxn id="3286"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293" name="Google Shape;3293;p58"/>
            <p:cNvCxnSpPr>
              <a:stCxn id="3287" idx="0"/>
              <a:endCxn id="3285"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294" name="Google Shape;3294;p58"/>
            <p:cNvCxnSpPr>
              <a:stCxn id="3287" idx="2"/>
              <a:endCxn id="3289"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295" name="Google Shape;3295;p58"/>
            <p:cNvCxnSpPr>
              <a:stCxn id="3288" idx="0"/>
              <a:endCxn id="3287"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296" name="Google Shape;3296;p58"/>
            <p:cNvCxnSpPr>
              <a:stCxn id="3286" idx="2"/>
              <a:endCxn id="3291"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297" name="Google Shape;3297;p58"/>
            <p:cNvCxnSpPr>
              <a:stCxn id="3290" idx="0"/>
              <a:endCxn id="3286"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3298" name="Google Shape;3298;p58"/>
          <p:cNvGrpSpPr/>
          <p:nvPr/>
        </p:nvGrpSpPr>
        <p:grpSpPr>
          <a:xfrm>
            <a:off x="6840198" y="2894250"/>
            <a:ext cx="1579035" cy="540873"/>
            <a:chOff x="6895650" y="3126697"/>
            <a:chExt cx="1436662" cy="492105"/>
          </a:xfrm>
        </p:grpSpPr>
        <p:sp>
          <p:nvSpPr>
            <p:cNvPr id="3299" name="Google Shape;3299;p58"/>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8"/>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8"/>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8"/>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8"/>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4" name="Google Shape;3304;p58"/>
            <p:cNvGrpSpPr/>
            <p:nvPr/>
          </p:nvGrpSpPr>
          <p:grpSpPr>
            <a:xfrm>
              <a:off x="6995957" y="3335810"/>
              <a:ext cx="1230393" cy="71754"/>
              <a:chOff x="6995957" y="3287964"/>
              <a:chExt cx="1230393" cy="71754"/>
            </a:xfrm>
          </p:grpSpPr>
          <p:sp>
            <p:nvSpPr>
              <p:cNvPr id="3305" name="Google Shape;3305;p58"/>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8"/>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8"/>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8"/>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8"/>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10" name="Google Shape;3310;p58"/>
          <p:cNvGrpSpPr/>
          <p:nvPr/>
        </p:nvGrpSpPr>
        <p:grpSpPr>
          <a:xfrm>
            <a:off x="6838780" y="3531013"/>
            <a:ext cx="1581862" cy="650625"/>
            <a:chOff x="6777990" y="3710194"/>
            <a:chExt cx="1646915" cy="677382"/>
          </a:xfrm>
        </p:grpSpPr>
        <p:grpSp>
          <p:nvGrpSpPr>
            <p:cNvPr id="3311" name="Google Shape;3311;p58"/>
            <p:cNvGrpSpPr/>
            <p:nvPr/>
          </p:nvGrpSpPr>
          <p:grpSpPr>
            <a:xfrm>
              <a:off x="6777990" y="3874492"/>
              <a:ext cx="411129" cy="513083"/>
              <a:chOff x="6777990" y="3874492"/>
              <a:chExt cx="411129" cy="513083"/>
            </a:xfrm>
          </p:grpSpPr>
          <p:cxnSp>
            <p:nvCxnSpPr>
              <p:cNvPr id="3312" name="Google Shape;3312;p58"/>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313" name="Google Shape;3313;p58"/>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4" name="Google Shape;3314;p58"/>
            <p:cNvGrpSpPr/>
            <p:nvPr/>
          </p:nvGrpSpPr>
          <p:grpSpPr>
            <a:xfrm>
              <a:off x="7188425" y="3710194"/>
              <a:ext cx="411123" cy="520535"/>
              <a:chOff x="7188425" y="3710194"/>
              <a:chExt cx="411123" cy="520535"/>
            </a:xfrm>
          </p:grpSpPr>
          <p:cxnSp>
            <p:nvCxnSpPr>
              <p:cNvPr id="3315" name="Google Shape;3315;p58"/>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3316" name="Google Shape;3316;p58"/>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7" name="Google Shape;3317;p58"/>
            <p:cNvGrpSpPr/>
            <p:nvPr/>
          </p:nvGrpSpPr>
          <p:grpSpPr>
            <a:xfrm>
              <a:off x="7603341" y="3874492"/>
              <a:ext cx="411474" cy="513083"/>
              <a:chOff x="7603341" y="3874492"/>
              <a:chExt cx="411474" cy="513083"/>
            </a:xfrm>
          </p:grpSpPr>
          <p:cxnSp>
            <p:nvCxnSpPr>
              <p:cNvPr id="3318" name="Google Shape;3318;p58"/>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319" name="Google Shape;3319;p58"/>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0" name="Google Shape;3320;p58"/>
            <p:cNvGrpSpPr/>
            <p:nvPr/>
          </p:nvGrpSpPr>
          <p:grpSpPr>
            <a:xfrm>
              <a:off x="8013776" y="3722847"/>
              <a:ext cx="411129" cy="507881"/>
              <a:chOff x="8013776" y="3722847"/>
              <a:chExt cx="411129" cy="507881"/>
            </a:xfrm>
          </p:grpSpPr>
          <p:cxnSp>
            <p:nvCxnSpPr>
              <p:cNvPr id="3321" name="Google Shape;3321;p58"/>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3322" name="Google Shape;3322;p58"/>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23" name="Google Shape;3323;p58"/>
          <p:cNvGrpSpPr/>
          <p:nvPr/>
        </p:nvGrpSpPr>
        <p:grpSpPr>
          <a:xfrm>
            <a:off x="5258295" y="2703853"/>
            <a:ext cx="1421889" cy="1020603"/>
            <a:chOff x="5190863" y="2824811"/>
            <a:chExt cx="1544860" cy="1108869"/>
          </a:xfrm>
        </p:grpSpPr>
        <p:grpSp>
          <p:nvGrpSpPr>
            <p:cNvPr id="3324" name="Google Shape;3324;p58"/>
            <p:cNvGrpSpPr/>
            <p:nvPr/>
          </p:nvGrpSpPr>
          <p:grpSpPr>
            <a:xfrm>
              <a:off x="5938695" y="3176919"/>
              <a:ext cx="685761" cy="404739"/>
              <a:chOff x="5938695" y="3176919"/>
              <a:chExt cx="685761" cy="404739"/>
            </a:xfrm>
          </p:grpSpPr>
          <p:grpSp>
            <p:nvGrpSpPr>
              <p:cNvPr id="3325" name="Google Shape;3325;p58"/>
              <p:cNvGrpSpPr/>
              <p:nvPr/>
            </p:nvGrpSpPr>
            <p:grpSpPr>
              <a:xfrm>
                <a:off x="5938695" y="3176919"/>
                <a:ext cx="685761" cy="404739"/>
                <a:chOff x="5938695" y="3176919"/>
                <a:chExt cx="685761" cy="404739"/>
              </a:xfrm>
            </p:grpSpPr>
            <p:sp>
              <p:nvSpPr>
                <p:cNvPr id="3326" name="Google Shape;3326;p58"/>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8"/>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8" name="Google Shape;3328;p58"/>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9" name="Google Shape;3329;p58"/>
            <p:cNvGrpSpPr/>
            <p:nvPr/>
          </p:nvGrpSpPr>
          <p:grpSpPr>
            <a:xfrm>
              <a:off x="5305233" y="3176835"/>
              <a:ext cx="685971" cy="404655"/>
              <a:chOff x="5305233" y="3176835"/>
              <a:chExt cx="685971" cy="404655"/>
            </a:xfrm>
          </p:grpSpPr>
          <p:grpSp>
            <p:nvGrpSpPr>
              <p:cNvPr id="3330" name="Google Shape;3330;p58"/>
              <p:cNvGrpSpPr/>
              <p:nvPr/>
            </p:nvGrpSpPr>
            <p:grpSpPr>
              <a:xfrm>
                <a:off x="5305233" y="3176835"/>
                <a:ext cx="685971" cy="404655"/>
                <a:chOff x="5305233" y="3176835"/>
                <a:chExt cx="685971" cy="404655"/>
              </a:xfrm>
            </p:grpSpPr>
            <p:sp>
              <p:nvSpPr>
                <p:cNvPr id="3331" name="Google Shape;3331;p58"/>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8"/>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3" name="Google Shape;3333;p58"/>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4" name="Google Shape;3334;p58"/>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5" name="Google Shape;3335;p58"/>
            <p:cNvGrpSpPr/>
            <p:nvPr/>
          </p:nvGrpSpPr>
          <p:grpSpPr>
            <a:xfrm>
              <a:off x="5657361" y="2824811"/>
              <a:ext cx="1078361" cy="404655"/>
              <a:chOff x="5657361" y="2824811"/>
              <a:chExt cx="1078361" cy="404655"/>
            </a:xfrm>
          </p:grpSpPr>
          <p:grpSp>
            <p:nvGrpSpPr>
              <p:cNvPr id="3336" name="Google Shape;3336;p58"/>
              <p:cNvGrpSpPr/>
              <p:nvPr/>
            </p:nvGrpSpPr>
            <p:grpSpPr>
              <a:xfrm>
                <a:off x="5657361" y="2824811"/>
                <a:ext cx="1078361" cy="404655"/>
                <a:chOff x="5657361" y="2824811"/>
                <a:chExt cx="1078361" cy="404655"/>
              </a:xfrm>
            </p:grpSpPr>
            <p:grpSp>
              <p:nvGrpSpPr>
                <p:cNvPr id="3337" name="Google Shape;3337;p58"/>
                <p:cNvGrpSpPr/>
                <p:nvPr/>
              </p:nvGrpSpPr>
              <p:grpSpPr>
                <a:xfrm>
                  <a:off x="5938485" y="2824811"/>
                  <a:ext cx="797237" cy="404655"/>
                  <a:chOff x="5938485" y="2824811"/>
                  <a:chExt cx="797237" cy="404655"/>
                </a:xfrm>
              </p:grpSpPr>
              <p:sp>
                <p:nvSpPr>
                  <p:cNvPr id="3338" name="Google Shape;3338;p58"/>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8"/>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0" name="Google Shape;3340;p58"/>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1" name="Google Shape;3341;p58"/>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2" name="Google Shape;3342;p58"/>
            <p:cNvGrpSpPr/>
            <p:nvPr/>
          </p:nvGrpSpPr>
          <p:grpSpPr>
            <a:xfrm>
              <a:off x="5190863" y="3528942"/>
              <a:ext cx="1078026" cy="404739"/>
              <a:chOff x="5190863" y="3528942"/>
              <a:chExt cx="1078026" cy="404739"/>
            </a:xfrm>
          </p:grpSpPr>
          <p:sp>
            <p:nvSpPr>
              <p:cNvPr id="3343" name="Google Shape;3343;p58"/>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4" name="Google Shape;3344;p58"/>
              <p:cNvGrpSpPr/>
              <p:nvPr/>
            </p:nvGrpSpPr>
            <p:grpSpPr>
              <a:xfrm>
                <a:off x="5190863" y="3528942"/>
                <a:ext cx="1078026" cy="404739"/>
                <a:chOff x="5190863" y="3528942"/>
                <a:chExt cx="1078026" cy="404739"/>
              </a:xfrm>
            </p:grpSpPr>
            <p:sp>
              <p:nvSpPr>
                <p:cNvPr id="3345" name="Google Shape;3345;p58"/>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8"/>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347" name="Google Shape;3347;p58"/>
          <p:cNvGrpSpPr/>
          <p:nvPr/>
        </p:nvGrpSpPr>
        <p:grpSpPr>
          <a:xfrm>
            <a:off x="724302" y="1268321"/>
            <a:ext cx="1086719" cy="879487"/>
            <a:chOff x="803162" y="1474292"/>
            <a:chExt cx="1086719" cy="879487"/>
          </a:xfrm>
        </p:grpSpPr>
        <p:grpSp>
          <p:nvGrpSpPr>
            <p:cNvPr id="3348" name="Google Shape;3348;p58"/>
            <p:cNvGrpSpPr/>
            <p:nvPr/>
          </p:nvGrpSpPr>
          <p:grpSpPr>
            <a:xfrm>
              <a:off x="803162" y="1625948"/>
              <a:ext cx="445856" cy="576579"/>
              <a:chOff x="803162" y="1625948"/>
              <a:chExt cx="445856" cy="576579"/>
            </a:xfrm>
          </p:grpSpPr>
          <p:sp>
            <p:nvSpPr>
              <p:cNvPr id="3349" name="Google Shape;3349;p58"/>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0" name="Google Shape;3350;p58"/>
              <p:cNvGrpSpPr/>
              <p:nvPr/>
            </p:nvGrpSpPr>
            <p:grpSpPr>
              <a:xfrm>
                <a:off x="1056023" y="1625948"/>
                <a:ext cx="192995" cy="576579"/>
                <a:chOff x="1056023" y="1625948"/>
                <a:chExt cx="192995" cy="576579"/>
              </a:xfrm>
            </p:grpSpPr>
            <p:sp>
              <p:nvSpPr>
                <p:cNvPr id="3351" name="Google Shape;3351;p58"/>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8"/>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58"/>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58"/>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8"/>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56" name="Google Shape;3356;p58"/>
            <p:cNvGrpSpPr/>
            <p:nvPr/>
          </p:nvGrpSpPr>
          <p:grpSpPr>
            <a:xfrm>
              <a:off x="1371406" y="1474292"/>
              <a:ext cx="518475" cy="879487"/>
              <a:chOff x="1398231" y="1474292"/>
              <a:chExt cx="518475" cy="879487"/>
            </a:xfrm>
          </p:grpSpPr>
          <p:grpSp>
            <p:nvGrpSpPr>
              <p:cNvPr id="3357" name="Google Shape;3357;p58"/>
              <p:cNvGrpSpPr/>
              <p:nvPr/>
            </p:nvGrpSpPr>
            <p:grpSpPr>
              <a:xfrm>
                <a:off x="1398231" y="1474292"/>
                <a:ext cx="518475" cy="341643"/>
                <a:chOff x="1398231" y="1474292"/>
                <a:chExt cx="518475" cy="341643"/>
              </a:xfrm>
            </p:grpSpPr>
            <p:sp>
              <p:nvSpPr>
                <p:cNvPr id="3358" name="Google Shape;3358;p58"/>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9" name="Google Shape;3359;p58"/>
                <p:cNvGrpSpPr/>
                <p:nvPr/>
              </p:nvGrpSpPr>
              <p:grpSpPr>
                <a:xfrm>
                  <a:off x="1616453" y="1474292"/>
                  <a:ext cx="300253" cy="341643"/>
                  <a:chOff x="1616453" y="1475379"/>
                  <a:chExt cx="300253" cy="341643"/>
                </a:xfrm>
              </p:grpSpPr>
              <p:sp>
                <p:nvSpPr>
                  <p:cNvPr id="3360" name="Google Shape;3360;p58"/>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58"/>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58"/>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58"/>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58"/>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58"/>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8"/>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7" name="Google Shape;3367;p58"/>
                  <p:cNvGrpSpPr/>
                  <p:nvPr/>
                </p:nvGrpSpPr>
                <p:grpSpPr>
                  <a:xfrm>
                    <a:off x="1839639" y="1475379"/>
                    <a:ext cx="77067" cy="341643"/>
                    <a:chOff x="1839639" y="1475379"/>
                    <a:chExt cx="77067" cy="341643"/>
                  </a:xfrm>
                </p:grpSpPr>
                <p:sp>
                  <p:nvSpPr>
                    <p:cNvPr id="3368" name="Google Shape;3368;p58"/>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58"/>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370" name="Google Shape;3370;p58"/>
              <p:cNvGrpSpPr/>
              <p:nvPr/>
            </p:nvGrpSpPr>
            <p:grpSpPr>
              <a:xfrm>
                <a:off x="1398451" y="2012951"/>
                <a:ext cx="518255" cy="340828"/>
                <a:chOff x="1398451" y="2012951"/>
                <a:chExt cx="518255" cy="340828"/>
              </a:xfrm>
            </p:grpSpPr>
            <p:sp>
              <p:nvSpPr>
                <p:cNvPr id="3371" name="Google Shape;3371;p58"/>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2" name="Google Shape;3372;p58"/>
                <p:cNvGrpSpPr/>
                <p:nvPr/>
              </p:nvGrpSpPr>
              <p:grpSpPr>
                <a:xfrm>
                  <a:off x="1616453" y="2012951"/>
                  <a:ext cx="300253" cy="340828"/>
                  <a:chOff x="1616453" y="2013538"/>
                  <a:chExt cx="300253" cy="340828"/>
                </a:xfrm>
              </p:grpSpPr>
              <p:sp>
                <p:nvSpPr>
                  <p:cNvPr id="3373" name="Google Shape;3373;p58"/>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58"/>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58"/>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58"/>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58"/>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58"/>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58"/>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0" name="Google Shape;3380;p58"/>
                  <p:cNvGrpSpPr/>
                  <p:nvPr/>
                </p:nvGrpSpPr>
                <p:grpSpPr>
                  <a:xfrm>
                    <a:off x="1839639" y="2013538"/>
                    <a:ext cx="77067" cy="340828"/>
                    <a:chOff x="1839639" y="2013538"/>
                    <a:chExt cx="77067" cy="340828"/>
                  </a:xfrm>
                </p:grpSpPr>
                <p:sp>
                  <p:nvSpPr>
                    <p:cNvPr id="3381" name="Google Shape;3381;p58"/>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58"/>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383" name="Google Shape;3383;p58"/>
          <p:cNvGrpSpPr/>
          <p:nvPr/>
        </p:nvGrpSpPr>
        <p:grpSpPr>
          <a:xfrm>
            <a:off x="721126" y="3399508"/>
            <a:ext cx="1368681" cy="682918"/>
            <a:chOff x="724986" y="3605478"/>
            <a:chExt cx="1368681" cy="682918"/>
          </a:xfrm>
        </p:grpSpPr>
        <p:grpSp>
          <p:nvGrpSpPr>
            <p:cNvPr id="3384" name="Google Shape;3384;p58"/>
            <p:cNvGrpSpPr/>
            <p:nvPr/>
          </p:nvGrpSpPr>
          <p:grpSpPr>
            <a:xfrm>
              <a:off x="1289102" y="3823629"/>
              <a:ext cx="240442" cy="250435"/>
              <a:chOff x="-165066" y="3843615"/>
              <a:chExt cx="221259" cy="230455"/>
            </a:xfrm>
          </p:grpSpPr>
          <p:sp>
            <p:nvSpPr>
              <p:cNvPr id="3385" name="Google Shape;3385;p58"/>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58"/>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58"/>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58"/>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58"/>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58"/>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58"/>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58"/>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58"/>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58"/>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58"/>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58"/>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58"/>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58"/>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58"/>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58"/>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58"/>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58"/>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58"/>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58"/>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5" name="Google Shape;3405;p58"/>
            <p:cNvGrpSpPr/>
            <p:nvPr/>
          </p:nvGrpSpPr>
          <p:grpSpPr>
            <a:xfrm>
              <a:off x="724986" y="3605478"/>
              <a:ext cx="1368681" cy="682918"/>
              <a:chOff x="724986" y="3605478"/>
              <a:chExt cx="1368681" cy="682918"/>
            </a:xfrm>
          </p:grpSpPr>
          <p:grpSp>
            <p:nvGrpSpPr>
              <p:cNvPr id="3406" name="Google Shape;3406;p58"/>
              <p:cNvGrpSpPr/>
              <p:nvPr/>
            </p:nvGrpSpPr>
            <p:grpSpPr>
              <a:xfrm>
                <a:off x="1498221" y="4047614"/>
                <a:ext cx="529172" cy="240783"/>
                <a:chOff x="1498221" y="4047614"/>
                <a:chExt cx="529172" cy="240783"/>
              </a:xfrm>
            </p:grpSpPr>
            <p:grpSp>
              <p:nvGrpSpPr>
                <p:cNvPr id="3407" name="Google Shape;3407;p58"/>
                <p:cNvGrpSpPr/>
                <p:nvPr/>
              </p:nvGrpSpPr>
              <p:grpSpPr>
                <a:xfrm>
                  <a:off x="1826655" y="4224370"/>
                  <a:ext cx="200738" cy="25631"/>
                  <a:chOff x="1826655" y="4224370"/>
                  <a:chExt cx="200738" cy="25631"/>
                </a:xfrm>
              </p:grpSpPr>
              <p:sp>
                <p:nvSpPr>
                  <p:cNvPr id="3408" name="Google Shape;3408;p58"/>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58"/>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0" name="Google Shape;3410;p58"/>
                <p:cNvGrpSpPr/>
                <p:nvPr/>
              </p:nvGrpSpPr>
              <p:grpSpPr>
                <a:xfrm>
                  <a:off x="1498221" y="4047614"/>
                  <a:ext cx="328444" cy="240783"/>
                  <a:chOff x="1498221" y="4047614"/>
                  <a:chExt cx="328444" cy="240783"/>
                </a:xfrm>
              </p:grpSpPr>
              <p:sp>
                <p:nvSpPr>
                  <p:cNvPr id="3411" name="Google Shape;3411;p58"/>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2" name="Google Shape;3412;p58"/>
                  <p:cNvGrpSpPr/>
                  <p:nvPr/>
                </p:nvGrpSpPr>
                <p:grpSpPr>
                  <a:xfrm>
                    <a:off x="1498221" y="4047614"/>
                    <a:ext cx="150566" cy="190416"/>
                    <a:chOff x="1498221" y="4047614"/>
                    <a:chExt cx="150566" cy="190416"/>
                  </a:xfrm>
                </p:grpSpPr>
                <p:sp>
                  <p:nvSpPr>
                    <p:cNvPr id="3413" name="Google Shape;3413;p58"/>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58"/>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415" name="Google Shape;3415;p58"/>
              <p:cNvGrpSpPr/>
              <p:nvPr/>
            </p:nvGrpSpPr>
            <p:grpSpPr>
              <a:xfrm>
                <a:off x="1560718" y="3800594"/>
                <a:ext cx="532948" cy="302090"/>
                <a:chOff x="1560718" y="3800594"/>
                <a:chExt cx="532948" cy="302090"/>
              </a:xfrm>
            </p:grpSpPr>
            <p:grpSp>
              <p:nvGrpSpPr>
                <p:cNvPr id="3416" name="Google Shape;3416;p58"/>
                <p:cNvGrpSpPr/>
                <p:nvPr/>
              </p:nvGrpSpPr>
              <p:grpSpPr>
                <a:xfrm>
                  <a:off x="1912179" y="3827344"/>
                  <a:ext cx="181487" cy="25631"/>
                  <a:chOff x="1912179" y="3827344"/>
                  <a:chExt cx="181487" cy="25631"/>
                </a:xfrm>
              </p:grpSpPr>
              <p:sp>
                <p:nvSpPr>
                  <p:cNvPr id="3417" name="Google Shape;3417;p58"/>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58"/>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9" name="Google Shape;3419;p58"/>
                <p:cNvGrpSpPr/>
                <p:nvPr/>
              </p:nvGrpSpPr>
              <p:grpSpPr>
                <a:xfrm>
                  <a:off x="1912179" y="4044505"/>
                  <a:ext cx="181487" cy="25622"/>
                  <a:chOff x="1912179" y="4044506"/>
                  <a:chExt cx="181487" cy="25622"/>
                </a:xfrm>
              </p:grpSpPr>
              <p:sp>
                <p:nvSpPr>
                  <p:cNvPr id="3420" name="Google Shape;3420;p58"/>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58"/>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2" name="Google Shape;3422;p58"/>
                <p:cNvGrpSpPr/>
                <p:nvPr/>
              </p:nvGrpSpPr>
              <p:grpSpPr>
                <a:xfrm>
                  <a:off x="1560718" y="3800594"/>
                  <a:ext cx="351472" cy="302090"/>
                  <a:chOff x="1560718" y="3800594"/>
                  <a:chExt cx="351472" cy="302090"/>
                </a:xfrm>
              </p:grpSpPr>
              <p:grpSp>
                <p:nvGrpSpPr>
                  <p:cNvPr id="3423" name="Google Shape;3423;p58"/>
                  <p:cNvGrpSpPr/>
                  <p:nvPr/>
                </p:nvGrpSpPr>
                <p:grpSpPr>
                  <a:xfrm>
                    <a:off x="1560718" y="3842857"/>
                    <a:ext cx="173586" cy="217131"/>
                    <a:chOff x="1560718" y="3842857"/>
                    <a:chExt cx="173586" cy="217131"/>
                  </a:xfrm>
                </p:grpSpPr>
                <p:sp>
                  <p:nvSpPr>
                    <p:cNvPr id="3424" name="Google Shape;3424;p58"/>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58"/>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58"/>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7" name="Google Shape;3427;p58"/>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58"/>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429" name="Google Shape;3429;p58"/>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0" name="Google Shape;3430;p58"/>
              <p:cNvGrpSpPr/>
              <p:nvPr/>
            </p:nvGrpSpPr>
            <p:grpSpPr>
              <a:xfrm>
                <a:off x="785350" y="3605478"/>
                <a:ext cx="535311" cy="249245"/>
                <a:chOff x="785350" y="3605478"/>
                <a:chExt cx="535311" cy="249245"/>
              </a:xfrm>
            </p:grpSpPr>
            <p:grpSp>
              <p:nvGrpSpPr>
                <p:cNvPr id="3431" name="Google Shape;3431;p58"/>
                <p:cNvGrpSpPr/>
                <p:nvPr/>
              </p:nvGrpSpPr>
              <p:grpSpPr>
                <a:xfrm>
                  <a:off x="785350" y="3605478"/>
                  <a:ext cx="376191" cy="102736"/>
                  <a:chOff x="785350" y="3605478"/>
                  <a:chExt cx="376191" cy="102736"/>
                </a:xfrm>
              </p:grpSpPr>
              <p:sp>
                <p:nvSpPr>
                  <p:cNvPr id="3432" name="Google Shape;3432;p58"/>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58"/>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58"/>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5" name="Google Shape;3435;p58"/>
                <p:cNvGrpSpPr/>
                <p:nvPr/>
              </p:nvGrpSpPr>
              <p:grpSpPr>
                <a:xfrm>
                  <a:off x="1161530" y="3655851"/>
                  <a:ext cx="159131" cy="198872"/>
                  <a:chOff x="1161530" y="3655851"/>
                  <a:chExt cx="159131" cy="198872"/>
                </a:xfrm>
              </p:grpSpPr>
              <p:sp>
                <p:nvSpPr>
                  <p:cNvPr id="3436" name="Google Shape;3436;p58"/>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58"/>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38" name="Google Shape;3438;p58"/>
              <p:cNvGrpSpPr/>
              <p:nvPr/>
            </p:nvGrpSpPr>
            <p:grpSpPr>
              <a:xfrm>
                <a:off x="785350" y="4047614"/>
                <a:ext cx="535311" cy="240783"/>
                <a:chOff x="785350" y="4047614"/>
                <a:chExt cx="535311" cy="240783"/>
              </a:xfrm>
            </p:grpSpPr>
            <p:grpSp>
              <p:nvGrpSpPr>
                <p:cNvPr id="3439" name="Google Shape;3439;p58"/>
                <p:cNvGrpSpPr/>
                <p:nvPr/>
              </p:nvGrpSpPr>
              <p:grpSpPr>
                <a:xfrm>
                  <a:off x="1161636" y="4047614"/>
                  <a:ext cx="159025" cy="190415"/>
                  <a:chOff x="1161636" y="4047614"/>
                  <a:chExt cx="159025" cy="190415"/>
                </a:xfrm>
              </p:grpSpPr>
              <p:sp>
                <p:nvSpPr>
                  <p:cNvPr id="3440" name="Google Shape;3440;p58"/>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58"/>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2" name="Google Shape;3442;p58"/>
                <p:cNvGrpSpPr/>
                <p:nvPr/>
              </p:nvGrpSpPr>
              <p:grpSpPr>
                <a:xfrm>
                  <a:off x="785350" y="4185661"/>
                  <a:ext cx="376191" cy="102736"/>
                  <a:chOff x="785350" y="4185661"/>
                  <a:chExt cx="376191" cy="102736"/>
                </a:xfrm>
              </p:grpSpPr>
              <p:sp>
                <p:nvSpPr>
                  <p:cNvPr id="3443" name="Google Shape;3443;p58"/>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58"/>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58"/>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46" name="Google Shape;3446;p58"/>
              <p:cNvGrpSpPr/>
              <p:nvPr/>
            </p:nvGrpSpPr>
            <p:grpSpPr>
              <a:xfrm>
                <a:off x="1501054" y="3605478"/>
                <a:ext cx="526340" cy="249240"/>
                <a:chOff x="1501054" y="3605478"/>
                <a:chExt cx="526340" cy="249240"/>
              </a:xfrm>
            </p:grpSpPr>
            <p:grpSp>
              <p:nvGrpSpPr>
                <p:cNvPr id="3447" name="Google Shape;3447;p58"/>
                <p:cNvGrpSpPr/>
                <p:nvPr/>
              </p:nvGrpSpPr>
              <p:grpSpPr>
                <a:xfrm>
                  <a:off x="1834208" y="3643867"/>
                  <a:ext cx="193185" cy="25622"/>
                  <a:chOff x="1834208" y="3643867"/>
                  <a:chExt cx="193185" cy="25622"/>
                </a:xfrm>
              </p:grpSpPr>
              <p:sp>
                <p:nvSpPr>
                  <p:cNvPr id="3448" name="Google Shape;3448;p58"/>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58"/>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0" name="Google Shape;3450;p58"/>
                <p:cNvGrpSpPr/>
                <p:nvPr/>
              </p:nvGrpSpPr>
              <p:grpSpPr>
                <a:xfrm>
                  <a:off x="1501054" y="3605478"/>
                  <a:ext cx="333165" cy="249240"/>
                  <a:chOff x="1501054" y="3605478"/>
                  <a:chExt cx="333165" cy="249240"/>
                </a:xfrm>
              </p:grpSpPr>
              <p:sp>
                <p:nvSpPr>
                  <p:cNvPr id="3451" name="Google Shape;3451;p58"/>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2" name="Google Shape;3452;p58"/>
                  <p:cNvGrpSpPr/>
                  <p:nvPr/>
                </p:nvGrpSpPr>
                <p:grpSpPr>
                  <a:xfrm>
                    <a:off x="1501054" y="3655851"/>
                    <a:ext cx="155286" cy="198867"/>
                    <a:chOff x="1501054" y="3655851"/>
                    <a:chExt cx="155286" cy="198867"/>
                  </a:xfrm>
                </p:grpSpPr>
                <p:sp>
                  <p:nvSpPr>
                    <p:cNvPr id="3453" name="Google Shape;3453;p58"/>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58"/>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455" name="Google Shape;3455;p58"/>
              <p:cNvGrpSpPr/>
              <p:nvPr/>
            </p:nvGrpSpPr>
            <p:grpSpPr>
              <a:xfrm>
                <a:off x="724986" y="3800594"/>
                <a:ext cx="532950" cy="302090"/>
                <a:chOff x="724986" y="3800594"/>
                <a:chExt cx="532950" cy="302090"/>
              </a:xfrm>
            </p:grpSpPr>
            <p:grpSp>
              <p:nvGrpSpPr>
                <p:cNvPr id="3456" name="Google Shape;3456;p58"/>
                <p:cNvGrpSpPr/>
                <p:nvPr/>
              </p:nvGrpSpPr>
              <p:grpSpPr>
                <a:xfrm>
                  <a:off x="724986" y="4044367"/>
                  <a:ext cx="181314" cy="25626"/>
                  <a:chOff x="724986" y="4044367"/>
                  <a:chExt cx="181314" cy="25626"/>
                </a:xfrm>
              </p:grpSpPr>
              <p:sp>
                <p:nvSpPr>
                  <p:cNvPr id="3457" name="Google Shape;3457;p58"/>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58"/>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9" name="Google Shape;3459;p58"/>
                <p:cNvGrpSpPr/>
                <p:nvPr/>
              </p:nvGrpSpPr>
              <p:grpSpPr>
                <a:xfrm>
                  <a:off x="906290" y="3800594"/>
                  <a:ext cx="351646" cy="302090"/>
                  <a:chOff x="906290" y="3800594"/>
                  <a:chExt cx="351646" cy="302090"/>
                </a:xfrm>
              </p:grpSpPr>
              <p:grpSp>
                <p:nvGrpSpPr>
                  <p:cNvPr id="3460" name="Google Shape;3460;p58"/>
                  <p:cNvGrpSpPr/>
                  <p:nvPr/>
                </p:nvGrpSpPr>
                <p:grpSpPr>
                  <a:xfrm>
                    <a:off x="1084172" y="3842857"/>
                    <a:ext cx="173764" cy="217131"/>
                    <a:chOff x="1084172" y="3842857"/>
                    <a:chExt cx="173764" cy="217131"/>
                  </a:xfrm>
                </p:grpSpPr>
                <p:grpSp>
                  <p:nvGrpSpPr>
                    <p:cNvPr id="3461" name="Google Shape;3461;p58"/>
                    <p:cNvGrpSpPr/>
                    <p:nvPr/>
                  </p:nvGrpSpPr>
                  <p:grpSpPr>
                    <a:xfrm>
                      <a:off x="1156862" y="3936509"/>
                      <a:ext cx="101073" cy="25622"/>
                      <a:chOff x="1156862" y="3936509"/>
                      <a:chExt cx="101073" cy="25622"/>
                    </a:xfrm>
                  </p:grpSpPr>
                  <p:sp>
                    <p:nvSpPr>
                      <p:cNvPr id="3462" name="Google Shape;3462;p58"/>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58"/>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4" name="Google Shape;3464;p58"/>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5" name="Google Shape;3465;p58"/>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58"/>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7" name="Google Shape;3467;p58"/>
                <p:cNvGrpSpPr/>
                <p:nvPr/>
              </p:nvGrpSpPr>
              <p:grpSpPr>
                <a:xfrm>
                  <a:off x="724986" y="3830189"/>
                  <a:ext cx="189533" cy="25626"/>
                  <a:chOff x="724986" y="3830189"/>
                  <a:chExt cx="189533" cy="25626"/>
                </a:xfrm>
              </p:grpSpPr>
              <p:sp>
                <p:nvSpPr>
                  <p:cNvPr id="3468" name="Google Shape;3468;p58"/>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58"/>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3470" name="Google Shape;3470;p58"/>
          <p:cNvGrpSpPr/>
          <p:nvPr/>
        </p:nvGrpSpPr>
        <p:grpSpPr>
          <a:xfrm>
            <a:off x="2249438" y="2249669"/>
            <a:ext cx="948701" cy="935378"/>
            <a:chOff x="2253298" y="2428317"/>
            <a:chExt cx="948701" cy="935378"/>
          </a:xfrm>
        </p:grpSpPr>
        <p:sp>
          <p:nvSpPr>
            <p:cNvPr id="3471" name="Google Shape;3471;p58"/>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58"/>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58"/>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58"/>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58"/>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8"/>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58"/>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58"/>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58"/>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58"/>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58"/>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58"/>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58"/>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58"/>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58"/>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58"/>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58"/>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58"/>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58"/>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58"/>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58"/>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58"/>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58"/>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58"/>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58"/>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58"/>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58"/>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58"/>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58"/>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58"/>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58"/>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58"/>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58"/>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267" name="Google Shape;267;p32"/>
          <p:cNvSpPr txBox="1"/>
          <p:nvPr>
            <p:ph idx="2" type="title"/>
          </p:nvPr>
        </p:nvSpPr>
        <p:spPr>
          <a:xfrm>
            <a:off x="1194508" y="1723100"/>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68" name="Google Shape;268;p32"/>
          <p:cNvSpPr txBox="1"/>
          <p:nvPr>
            <p:ph idx="3" type="title"/>
          </p:nvPr>
        </p:nvSpPr>
        <p:spPr>
          <a:xfrm>
            <a:off x="4789283" y="1723100"/>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269" name="Google Shape;269;p32"/>
          <p:cNvSpPr txBox="1"/>
          <p:nvPr>
            <p:ph idx="4" type="title"/>
          </p:nvPr>
        </p:nvSpPr>
        <p:spPr>
          <a:xfrm>
            <a:off x="1194508" y="2728850"/>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270" name="Google Shape;270;p32"/>
          <p:cNvSpPr txBox="1"/>
          <p:nvPr>
            <p:ph idx="5" type="title"/>
          </p:nvPr>
        </p:nvSpPr>
        <p:spPr>
          <a:xfrm>
            <a:off x="4789283" y="2728850"/>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271" name="Google Shape;271;p32"/>
          <p:cNvSpPr txBox="1"/>
          <p:nvPr>
            <p:ph idx="6" type="title"/>
          </p:nvPr>
        </p:nvSpPr>
        <p:spPr>
          <a:xfrm>
            <a:off x="1194508" y="3734600"/>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272" name="Google Shape;272;p32"/>
          <p:cNvSpPr txBox="1"/>
          <p:nvPr>
            <p:ph idx="7" type="title"/>
          </p:nvPr>
        </p:nvSpPr>
        <p:spPr>
          <a:xfrm>
            <a:off x="4789283" y="3734600"/>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273" name="Google Shape;273;p32"/>
          <p:cNvSpPr txBox="1"/>
          <p:nvPr>
            <p:ph idx="1" type="subTitle"/>
          </p:nvPr>
        </p:nvSpPr>
        <p:spPr>
          <a:xfrm>
            <a:off x="1929220" y="1723100"/>
            <a:ext cx="24255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OBJECTIVES</a:t>
            </a:r>
            <a:endParaRPr/>
          </a:p>
        </p:txBody>
      </p:sp>
      <p:sp>
        <p:nvSpPr>
          <p:cNvPr id="274" name="Google Shape;274;p32"/>
          <p:cNvSpPr txBox="1"/>
          <p:nvPr>
            <p:ph idx="8" type="subTitle"/>
          </p:nvPr>
        </p:nvSpPr>
        <p:spPr>
          <a:xfrm>
            <a:off x="1929220" y="2728850"/>
            <a:ext cx="24255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275" name="Google Shape;275;p32"/>
          <p:cNvSpPr txBox="1"/>
          <p:nvPr>
            <p:ph idx="9" type="subTitle"/>
          </p:nvPr>
        </p:nvSpPr>
        <p:spPr>
          <a:xfrm>
            <a:off x="1929220" y="3734600"/>
            <a:ext cx="24255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BUDGET</a:t>
            </a:r>
            <a:endParaRPr/>
          </a:p>
        </p:txBody>
      </p:sp>
      <p:sp>
        <p:nvSpPr>
          <p:cNvPr id="276" name="Google Shape;276;p32"/>
          <p:cNvSpPr txBox="1"/>
          <p:nvPr>
            <p:ph idx="13" type="subTitle"/>
          </p:nvPr>
        </p:nvSpPr>
        <p:spPr>
          <a:xfrm>
            <a:off x="5523992" y="1723100"/>
            <a:ext cx="24255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SOLUTIONS</a:t>
            </a:r>
            <a:endParaRPr/>
          </a:p>
        </p:txBody>
      </p:sp>
      <p:sp>
        <p:nvSpPr>
          <p:cNvPr id="277" name="Google Shape;277;p32"/>
          <p:cNvSpPr txBox="1"/>
          <p:nvPr>
            <p:ph idx="14" type="subTitle"/>
          </p:nvPr>
        </p:nvSpPr>
        <p:spPr>
          <a:xfrm>
            <a:off x="5523992" y="2728850"/>
            <a:ext cx="24255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COMMUNICATION PLAN</a:t>
            </a:r>
            <a:endParaRPr/>
          </a:p>
        </p:txBody>
      </p:sp>
      <p:sp>
        <p:nvSpPr>
          <p:cNvPr id="278" name="Google Shape;278;p32"/>
          <p:cNvSpPr txBox="1"/>
          <p:nvPr>
            <p:ph idx="15" type="subTitle"/>
          </p:nvPr>
        </p:nvSpPr>
        <p:spPr>
          <a:xfrm>
            <a:off x="5523992" y="3734600"/>
            <a:ext cx="24255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7" name="Shape 3507"/>
        <p:cNvGrpSpPr/>
        <p:nvPr/>
      </p:nvGrpSpPr>
      <p:grpSpPr>
        <a:xfrm>
          <a:off x="0" y="0"/>
          <a:ext cx="0" cy="0"/>
          <a:chOff x="0" y="0"/>
          <a:chExt cx="0" cy="0"/>
        </a:xfrm>
      </p:grpSpPr>
      <p:grpSp>
        <p:nvGrpSpPr>
          <p:cNvPr id="3508" name="Google Shape;3508;p59"/>
          <p:cNvGrpSpPr/>
          <p:nvPr/>
        </p:nvGrpSpPr>
        <p:grpSpPr>
          <a:xfrm>
            <a:off x="3339745" y="952988"/>
            <a:ext cx="2363393" cy="1017867"/>
            <a:chOff x="3292400" y="1219146"/>
            <a:chExt cx="2615240" cy="1110239"/>
          </a:xfrm>
        </p:grpSpPr>
        <p:sp>
          <p:nvSpPr>
            <p:cNvPr id="3509" name="Google Shape;3509;p59"/>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3510" name="Google Shape;3510;p59"/>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511" name="Google Shape;3511;p59"/>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3512" name="Google Shape;3512;p59"/>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3513" name="Google Shape;3513;p59"/>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3514" name="Google Shape;3514;p59"/>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3515" name="Google Shape;3515;p59"/>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3516" name="Google Shape;3516;p59"/>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3517" name="Google Shape;3517;p59"/>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3518" name="Google Shape;3518;p59"/>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3519" name="Google Shape;3519;p59"/>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520" name="Google Shape;3520;p59"/>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521" name="Google Shape;3521;p59"/>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522" name="Google Shape;3522;p59"/>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523" name="Google Shape;3523;p59"/>
            <p:cNvGrpSpPr/>
            <p:nvPr/>
          </p:nvGrpSpPr>
          <p:grpSpPr>
            <a:xfrm>
              <a:off x="3748438" y="1378608"/>
              <a:ext cx="2159202" cy="903971"/>
              <a:chOff x="1683525" y="2179850"/>
              <a:chExt cx="4519050" cy="2134525"/>
            </a:xfrm>
          </p:grpSpPr>
          <p:sp>
            <p:nvSpPr>
              <p:cNvPr id="3524" name="Google Shape;3524;p59"/>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525" name="Google Shape;3525;p59"/>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526" name="Google Shape;3526;p59"/>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527" name="Google Shape;3527;p59"/>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528" name="Google Shape;3528;p59"/>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529" name="Google Shape;3529;p59"/>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530" name="Google Shape;3530;p59"/>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531" name="Google Shape;3531;p59"/>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532" name="Google Shape;3532;p59"/>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533" name="Google Shape;3533;p59"/>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534" name="Google Shape;3534;p59"/>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535" name="Google Shape;3535;p59"/>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3536" name="Google Shape;3536;p59"/>
          <p:cNvGraphicFramePr/>
          <p:nvPr/>
        </p:nvGraphicFramePr>
        <p:xfrm>
          <a:off x="5935838" y="2130461"/>
          <a:ext cx="3000000" cy="3000000"/>
        </p:xfrm>
        <a:graphic>
          <a:graphicData uri="http://schemas.openxmlformats.org/drawingml/2006/table">
            <a:tbl>
              <a:tblPr>
                <a:noFill/>
                <a:tableStyleId>{D3E886AF-F7EB-461E-B9CF-B56FE10F1104}</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3537" name="Google Shape;3537;p59"/>
          <p:cNvGrpSpPr/>
          <p:nvPr/>
        </p:nvGrpSpPr>
        <p:grpSpPr>
          <a:xfrm>
            <a:off x="5935948" y="3189058"/>
            <a:ext cx="2496964" cy="1001454"/>
            <a:chOff x="1919611" y="789980"/>
            <a:chExt cx="1474179" cy="606868"/>
          </a:xfrm>
        </p:grpSpPr>
        <p:cxnSp>
          <p:nvCxnSpPr>
            <p:cNvPr id="3538" name="Google Shape;3538;p59"/>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539" name="Google Shape;3539;p59"/>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540" name="Google Shape;3540;p59"/>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3541" name="Google Shape;3541;p59"/>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3542" name="Google Shape;3542;p59"/>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3543" name="Google Shape;3543;p59"/>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3544" name="Google Shape;3544;p59"/>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3545" name="Google Shape;3545;p59"/>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59"/>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9"/>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59"/>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59"/>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59"/>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9"/>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3552" name="Google Shape;3552;p59"/>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553" name="Google Shape;3553;p59"/>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554" name="Google Shape;3554;p59"/>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5" name="Google Shape;3555;p59"/>
          <p:cNvGrpSpPr/>
          <p:nvPr/>
        </p:nvGrpSpPr>
        <p:grpSpPr>
          <a:xfrm>
            <a:off x="712562" y="998017"/>
            <a:ext cx="2394370" cy="976502"/>
            <a:chOff x="749309" y="1112739"/>
            <a:chExt cx="2371603" cy="976502"/>
          </a:xfrm>
        </p:grpSpPr>
        <p:sp>
          <p:nvSpPr>
            <p:cNvPr id="3556" name="Google Shape;3556;p59"/>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59"/>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59"/>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59"/>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59"/>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9"/>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9"/>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9"/>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59"/>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59"/>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59"/>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59"/>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59"/>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59"/>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59"/>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59"/>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59"/>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59"/>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59"/>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9"/>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59"/>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9"/>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9"/>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59"/>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59"/>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59"/>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59"/>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59"/>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59"/>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59"/>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59"/>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59"/>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3588" name="Google Shape;3588;p59"/>
          <p:cNvGraphicFramePr/>
          <p:nvPr/>
        </p:nvGraphicFramePr>
        <p:xfrm>
          <a:off x="5935863" y="996311"/>
          <a:ext cx="3000000" cy="3000000"/>
        </p:xfrm>
        <a:graphic>
          <a:graphicData uri="http://schemas.openxmlformats.org/drawingml/2006/table">
            <a:tbl>
              <a:tblPr>
                <a:noFill/>
                <a:tableStyleId>{D3E886AF-F7EB-461E-B9CF-B56FE10F1104}</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3589" name="Google Shape;3589;p59"/>
          <p:cNvGraphicFramePr/>
          <p:nvPr/>
        </p:nvGraphicFramePr>
        <p:xfrm>
          <a:off x="3342575" y="2130461"/>
          <a:ext cx="3000000" cy="3000000"/>
        </p:xfrm>
        <a:graphic>
          <a:graphicData uri="http://schemas.openxmlformats.org/drawingml/2006/table">
            <a:tbl>
              <a:tblPr>
                <a:noFill/>
                <a:tableStyleId>{D3E886AF-F7EB-461E-B9CF-B56FE10F1104}</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590" name="Google Shape;3590;p59"/>
          <p:cNvGrpSpPr/>
          <p:nvPr/>
        </p:nvGrpSpPr>
        <p:grpSpPr>
          <a:xfrm>
            <a:off x="4086505" y="2517104"/>
            <a:ext cx="1517436" cy="74460"/>
            <a:chOff x="3980086" y="2804397"/>
            <a:chExt cx="1227600" cy="66900"/>
          </a:xfrm>
        </p:grpSpPr>
        <p:sp>
          <p:nvSpPr>
            <p:cNvPr id="3591" name="Google Shape;3591;p5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5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3" name="Google Shape;3593;p59"/>
          <p:cNvGrpSpPr/>
          <p:nvPr/>
        </p:nvGrpSpPr>
        <p:grpSpPr>
          <a:xfrm>
            <a:off x="4711569" y="2809692"/>
            <a:ext cx="892956" cy="74460"/>
            <a:chOff x="3980086" y="2804397"/>
            <a:chExt cx="1227600" cy="66900"/>
          </a:xfrm>
        </p:grpSpPr>
        <p:sp>
          <p:nvSpPr>
            <p:cNvPr id="3594" name="Google Shape;3594;p5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5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6" name="Google Shape;3596;p59"/>
          <p:cNvGrpSpPr/>
          <p:nvPr/>
        </p:nvGrpSpPr>
        <p:grpSpPr>
          <a:xfrm>
            <a:off x="3344661" y="3168575"/>
            <a:ext cx="2363244" cy="1005943"/>
            <a:chOff x="3358415" y="3361302"/>
            <a:chExt cx="2363244" cy="1024695"/>
          </a:xfrm>
        </p:grpSpPr>
        <p:grpSp>
          <p:nvGrpSpPr>
            <p:cNvPr id="3597" name="Google Shape;3597;p59"/>
            <p:cNvGrpSpPr/>
            <p:nvPr/>
          </p:nvGrpSpPr>
          <p:grpSpPr>
            <a:xfrm>
              <a:off x="3358415" y="3361302"/>
              <a:ext cx="441300" cy="1024695"/>
              <a:chOff x="3358415" y="3361302"/>
              <a:chExt cx="441300" cy="1024695"/>
            </a:xfrm>
          </p:grpSpPr>
          <p:sp>
            <p:nvSpPr>
              <p:cNvPr id="3598" name="Google Shape;3598;p59"/>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59"/>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59"/>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59"/>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59"/>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59"/>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4" name="Google Shape;3604;p59"/>
            <p:cNvGrpSpPr/>
            <p:nvPr/>
          </p:nvGrpSpPr>
          <p:grpSpPr>
            <a:xfrm>
              <a:off x="3838901" y="3361302"/>
              <a:ext cx="441300" cy="1024695"/>
              <a:chOff x="3838901" y="3361302"/>
              <a:chExt cx="441300" cy="1024695"/>
            </a:xfrm>
          </p:grpSpPr>
          <p:sp>
            <p:nvSpPr>
              <p:cNvPr id="3605" name="Google Shape;3605;p59"/>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59"/>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59"/>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59"/>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59"/>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59"/>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1" name="Google Shape;3611;p59"/>
            <p:cNvGrpSpPr/>
            <p:nvPr/>
          </p:nvGrpSpPr>
          <p:grpSpPr>
            <a:xfrm>
              <a:off x="4319387" y="3361302"/>
              <a:ext cx="441300" cy="1024695"/>
              <a:chOff x="4319387" y="3361302"/>
              <a:chExt cx="441300" cy="1024695"/>
            </a:xfrm>
          </p:grpSpPr>
          <p:sp>
            <p:nvSpPr>
              <p:cNvPr id="3612" name="Google Shape;3612;p59"/>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59"/>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59"/>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59"/>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59"/>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59"/>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8" name="Google Shape;3618;p59"/>
            <p:cNvGrpSpPr/>
            <p:nvPr/>
          </p:nvGrpSpPr>
          <p:grpSpPr>
            <a:xfrm>
              <a:off x="4799873" y="3361302"/>
              <a:ext cx="441300" cy="1024695"/>
              <a:chOff x="4799873" y="3361302"/>
              <a:chExt cx="441300" cy="1024695"/>
            </a:xfrm>
          </p:grpSpPr>
          <p:sp>
            <p:nvSpPr>
              <p:cNvPr id="3619" name="Google Shape;3619;p59"/>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59"/>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59"/>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59"/>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59"/>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59"/>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5" name="Google Shape;3625;p59"/>
            <p:cNvGrpSpPr/>
            <p:nvPr/>
          </p:nvGrpSpPr>
          <p:grpSpPr>
            <a:xfrm>
              <a:off x="5280360" y="3361302"/>
              <a:ext cx="441300" cy="1024695"/>
              <a:chOff x="5280360" y="3361302"/>
              <a:chExt cx="441300" cy="1024695"/>
            </a:xfrm>
          </p:grpSpPr>
          <p:sp>
            <p:nvSpPr>
              <p:cNvPr id="3626" name="Google Shape;3626;p59"/>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59"/>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59"/>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59"/>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59"/>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59"/>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3632" name="Google Shape;3632;p59"/>
          <p:cNvGraphicFramePr/>
          <p:nvPr/>
        </p:nvGraphicFramePr>
        <p:xfrm>
          <a:off x="711088" y="2130461"/>
          <a:ext cx="3000000" cy="3000000"/>
        </p:xfrm>
        <a:graphic>
          <a:graphicData uri="http://schemas.openxmlformats.org/drawingml/2006/table">
            <a:tbl>
              <a:tblPr>
                <a:noFill/>
                <a:tableStyleId>{D3E886AF-F7EB-461E-B9CF-B56FE10F1104}</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633" name="Google Shape;3633;p59"/>
          <p:cNvGrpSpPr/>
          <p:nvPr/>
        </p:nvGrpSpPr>
        <p:grpSpPr>
          <a:xfrm>
            <a:off x="712613" y="3180186"/>
            <a:ext cx="2403614" cy="1005900"/>
            <a:chOff x="726450" y="3372825"/>
            <a:chExt cx="2403614" cy="1005900"/>
          </a:xfrm>
        </p:grpSpPr>
        <p:grpSp>
          <p:nvGrpSpPr>
            <p:cNvPr id="3634" name="Google Shape;3634;p59"/>
            <p:cNvGrpSpPr/>
            <p:nvPr/>
          </p:nvGrpSpPr>
          <p:grpSpPr>
            <a:xfrm>
              <a:off x="726450" y="3696000"/>
              <a:ext cx="2403614" cy="500898"/>
              <a:chOff x="726450" y="3696000"/>
              <a:chExt cx="2403614" cy="500898"/>
            </a:xfrm>
          </p:grpSpPr>
          <p:sp>
            <p:nvSpPr>
              <p:cNvPr id="3635" name="Google Shape;3635;p59"/>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636" name="Google Shape;3636;p59"/>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637" name="Google Shape;3637;p59"/>
            <p:cNvGrpSpPr/>
            <p:nvPr/>
          </p:nvGrpSpPr>
          <p:grpSpPr>
            <a:xfrm>
              <a:off x="1348050" y="3372825"/>
              <a:ext cx="1720425" cy="1005900"/>
              <a:chOff x="1348050" y="3372825"/>
              <a:chExt cx="1720425" cy="1005900"/>
            </a:xfrm>
          </p:grpSpPr>
          <p:sp>
            <p:nvSpPr>
              <p:cNvPr id="3638" name="Google Shape;3638;p59"/>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639" name="Google Shape;3639;p59"/>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640" name="Google Shape;3640;p59"/>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641" name="Google Shape;3641;p59"/>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642" name="Google Shape;3642;p59"/>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643" name="Google Shape;3643;p59"/>
            <p:cNvGrpSpPr/>
            <p:nvPr/>
          </p:nvGrpSpPr>
          <p:grpSpPr>
            <a:xfrm>
              <a:off x="1455707" y="3731058"/>
              <a:ext cx="1491150" cy="417657"/>
              <a:chOff x="1455707" y="3731058"/>
              <a:chExt cx="1491150" cy="417657"/>
            </a:xfrm>
          </p:grpSpPr>
          <p:grpSp>
            <p:nvGrpSpPr>
              <p:cNvPr id="3644" name="Google Shape;3644;p59"/>
              <p:cNvGrpSpPr/>
              <p:nvPr/>
            </p:nvGrpSpPr>
            <p:grpSpPr>
              <a:xfrm>
                <a:off x="1472938" y="3745828"/>
                <a:ext cx="72126" cy="53788"/>
                <a:chOff x="1472938" y="3745828"/>
                <a:chExt cx="72126" cy="53788"/>
              </a:xfrm>
            </p:grpSpPr>
            <p:sp>
              <p:nvSpPr>
                <p:cNvPr id="3645" name="Google Shape;3645;p59"/>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59"/>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7" name="Google Shape;3647;p59"/>
              <p:cNvGrpSpPr/>
              <p:nvPr/>
            </p:nvGrpSpPr>
            <p:grpSpPr>
              <a:xfrm>
                <a:off x="1819181" y="4089633"/>
                <a:ext cx="72126" cy="53788"/>
                <a:chOff x="1819181" y="4089633"/>
                <a:chExt cx="72126" cy="53788"/>
              </a:xfrm>
            </p:grpSpPr>
            <p:sp>
              <p:nvSpPr>
                <p:cNvPr id="3648" name="Google Shape;3648;p59"/>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59"/>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0" name="Google Shape;3650;p59"/>
              <p:cNvGrpSpPr/>
              <p:nvPr/>
            </p:nvGrpSpPr>
            <p:grpSpPr>
              <a:xfrm>
                <a:off x="1455707" y="4084171"/>
                <a:ext cx="64321" cy="64544"/>
                <a:chOff x="1455707" y="4084171"/>
                <a:chExt cx="64321" cy="64544"/>
              </a:xfrm>
            </p:grpSpPr>
            <p:sp>
              <p:nvSpPr>
                <p:cNvPr id="3651" name="Google Shape;3651;p59"/>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59"/>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3" name="Google Shape;3653;p59"/>
              <p:cNvGrpSpPr/>
              <p:nvPr/>
            </p:nvGrpSpPr>
            <p:grpSpPr>
              <a:xfrm>
                <a:off x="1818610" y="3731058"/>
                <a:ext cx="64321" cy="64544"/>
                <a:chOff x="1818610" y="3731058"/>
                <a:chExt cx="64321" cy="64544"/>
              </a:xfrm>
            </p:grpSpPr>
            <p:sp>
              <p:nvSpPr>
                <p:cNvPr id="3654" name="Google Shape;3654;p59"/>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59"/>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6" name="Google Shape;3656;p59"/>
              <p:cNvGrpSpPr/>
              <p:nvPr/>
            </p:nvGrpSpPr>
            <p:grpSpPr>
              <a:xfrm>
                <a:off x="2172491" y="4089633"/>
                <a:ext cx="72126" cy="53788"/>
                <a:chOff x="2172491" y="4089633"/>
                <a:chExt cx="72126" cy="53788"/>
              </a:xfrm>
            </p:grpSpPr>
            <p:sp>
              <p:nvSpPr>
                <p:cNvPr id="3657" name="Google Shape;3657;p59"/>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59"/>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9" name="Google Shape;3659;p59"/>
              <p:cNvGrpSpPr/>
              <p:nvPr/>
            </p:nvGrpSpPr>
            <p:grpSpPr>
              <a:xfrm>
                <a:off x="2171920" y="3731058"/>
                <a:ext cx="64321" cy="64544"/>
                <a:chOff x="2171920" y="3731058"/>
                <a:chExt cx="64321" cy="64544"/>
              </a:xfrm>
            </p:grpSpPr>
            <p:sp>
              <p:nvSpPr>
                <p:cNvPr id="3660" name="Google Shape;3660;p59"/>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59"/>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2" name="Google Shape;3662;p59"/>
              <p:cNvGrpSpPr/>
              <p:nvPr/>
            </p:nvGrpSpPr>
            <p:grpSpPr>
              <a:xfrm>
                <a:off x="2874730" y="3745828"/>
                <a:ext cx="72126" cy="53788"/>
                <a:chOff x="2874730" y="3745828"/>
                <a:chExt cx="72126" cy="53788"/>
              </a:xfrm>
            </p:grpSpPr>
            <p:sp>
              <p:nvSpPr>
                <p:cNvPr id="3663" name="Google Shape;3663;p59"/>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59"/>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5" name="Google Shape;3665;p59"/>
              <p:cNvGrpSpPr/>
              <p:nvPr/>
            </p:nvGrpSpPr>
            <p:grpSpPr>
              <a:xfrm>
                <a:off x="2878589" y="4081481"/>
                <a:ext cx="64321" cy="64544"/>
                <a:chOff x="2878589" y="4081481"/>
                <a:chExt cx="64321" cy="64544"/>
              </a:xfrm>
            </p:grpSpPr>
            <p:sp>
              <p:nvSpPr>
                <p:cNvPr id="3666" name="Google Shape;3666;p59"/>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59"/>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8" name="Google Shape;3668;p59"/>
              <p:cNvGrpSpPr/>
              <p:nvPr/>
            </p:nvGrpSpPr>
            <p:grpSpPr>
              <a:xfrm>
                <a:off x="2525796" y="4089633"/>
                <a:ext cx="72126" cy="53788"/>
                <a:chOff x="2525796" y="4089633"/>
                <a:chExt cx="72126" cy="53788"/>
              </a:xfrm>
            </p:grpSpPr>
            <p:sp>
              <p:nvSpPr>
                <p:cNvPr id="3669" name="Google Shape;3669;p59"/>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59"/>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1" name="Google Shape;3671;p59"/>
              <p:cNvGrpSpPr/>
              <p:nvPr/>
            </p:nvGrpSpPr>
            <p:grpSpPr>
              <a:xfrm>
                <a:off x="2525225" y="3731058"/>
                <a:ext cx="64321" cy="64544"/>
                <a:chOff x="2525225" y="3731058"/>
                <a:chExt cx="64321" cy="64544"/>
              </a:xfrm>
            </p:grpSpPr>
            <p:sp>
              <p:nvSpPr>
                <p:cNvPr id="3672" name="Google Shape;3672;p59"/>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59"/>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7" name="Shape 3677"/>
        <p:cNvGrpSpPr/>
        <p:nvPr/>
      </p:nvGrpSpPr>
      <p:grpSpPr>
        <a:xfrm>
          <a:off x="0" y="0"/>
          <a:ext cx="0" cy="0"/>
          <a:chOff x="0" y="0"/>
          <a:chExt cx="0" cy="0"/>
        </a:xfrm>
      </p:grpSpPr>
      <p:grpSp>
        <p:nvGrpSpPr>
          <p:cNvPr id="3678" name="Google Shape;3678;p60"/>
          <p:cNvGrpSpPr/>
          <p:nvPr/>
        </p:nvGrpSpPr>
        <p:grpSpPr>
          <a:xfrm>
            <a:off x="5780153" y="1859606"/>
            <a:ext cx="671400" cy="674856"/>
            <a:chOff x="5780148" y="1859605"/>
            <a:chExt cx="671400" cy="674856"/>
          </a:xfrm>
        </p:grpSpPr>
        <p:sp>
          <p:nvSpPr>
            <p:cNvPr id="3679" name="Google Shape;3679;p60"/>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60"/>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60"/>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60"/>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3" name="Google Shape;3683;p60"/>
          <p:cNvGrpSpPr/>
          <p:nvPr/>
        </p:nvGrpSpPr>
        <p:grpSpPr>
          <a:xfrm>
            <a:off x="716996" y="971307"/>
            <a:ext cx="845921" cy="690752"/>
            <a:chOff x="732428" y="1198513"/>
            <a:chExt cx="845921" cy="690752"/>
          </a:xfrm>
        </p:grpSpPr>
        <p:grpSp>
          <p:nvGrpSpPr>
            <p:cNvPr id="3684" name="Google Shape;3684;p60"/>
            <p:cNvGrpSpPr/>
            <p:nvPr/>
          </p:nvGrpSpPr>
          <p:grpSpPr>
            <a:xfrm>
              <a:off x="823030" y="1198513"/>
              <a:ext cx="755319" cy="690752"/>
              <a:chOff x="823030" y="1198513"/>
              <a:chExt cx="755319" cy="690752"/>
            </a:xfrm>
          </p:grpSpPr>
          <p:sp>
            <p:nvSpPr>
              <p:cNvPr id="3685" name="Google Shape;3685;p60"/>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60"/>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7" name="Google Shape;3687;p60"/>
            <p:cNvGrpSpPr/>
            <p:nvPr/>
          </p:nvGrpSpPr>
          <p:grpSpPr>
            <a:xfrm>
              <a:off x="732428" y="1239937"/>
              <a:ext cx="739912" cy="607886"/>
              <a:chOff x="732428" y="1239937"/>
              <a:chExt cx="739912" cy="607886"/>
            </a:xfrm>
          </p:grpSpPr>
          <p:sp>
            <p:nvSpPr>
              <p:cNvPr id="3688" name="Google Shape;3688;p60"/>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60"/>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0" name="Google Shape;3690;p60"/>
            <p:cNvGrpSpPr/>
            <p:nvPr/>
          </p:nvGrpSpPr>
          <p:grpSpPr>
            <a:xfrm>
              <a:off x="732428" y="1277018"/>
              <a:ext cx="702832" cy="533758"/>
              <a:chOff x="732428" y="1277018"/>
              <a:chExt cx="702832" cy="533758"/>
            </a:xfrm>
          </p:grpSpPr>
          <p:sp>
            <p:nvSpPr>
              <p:cNvPr id="3691" name="Google Shape;3691;p60"/>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60"/>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3" name="Google Shape;3693;p60"/>
            <p:cNvGrpSpPr/>
            <p:nvPr/>
          </p:nvGrpSpPr>
          <p:grpSpPr>
            <a:xfrm>
              <a:off x="931170" y="1306653"/>
              <a:ext cx="647179" cy="474455"/>
              <a:chOff x="931170" y="1306653"/>
              <a:chExt cx="647179" cy="474455"/>
            </a:xfrm>
          </p:grpSpPr>
          <p:sp>
            <p:nvSpPr>
              <p:cNvPr id="3694" name="Google Shape;3694;p60"/>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60"/>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6" name="Google Shape;3696;p60"/>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7" name="Google Shape;3697;p60"/>
          <p:cNvGrpSpPr/>
          <p:nvPr/>
        </p:nvGrpSpPr>
        <p:grpSpPr>
          <a:xfrm>
            <a:off x="3948605" y="971313"/>
            <a:ext cx="634656" cy="699982"/>
            <a:chOff x="5985650" y="2860025"/>
            <a:chExt cx="1396075" cy="1539775"/>
          </a:xfrm>
        </p:grpSpPr>
        <p:sp>
          <p:nvSpPr>
            <p:cNvPr id="3698" name="Google Shape;3698;p60"/>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60"/>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60"/>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60"/>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60"/>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60"/>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60"/>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60"/>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60"/>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60"/>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60"/>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60"/>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60"/>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60"/>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60"/>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60"/>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60"/>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60"/>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60"/>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60"/>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60"/>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60"/>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60"/>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60"/>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60"/>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60"/>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60"/>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60"/>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60"/>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60"/>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60"/>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60"/>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0" name="Google Shape;3730;p60"/>
          <p:cNvGrpSpPr/>
          <p:nvPr/>
        </p:nvGrpSpPr>
        <p:grpSpPr>
          <a:xfrm>
            <a:off x="4704254" y="971307"/>
            <a:ext cx="725845" cy="699975"/>
            <a:chOff x="4249973" y="1201875"/>
            <a:chExt cx="1958568" cy="1888762"/>
          </a:xfrm>
        </p:grpSpPr>
        <p:sp>
          <p:nvSpPr>
            <p:cNvPr id="3731" name="Google Shape;3731;p60"/>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2" name="Google Shape;3732;p60"/>
            <p:cNvGrpSpPr/>
            <p:nvPr/>
          </p:nvGrpSpPr>
          <p:grpSpPr>
            <a:xfrm>
              <a:off x="5853086" y="1789142"/>
              <a:ext cx="355454" cy="1048099"/>
              <a:chOff x="5576108" y="2016725"/>
              <a:chExt cx="565200" cy="1666560"/>
            </a:xfrm>
          </p:grpSpPr>
          <p:sp>
            <p:nvSpPr>
              <p:cNvPr id="3733" name="Google Shape;3733;p60"/>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734" name="Google Shape;3734;p60"/>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5" name="Google Shape;3735;p60"/>
            <p:cNvGrpSpPr/>
            <p:nvPr/>
          </p:nvGrpSpPr>
          <p:grpSpPr>
            <a:xfrm>
              <a:off x="4869455" y="2691676"/>
              <a:ext cx="1013897" cy="398961"/>
              <a:chOff x="4012057" y="3451825"/>
              <a:chExt cx="1612175" cy="634379"/>
            </a:xfrm>
          </p:grpSpPr>
          <p:sp>
            <p:nvSpPr>
              <p:cNvPr id="3736" name="Google Shape;3736;p60"/>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737" name="Google Shape;3737;p60"/>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8" name="Google Shape;3738;p60"/>
            <p:cNvGrpSpPr/>
            <p:nvPr/>
          </p:nvGrpSpPr>
          <p:grpSpPr>
            <a:xfrm>
              <a:off x="4276937" y="2155961"/>
              <a:ext cx="651965" cy="891358"/>
              <a:chOff x="3069908" y="2599997"/>
              <a:chExt cx="1036675" cy="1417328"/>
            </a:xfrm>
          </p:grpSpPr>
          <p:sp>
            <p:nvSpPr>
              <p:cNvPr id="3739" name="Google Shape;3739;p60"/>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740" name="Google Shape;3740;p60"/>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1" name="Google Shape;3741;p60"/>
            <p:cNvGrpSpPr/>
            <p:nvPr/>
          </p:nvGrpSpPr>
          <p:grpSpPr>
            <a:xfrm>
              <a:off x="5054918" y="1201875"/>
              <a:ext cx="999548" cy="602711"/>
              <a:chOff x="4306958" y="1082925"/>
              <a:chExt cx="1589359" cy="958358"/>
            </a:xfrm>
          </p:grpSpPr>
          <p:sp>
            <p:nvSpPr>
              <p:cNvPr id="3742" name="Google Shape;3742;p60"/>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743" name="Google Shape;3743;p60"/>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4" name="Google Shape;3744;p60"/>
            <p:cNvGrpSpPr/>
            <p:nvPr/>
          </p:nvGrpSpPr>
          <p:grpSpPr>
            <a:xfrm>
              <a:off x="4249973" y="1303451"/>
              <a:ext cx="799317" cy="841334"/>
              <a:chOff x="3027033" y="1244439"/>
              <a:chExt cx="1270977" cy="1337786"/>
            </a:xfrm>
          </p:grpSpPr>
          <p:sp>
            <p:nvSpPr>
              <p:cNvPr id="3745" name="Google Shape;3745;p60"/>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746" name="Google Shape;3746;p60"/>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47" name="Google Shape;3747;p60"/>
          <p:cNvGrpSpPr/>
          <p:nvPr/>
        </p:nvGrpSpPr>
        <p:grpSpPr>
          <a:xfrm>
            <a:off x="4057119" y="1858087"/>
            <a:ext cx="750769" cy="683784"/>
            <a:chOff x="4204684" y="2104422"/>
            <a:chExt cx="699822" cy="637382"/>
          </a:xfrm>
        </p:grpSpPr>
        <p:grpSp>
          <p:nvGrpSpPr>
            <p:cNvPr id="3748" name="Google Shape;3748;p60"/>
            <p:cNvGrpSpPr/>
            <p:nvPr/>
          </p:nvGrpSpPr>
          <p:grpSpPr>
            <a:xfrm>
              <a:off x="4204684" y="2430067"/>
              <a:ext cx="342957" cy="311738"/>
              <a:chOff x="4204684" y="2430067"/>
              <a:chExt cx="342957" cy="311738"/>
            </a:xfrm>
          </p:grpSpPr>
          <p:sp>
            <p:nvSpPr>
              <p:cNvPr id="3749" name="Google Shape;3749;p60"/>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60"/>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1" name="Google Shape;3751;p60"/>
            <p:cNvGrpSpPr/>
            <p:nvPr/>
          </p:nvGrpSpPr>
          <p:grpSpPr>
            <a:xfrm>
              <a:off x="4561586" y="2430067"/>
              <a:ext cx="342920" cy="311738"/>
              <a:chOff x="4561586" y="2430067"/>
              <a:chExt cx="342920" cy="311738"/>
            </a:xfrm>
          </p:grpSpPr>
          <p:sp>
            <p:nvSpPr>
              <p:cNvPr id="3752" name="Google Shape;3752;p60"/>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60"/>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4" name="Google Shape;3754;p60"/>
            <p:cNvGrpSpPr/>
            <p:nvPr/>
          </p:nvGrpSpPr>
          <p:grpSpPr>
            <a:xfrm>
              <a:off x="4561586" y="2104422"/>
              <a:ext cx="342920" cy="311738"/>
              <a:chOff x="4561586" y="2104422"/>
              <a:chExt cx="342920" cy="311738"/>
            </a:xfrm>
          </p:grpSpPr>
          <p:sp>
            <p:nvSpPr>
              <p:cNvPr id="3755" name="Google Shape;3755;p60"/>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60"/>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7" name="Google Shape;3757;p60"/>
            <p:cNvGrpSpPr/>
            <p:nvPr/>
          </p:nvGrpSpPr>
          <p:grpSpPr>
            <a:xfrm>
              <a:off x="4204684" y="2104422"/>
              <a:ext cx="342957" cy="311664"/>
              <a:chOff x="4204684" y="2104422"/>
              <a:chExt cx="342957" cy="311664"/>
            </a:xfrm>
          </p:grpSpPr>
          <p:sp>
            <p:nvSpPr>
              <p:cNvPr id="3758" name="Google Shape;3758;p60"/>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60"/>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60" name="Google Shape;3760;p60"/>
          <p:cNvGrpSpPr/>
          <p:nvPr/>
        </p:nvGrpSpPr>
        <p:grpSpPr>
          <a:xfrm>
            <a:off x="5521552" y="971301"/>
            <a:ext cx="660591" cy="688867"/>
            <a:chOff x="5830645" y="1267368"/>
            <a:chExt cx="530340" cy="553040"/>
          </a:xfrm>
        </p:grpSpPr>
        <p:sp>
          <p:nvSpPr>
            <p:cNvPr id="3761" name="Google Shape;3761;p60"/>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2" name="Google Shape;3762;p60"/>
            <p:cNvGrpSpPr/>
            <p:nvPr/>
          </p:nvGrpSpPr>
          <p:grpSpPr>
            <a:xfrm>
              <a:off x="5830645" y="1267368"/>
              <a:ext cx="259743" cy="269909"/>
              <a:chOff x="5830645" y="1267368"/>
              <a:chExt cx="259743" cy="269909"/>
            </a:xfrm>
          </p:grpSpPr>
          <p:sp>
            <p:nvSpPr>
              <p:cNvPr id="3763" name="Google Shape;3763;p60"/>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60"/>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5" name="Google Shape;3765;p60"/>
            <p:cNvGrpSpPr/>
            <p:nvPr/>
          </p:nvGrpSpPr>
          <p:grpSpPr>
            <a:xfrm>
              <a:off x="6101293" y="1267368"/>
              <a:ext cx="259692" cy="269909"/>
              <a:chOff x="6101293" y="1267368"/>
              <a:chExt cx="259692" cy="269909"/>
            </a:xfrm>
          </p:grpSpPr>
          <p:sp>
            <p:nvSpPr>
              <p:cNvPr id="3766" name="Google Shape;3766;p60"/>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60"/>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8" name="Google Shape;3768;p60"/>
            <p:cNvGrpSpPr/>
            <p:nvPr/>
          </p:nvGrpSpPr>
          <p:grpSpPr>
            <a:xfrm>
              <a:off x="5830645" y="1550500"/>
              <a:ext cx="259692" cy="269909"/>
              <a:chOff x="5830645" y="1550500"/>
              <a:chExt cx="259692" cy="269909"/>
            </a:xfrm>
          </p:grpSpPr>
          <p:sp>
            <p:nvSpPr>
              <p:cNvPr id="3769" name="Google Shape;3769;p60"/>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60"/>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1" name="Google Shape;3771;p60"/>
            <p:cNvGrpSpPr/>
            <p:nvPr/>
          </p:nvGrpSpPr>
          <p:grpSpPr>
            <a:xfrm>
              <a:off x="6101293" y="1550500"/>
              <a:ext cx="259692" cy="269909"/>
              <a:chOff x="6101293" y="1550500"/>
              <a:chExt cx="259692" cy="269909"/>
            </a:xfrm>
          </p:grpSpPr>
          <p:sp>
            <p:nvSpPr>
              <p:cNvPr id="3772" name="Google Shape;3772;p60"/>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60"/>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74" name="Google Shape;3774;p60"/>
          <p:cNvGrpSpPr/>
          <p:nvPr/>
        </p:nvGrpSpPr>
        <p:grpSpPr>
          <a:xfrm>
            <a:off x="723705" y="1861761"/>
            <a:ext cx="697154" cy="679574"/>
            <a:chOff x="2679875" y="2361475"/>
            <a:chExt cx="780425" cy="760575"/>
          </a:xfrm>
        </p:grpSpPr>
        <p:sp>
          <p:nvSpPr>
            <p:cNvPr id="3775" name="Google Shape;3775;p60"/>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60"/>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60"/>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60"/>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60"/>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60"/>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1" name="Google Shape;3781;p60"/>
          <p:cNvGrpSpPr/>
          <p:nvPr/>
        </p:nvGrpSpPr>
        <p:grpSpPr>
          <a:xfrm>
            <a:off x="3122864" y="971353"/>
            <a:ext cx="735829" cy="684547"/>
            <a:chOff x="3351965" y="1148808"/>
            <a:chExt cx="750770" cy="698375"/>
          </a:xfrm>
        </p:grpSpPr>
        <p:grpSp>
          <p:nvGrpSpPr>
            <p:cNvPr id="3782" name="Google Shape;3782;p60"/>
            <p:cNvGrpSpPr/>
            <p:nvPr/>
          </p:nvGrpSpPr>
          <p:grpSpPr>
            <a:xfrm>
              <a:off x="3586796" y="1148808"/>
              <a:ext cx="294857" cy="286830"/>
              <a:chOff x="3750225" y="1774000"/>
              <a:chExt cx="149575" cy="145525"/>
            </a:xfrm>
          </p:grpSpPr>
          <p:sp>
            <p:nvSpPr>
              <p:cNvPr id="3783" name="Google Shape;3783;p60"/>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60"/>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5" name="Google Shape;3785;p60"/>
            <p:cNvGrpSpPr/>
            <p:nvPr/>
          </p:nvGrpSpPr>
          <p:grpSpPr>
            <a:xfrm>
              <a:off x="3779245" y="1375768"/>
              <a:ext cx="323490" cy="286978"/>
              <a:chOff x="3847850" y="1889150"/>
              <a:chExt cx="164100" cy="145600"/>
            </a:xfrm>
          </p:grpSpPr>
          <p:sp>
            <p:nvSpPr>
              <p:cNvPr id="3786" name="Google Shape;3786;p60"/>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60"/>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8" name="Google Shape;3788;p60"/>
            <p:cNvGrpSpPr/>
            <p:nvPr/>
          </p:nvGrpSpPr>
          <p:grpSpPr>
            <a:xfrm>
              <a:off x="3351965" y="1330435"/>
              <a:ext cx="295449" cy="285401"/>
              <a:chOff x="3631100" y="1866150"/>
              <a:chExt cx="149875" cy="144800"/>
            </a:xfrm>
          </p:grpSpPr>
          <p:sp>
            <p:nvSpPr>
              <p:cNvPr id="3789" name="Google Shape;3789;p60"/>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60"/>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1" name="Google Shape;3791;p60"/>
            <p:cNvGrpSpPr/>
            <p:nvPr/>
          </p:nvGrpSpPr>
          <p:grpSpPr>
            <a:xfrm>
              <a:off x="3548208" y="1560352"/>
              <a:ext cx="294808" cy="286830"/>
              <a:chOff x="3730650" y="1982800"/>
              <a:chExt cx="149550" cy="145525"/>
            </a:xfrm>
          </p:grpSpPr>
          <p:sp>
            <p:nvSpPr>
              <p:cNvPr id="3792" name="Google Shape;3792;p60"/>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60"/>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94" name="Google Shape;3794;p60"/>
          <p:cNvGrpSpPr/>
          <p:nvPr/>
        </p:nvGrpSpPr>
        <p:grpSpPr>
          <a:xfrm>
            <a:off x="7624517" y="971307"/>
            <a:ext cx="804565" cy="677795"/>
            <a:chOff x="7636443" y="1204988"/>
            <a:chExt cx="804565" cy="677795"/>
          </a:xfrm>
        </p:grpSpPr>
        <p:grpSp>
          <p:nvGrpSpPr>
            <p:cNvPr id="3795" name="Google Shape;3795;p60"/>
            <p:cNvGrpSpPr/>
            <p:nvPr/>
          </p:nvGrpSpPr>
          <p:grpSpPr>
            <a:xfrm>
              <a:off x="7636443" y="1509705"/>
              <a:ext cx="804565" cy="373078"/>
              <a:chOff x="7636443" y="1509705"/>
              <a:chExt cx="804565" cy="373078"/>
            </a:xfrm>
          </p:grpSpPr>
          <p:sp>
            <p:nvSpPr>
              <p:cNvPr id="3796" name="Google Shape;3796;p60"/>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60"/>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8" name="Google Shape;3798;p60"/>
            <p:cNvGrpSpPr/>
            <p:nvPr/>
          </p:nvGrpSpPr>
          <p:grpSpPr>
            <a:xfrm>
              <a:off x="7636443" y="1408133"/>
              <a:ext cx="804565" cy="373078"/>
              <a:chOff x="7636443" y="1408133"/>
              <a:chExt cx="804565" cy="373078"/>
            </a:xfrm>
          </p:grpSpPr>
          <p:sp>
            <p:nvSpPr>
              <p:cNvPr id="3799" name="Google Shape;3799;p60"/>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60"/>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1" name="Google Shape;3801;p60"/>
            <p:cNvGrpSpPr/>
            <p:nvPr/>
          </p:nvGrpSpPr>
          <p:grpSpPr>
            <a:xfrm>
              <a:off x="7636443" y="1306560"/>
              <a:ext cx="804565" cy="373078"/>
              <a:chOff x="7636443" y="1306560"/>
              <a:chExt cx="804565" cy="373078"/>
            </a:xfrm>
          </p:grpSpPr>
          <p:sp>
            <p:nvSpPr>
              <p:cNvPr id="3802" name="Google Shape;3802;p60"/>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60"/>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4" name="Google Shape;3804;p60"/>
            <p:cNvGrpSpPr/>
            <p:nvPr/>
          </p:nvGrpSpPr>
          <p:grpSpPr>
            <a:xfrm>
              <a:off x="7636443" y="1204988"/>
              <a:ext cx="804565" cy="373078"/>
              <a:chOff x="7636443" y="1204988"/>
              <a:chExt cx="804565" cy="373078"/>
            </a:xfrm>
          </p:grpSpPr>
          <p:sp>
            <p:nvSpPr>
              <p:cNvPr id="3805" name="Google Shape;3805;p60"/>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60"/>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07" name="Google Shape;3807;p60"/>
          <p:cNvGrpSpPr/>
          <p:nvPr/>
        </p:nvGrpSpPr>
        <p:grpSpPr>
          <a:xfrm>
            <a:off x="4963363" y="1878721"/>
            <a:ext cx="661339" cy="661188"/>
            <a:chOff x="3990000" y="975400"/>
            <a:chExt cx="3934200" cy="3933300"/>
          </a:xfrm>
        </p:grpSpPr>
        <p:sp>
          <p:nvSpPr>
            <p:cNvPr id="3808" name="Google Shape;3808;p60"/>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60"/>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60"/>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60"/>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2" name="Google Shape;3812;p60"/>
          <p:cNvGrpSpPr/>
          <p:nvPr/>
        </p:nvGrpSpPr>
        <p:grpSpPr>
          <a:xfrm>
            <a:off x="6607011" y="1857359"/>
            <a:ext cx="868881" cy="684241"/>
            <a:chOff x="6598259" y="2078634"/>
            <a:chExt cx="868881" cy="684241"/>
          </a:xfrm>
        </p:grpSpPr>
        <p:sp>
          <p:nvSpPr>
            <p:cNvPr id="3813" name="Google Shape;3813;p60"/>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60"/>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60"/>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60"/>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60"/>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60"/>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9" name="Google Shape;3819;p60"/>
            <p:cNvGrpSpPr/>
            <p:nvPr/>
          </p:nvGrpSpPr>
          <p:grpSpPr>
            <a:xfrm>
              <a:off x="6808175" y="2078634"/>
              <a:ext cx="452229" cy="684241"/>
              <a:chOff x="6808175" y="2078634"/>
              <a:chExt cx="452229" cy="684241"/>
            </a:xfrm>
          </p:grpSpPr>
          <p:sp>
            <p:nvSpPr>
              <p:cNvPr id="3820" name="Google Shape;3820;p60"/>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60"/>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60"/>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60"/>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60"/>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60"/>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6" name="Google Shape;3826;p60"/>
              <p:cNvGrpSpPr/>
              <p:nvPr/>
            </p:nvGrpSpPr>
            <p:grpSpPr>
              <a:xfrm>
                <a:off x="6821586" y="2078634"/>
                <a:ext cx="426871" cy="684241"/>
                <a:chOff x="6821586" y="2078634"/>
                <a:chExt cx="426871" cy="684241"/>
              </a:xfrm>
            </p:grpSpPr>
            <p:grpSp>
              <p:nvGrpSpPr>
                <p:cNvPr id="3827" name="Google Shape;3827;p60"/>
                <p:cNvGrpSpPr/>
                <p:nvPr/>
              </p:nvGrpSpPr>
              <p:grpSpPr>
                <a:xfrm>
                  <a:off x="6821586" y="2078634"/>
                  <a:ext cx="426871" cy="684241"/>
                  <a:chOff x="6821586" y="2078634"/>
                  <a:chExt cx="426871" cy="684241"/>
                </a:xfrm>
              </p:grpSpPr>
              <p:sp>
                <p:nvSpPr>
                  <p:cNvPr id="3828" name="Google Shape;3828;p60"/>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60"/>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60"/>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60"/>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60"/>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60"/>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60"/>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60"/>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60"/>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60"/>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60"/>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60"/>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60"/>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60"/>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60"/>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60"/>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60"/>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60"/>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60"/>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7" name="Google Shape;3847;p60"/>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60"/>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60"/>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60"/>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60"/>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60"/>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853" name="Google Shape;3853;p60"/>
          <p:cNvGrpSpPr/>
          <p:nvPr/>
        </p:nvGrpSpPr>
        <p:grpSpPr>
          <a:xfrm>
            <a:off x="716994" y="3531369"/>
            <a:ext cx="1340789" cy="640830"/>
            <a:chOff x="238125" y="1151100"/>
            <a:chExt cx="7139450" cy="3412300"/>
          </a:xfrm>
        </p:grpSpPr>
        <p:sp>
          <p:nvSpPr>
            <p:cNvPr id="3854" name="Google Shape;3854;p60"/>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60"/>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60"/>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60"/>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60"/>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60"/>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60"/>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60"/>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60"/>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60"/>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60"/>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60"/>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6" name="Google Shape;3866;p60"/>
          <p:cNvGrpSpPr/>
          <p:nvPr/>
        </p:nvGrpSpPr>
        <p:grpSpPr>
          <a:xfrm>
            <a:off x="5584217" y="2734650"/>
            <a:ext cx="985357" cy="585764"/>
            <a:chOff x="5145061" y="2881789"/>
            <a:chExt cx="1107641" cy="658458"/>
          </a:xfrm>
        </p:grpSpPr>
        <p:grpSp>
          <p:nvGrpSpPr>
            <p:cNvPr id="3867" name="Google Shape;3867;p60"/>
            <p:cNvGrpSpPr/>
            <p:nvPr/>
          </p:nvGrpSpPr>
          <p:grpSpPr>
            <a:xfrm>
              <a:off x="5722989" y="3244587"/>
              <a:ext cx="529713" cy="295659"/>
              <a:chOff x="5722989" y="3244587"/>
              <a:chExt cx="529713" cy="295659"/>
            </a:xfrm>
          </p:grpSpPr>
          <p:sp>
            <p:nvSpPr>
              <p:cNvPr id="3868" name="Google Shape;3868;p60"/>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869" name="Google Shape;3869;p60"/>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3870" name="Google Shape;3870;p60"/>
            <p:cNvGrpSpPr/>
            <p:nvPr/>
          </p:nvGrpSpPr>
          <p:grpSpPr>
            <a:xfrm>
              <a:off x="5145061" y="3244587"/>
              <a:ext cx="536807" cy="295659"/>
              <a:chOff x="5145061" y="3244587"/>
              <a:chExt cx="536807" cy="295659"/>
            </a:xfrm>
          </p:grpSpPr>
          <p:sp>
            <p:nvSpPr>
              <p:cNvPr id="3871" name="Google Shape;3871;p60"/>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872" name="Google Shape;3872;p60"/>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3873" name="Google Shape;3873;p60"/>
            <p:cNvGrpSpPr/>
            <p:nvPr/>
          </p:nvGrpSpPr>
          <p:grpSpPr>
            <a:xfrm>
              <a:off x="5341327" y="2898245"/>
              <a:ext cx="532309" cy="614891"/>
              <a:chOff x="5341327" y="2898245"/>
              <a:chExt cx="532309" cy="614891"/>
            </a:xfrm>
          </p:grpSpPr>
          <p:sp>
            <p:nvSpPr>
              <p:cNvPr id="3874" name="Google Shape;3874;p60"/>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875" name="Google Shape;3875;p60"/>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3876" name="Google Shape;3876;p60"/>
            <p:cNvGrpSpPr/>
            <p:nvPr/>
          </p:nvGrpSpPr>
          <p:grpSpPr>
            <a:xfrm>
              <a:off x="5532290" y="2881789"/>
              <a:ext cx="620516" cy="305456"/>
              <a:chOff x="5532290" y="2881789"/>
              <a:chExt cx="620516" cy="305456"/>
            </a:xfrm>
          </p:grpSpPr>
          <p:sp>
            <p:nvSpPr>
              <p:cNvPr id="3877" name="Google Shape;3877;p60"/>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878" name="Google Shape;3878;p60"/>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3879" name="Google Shape;3879;p60"/>
          <p:cNvGrpSpPr/>
          <p:nvPr/>
        </p:nvGrpSpPr>
        <p:grpSpPr>
          <a:xfrm>
            <a:off x="8163140" y="3526708"/>
            <a:ext cx="269068" cy="645491"/>
            <a:chOff x="7026852" y="3311869"/>
            <a:chExt cx="434331" cy="1041954"/>
          </a:xfrm>
        </p:grpSpPr>
        <p:sp>
          <p:nvSpPr>
            <p:cNvPr id="3880" name="Google Shape;3880;p60"/>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60"/>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60"/>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3" name="Google Shape;3883;p60"/>
          <p:cNvGrpSpPr/>
          <p:nvPr/>
        </p:nvGrpSpPr>
        <p:grpSpPr>
          <a:xfrm>
            <a:off x="6179721" y="3565945"/>
            <a:ext cx="293882" cy="293836"/>
            <a:chOff x="4873519" y="3311869"/>
            <a:chExt cx="499374" cy="499296"/>
          </a:xfrm>
        </p:grpSpPr>
        <p:sp>
          <p:nvSpPr>
            <p:cNvPr id="3884" name="Google Shape;3884;p60"/>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60"/>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6" name="Google Shape;3886;p60"/>
          <p:cNvGrpSpPr/>
          <p:nvPr/>
        </p:nvGrpSpPr>
        <p:grpSpPr>
          <a:xfrm>
            <a:off x="6179721" y="3878317"/>
            <a:ext cx="293882" cy="293882"/>
            <a:chOff x="4873519" y="3875839"/>
            <a:chExt cx="499374" cy="499374"/>
          </a:xfrm>
        </p:grpSpPr>
        <p:sp>
          <p:nvSpPr>
            <p:cNvPr id="3887" name="Google Shape;3887;p60"/>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60"/>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9" name="Google Shape;3889;p60"/>
          <p:cNvGrpSpPr/>
          <p:nvPr/>
        </p:nvGrpSpPr>
        <p:grpSpPr>
          <a:xfrm>
            <a:off x="2410248" y="1850269"/>
            <a:ext cx="698104" cy="698208"/>
            <a:chOff x="2565073" y="2075876"/>
            <a:chExt cx="672482" cy="672518"/>
          </a:xfrm>
        </p:grpSpPr>
        <p:sp>
          <p:nvSpPr>
            <p:cNvPr id="3890" name="Google Shape;3890;p60"/>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60"/>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60"/>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60"/>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60"/>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60"/>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6" name="Google Shape;3896;p60"/>
          <p:cNvGrpSpPr/>
          <p:nvPr/>
        </p:nvGrpSpPr>
        <p:grpSpPr>
          <a:xfrm>
            <a:off x="5633660" y="3534870"/>
            <a:ext cx="438354" cy="637329"/>
            <a:chOff x="1697726" y="3244179"/>
            <a:chExt cx="788124" cy="1146069"/>
          </a:xfrm>
        </p:grpSpPr>
        <p:sp>
          <p:nvSpPr>
            <p:cNvPr id="3897" name="Google Shape;3897;p60"/>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60"/>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9" name="Google Shape;3899;p60"/>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0" name="Google Shape;3900;p60"/>
          <p:cNvGrpSpPr/>
          <p:nvPr/>
        </p:nvGrpSpPr>
        <p:grpSpPr>
          <a:xfrm>
            <a:off x="7634874" y="1863232"/>
            <a:ext cx="799565" cy="670282"/>
            <a:chOff x="7617850" y="2063282"/>
            <a:chExt cx="799565" cy="670282"/>
          </a:xfrm>
        </p:grpSpPr>
        <p:cxnSp>
          <p:nvCxnSpPr>
            <p:cNvPr id="3901" name="Google Shape;3901;p60"/>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3902" name="Google Shape;3902;p60"/>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3903" name="Google Shape;3903;p60"/>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3904" name="Google Shape;3904;p60"/>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3905" name="Google Shape;3905;p60"/>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3906" name="Google Shape;3906;p60"/>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3907" name="Google Shape;3907;p60"/>
            <p:cNvGrpSpPr/>
            <p:nvPr/>
          </p:nvGrpSpPr>
          <p:grpSpPr>
            <a:xfrm>
              <a:off x="7734309" y="2063282"/>
              <a:ext cx="570957" cy="620095"/>
              <a:chOff x="7734309" y="2063282"/>
              <a:chExt cx="570957" cy="620095"/>
            </a:xfrm>
          </p:grpSpPr>
          <p:grpSp>
            <p:nvGrpSpPr>
              <p:cNvPr id="3908" name="Google Shape;3908;p60"/>
              <p:cNvGrpSpPr/>
              <p:nvPr/>
            </p:nvGrpSpPr>
            <p:grpSpPr>
              <a:xfrm>
                <a:off x="8031573" y="2063282"/>
                <a:ext cx="273693" cy="620095"/>
                <a:chOff x="8031573" y="2063282"/>
                <a:chExt cx="273693" cy="620095"/>
              </a:xfrm>
            </p:grpSpPr>
            <p:sp>
              <p:nvSpPr>
                <p:cNvPr id="3909" name="Google Shape;3909;p6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6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6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6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3" name="Google Shape;3913;p60"/>
              <p:cNvGrpSpPr/>
              <p:nvPr/>
            </p:nvGrpSpPr>
            <p:grpSpPr>
              <a:xfrm flipH="1">
                <a:off x="7734309" y="2063282"/>
                <a:ext cx="273693" cy="620095"/>
                <a:chOff x="8031573" y="2063282"/>
                <a:chExt cx="273693" cy="620095"/>
              </a:xfrm>
            </p:grpSpPr>
            <p:sp>
              <p:nvSpPr>
                <p:cNvPr id="3914" name="Google Shape;3914;p6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6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6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6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918" name="Google Shape;3918;p60"/>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60"/>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0" name="Google Shape;3920;p60"/>
          <p:cNvGrpSpPr/>
          <p:nvPr/>
        </p:nvGrpSpPr>
        <p:grpSpPr>
          <a:xfrm>
            <a:off x="7821480" y="2716716"/>
            <a:ext cx="602567" cy="601884"/>
            <a:chOff x="1186975" y="238125"/>
            <a:chExt cx="5244275" cy="5238325"/>
          </a:xfrm>
        </p:grpSpPr>
        <p:sp>
          <p:nvSpPr>
            <p:cNvPr id="3921" name="Google Shape;3921;p60"/>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60"/>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60"/>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60"/>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5" name="Google Shape;3925;p60"/>
          <p:cNvGrpSpPr/>
          <p:nvPr/>
        </p:nvGrpSpPr>
        <p:grpSpPr>
          <a:xfrm>
            <a:off x="3264218" y="1856199"/>
            <a:ext cx="651848" cy="687338"/>
            <a:chOff x="3400515" y="2056248"/>
            <a:chExt cx="698134" cy="735987"/>
          </a:xfrm>
        </p:grpSpPr>
        <p:grpSp>
          <p:nvGrpSpPr>
            <p:cNvPr id="3926" name="Google Shape;3926;p60"/>
            <p:cNvGrpSpPr/>
            <p:nvPr/>
          </p:nvGrpSpPr>
          <p:grpSpPr>
            <a:xfrm>
              <a:off x="3400515" y="2283913"/>
              <a:ext cx="312919" cy="219900"/>
              <a:chOff x="3400515" y="2283913"/>
              <a:chExt cx="312919" cy="219900"/>
            </a:xfrm>
          </p:grpSpPr>
          <p:sp>
            <p:nvSpPr>
              <p:cNvPr id="3927" name="Google Shape;3927;p60"/>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3928" name="Google Shape;3928;p60"/>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3929" name="Google Shape;3929;p60"/>
            <p:cNvGrpSpPr/>
            <p:nvPr/>
          </p:nvGrpSpPr>
          <p:grpSpPr>
            <a:xfrm>
              <a:off x="3547823" y="2461089"/>
              <a:ext cx="219900" cy="331146"/>
              <a:chOff x="3547823" y="2461089"/>
              <a:chExt cx="219900" cy="331146"/>
            </a:xfrm>
          </p:grpSpPr>
          <p:sp>
            <p:nvSpPr>
              <p:cNvPr id="3930" name="Google Shape;3930;p60"/>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3931" name="Google Shape;3931;p60"/>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3932" name="Google Shape;3932;p60"/>
            <p:cNvGrpSpPr/>
            <p:nvPr/>
          </p:nvGrpSpPr>
          <p:grpSpPr>
            <a:xfrm>
              <a:off x="3734138" y="2461089"/>
              <a:ext cx="219900" cy="331146"/>
              <a:chOff x="3734138" y="2461089"/>
              <a:chExt cx="219900" cy="331146"/>
            </a:xfrm>
          </p:grpSpPr>
          <p:sp>
            <p:nvSpPr>
              <p:cNvPr id="3933" name="Google Shape;3933;p60"/>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3934" name="Google Shape;3934;p60"/>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3935" name="Google Shape;3935;p60"/>
            <p:cNvGrpSpPr/>
            <p:nvPr/>
          </p:nvGrpSpPr>
          <p:grpSpPr>
            <a:xfrm>
              <a:off x="3787560" y="2281742"/>
              <a:ext cx="311089" cy="219900"/>
              <a:chOff x="3787560" y="2281742"/>
              <a:chExt cx="311089" cy="219900"/>
            </a:xfrm>
          </p:grpSpPr>
          <p:sp>
            <p:nvSpPr>
              <p:cNvPr id="3936" name="Google Shape;3936;p60"/>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3937" name="Google Shape;3937;p60"/>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3938" name="Google Shape;3938;p60"/>
            <p:cNvGrpSpPr/>
            <p:nvPr/>
          </p:nvGrpSpPr>
          <p:grpSpPr>
            <a:xfrm>
              <a:off x="3637290" y="2056248"/>
              <a:ext cx="219900" cy="330736"/>
              <a:chOff x="3637290" y="2056248"/>
              <a:chExt cx="219900" cy="330736"/>
            </a:xfrm>
          </p:grpSpPr>
          <p:sp>
            <p:nvSpPr>
              <p:cNvPr id="3939" name="Google Shape;3939;p60"/>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3940" name="Google Shape;3940;p60"/>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3941" name="Google Shape;3941;p60"/>
          <p:cNvGrpSpPr/>
          <p:nvPr/>
        </p:nvGrpSpPr>
        <p:grpSpPr>
          <a:xfrm>
            <a:off x="2555923" y="2726206"/>
            <a:ext cx="1268144" cy="592394"/>
            <a:chOff x="238125" y="1188750"/>
            <a:chExt cx="7140450" cy="3335550"/>
          </a:xfrm>
        </p:grpSpPr>
        <p:sp>
          <p:nvSpPr>
            <p:cNvPr id="3942" name="Google Shape;3942;p60"/>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60"/>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60"/>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60"/>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60"/>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7" name="Google Shape;3947;p60"/>
          <p:cNvGrpSpPr/>
          <p:nvPr/>
        </p:nvGrpSpPr>
        <p:grpSpPr>
          <a:xfrm>
            <a:off x="6663824" y="2728360"/>
            <a:ext cx="1053944" cy="590147"/>
            <a:chOff x="238125" y="1335475"/>
            <a:chExt cx="5418735" cy="3034175"/>
          </a:xfrm>
        </p:grpSpPr>
        <p:sp>
          <p:nvSpPr>
            <p:cNvPr id="3948" name="Google Shape;3948;p60"/>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60"/>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60"/>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1" name="Google Shape;3951;p60"/>
          <p:cNvGrpSpPr/>
          <p:nvPr/>
        </p:nvGrpSpPr>
        <p:grpSpPr>
          <a:xfrm>
            <a:off x="4094633" y="3533260"/>
            <a:ext cx="1268207" cy="638939"/>
            <a:chOff x="3967651" y="3645904"/>
            <a:chExt cx="1479304" cy="745292"/>
          </a:xfrm>
        </p:grpSpPr>
        <p:grpSp>
          <p:nvGrpSpPr>
            <p:cNvPr id="3952" name="Google Shape;3952;p60"/>
            <p:cNvGrpSpPr/>
            <p:nvPr/>
          </p:nvGrpSpPr>
          <p:grpSpPr>
            <a:xfrm>
              <a:off x="3967651" y="4009026"/>
              <a:ext cx="1479304" cy="382170"/>
              <a:chOff x="3967651" y="4009026"/>
              <a:chExt cx="1479304" cy="382170"/>
            </a:xfrm>
          </p:grpSpPr>
          <p:grpSp>
            <p:nvGrpSpPr>
              <p:cNvPr id="3953" name="Google Shape;3953;p60"/>
              <p:cNvGrpSpPr/>
              <p:nvPr/>
            </p:nvGrpSpPr>
            <p:grpSpPr>
              <a:xfrm>
                <a:off x="4892216" y="4195630"/>
                <a:ext cx="554739" cy="195566"/>
                <a:chOff x="3604375" y="4892160"/>
                <a:chExt cx="1651500" cy="582215"/>
              </a:xfrm>
            </p:grpSpPr>
            <p:sp>
              <p:nvSpPr>
                <p:cNvPr id="3954" name="Google Shape;3954;p60"/>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60"/>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6" name="Google Shape;3956;p60"/>
              <p:cNvGrpSpPr/>
              <p:nvPr/>
            </p:nvGrpSpPr>
            <p:grpSpPr>
              <a:xfrm>
                <a:off x="3967651" y="4146303"/>
                <a:ext cx="579402" cy="244893"/>
                <a:chOff x="851875" y="4745310"/>
                <a:chExt cx="1724925" cy="729065"/>
              </a:xfrm>
            </p:grpSpPr>
            <p:sp>
              <p:nvSpPr>
                <p:cNvPr id="3957" name="Google Shape;3957;p60"/>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60"/>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9" name="Google Shape;3959;p60"/>
              <p:cNvGrpSpPr/>
              <p:nvPr/>
            </p:nvGrpSpPr>
            <p:grpSpPr>
              <a:xfrm>
                <a:off x="4460753" y="4009026"/>
                <a:ext cx="493110" cy="382170"/>
                <a:chOff x="2319875" y="4336625"/>
                <a:chExt cx="1468025" cy="1137750"/>
              </a:xfrm>
            </p:grpSpPr>
            <p:sp>
              <p:nvSpPr>
                <p:cNvPr id="3960" name="Google Shape;3960;p60"/>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60"/>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62" name="Google Shape;3962;p60"/>
            <p:cNvGrpSpPr/>
            <p:nvPr/>
          </p:nvGrpSpPr>
          <p:grpSpPr>
            <a:xfrm>
              <a:off x="4479443" y="3645904"/>
              <a:ext cx="455965" cy="388789"/>
              <a:chOff x="2957425" y="238100"/>
              <a:chExt cx="1910200" cy="1628775"/>
            </a:xfrm>
          </p:grpSpPr>
          <p:sp>
            <p:nvSpPr>
              <p:cNvPr id="3963" name="Google Shape;3963;p60"/>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60"/>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60"/>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60"/>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60"/>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60"/>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60"/>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60"/>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60"/>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60"/>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73" name="Google Shape;3973;p60"/>
          <p:cNvGrpSpPr/>
          <p:nvPr/>
        </p:nvGrpSpPr>
        <p:grpSpPr>
          <a:xfrm>
            <a:off x="2480746" y="3534460"/>
            <a:ext cx="1243128" cy="637739"/>
            <a:chOff x="2496310" y="3693351"/>
            <a:chExt cx="1342906" cy="688926"/>
          </a:xfrm>
        </p:grpSpPr>
        <p:grpSp>
          <p:nvGrpSpPr>
            <p:cNvPr id="3974" name="Google Shape;3974;p60"/>
            <p:cNvGrpSpPr/>
            <p:nvPr/>
          </p:nvGrpSpPr>
          <p:grpSpPr>
            <a:xfrm>
              <a:off x="2496310" y="3693351"/>
              <a:ext cx="1342906" cy="688875"/>
              <a:chOff x="2496310" y="3693351"/>
              <a:chExt cx="1342906" cy="688875"/>
            </a:xfrm>
          </p:grpSpPr>
          <p:sp>
            <p:nvSpPr>
              <p:cNvPr id="3975" name="Google Shape;3975;p60"/>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60"/>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60"/>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60"/>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60"/>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60"/>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81" name="Google Shape;3981;p60"/>
              <p:cNvCxnSpPr>
                <a:stCxn id="3979"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3982" name="Google Shape;3982;p60"/>
              <p:cNvCxnSpPr>
                <a:stCxn id="3976"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3983" name="Google Shape;3983;p60"/>
              <p:cNvCxnSpPr>
                <a:stCxn id="3977"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3984" name="Google Shape;3984;p60"/>
              <p:cNvCxnSpPr>
                <a:stCxn id="3980"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3985" name="Google Shape;3985;p60"/>
              <p:cNvCxnSpPr>
                <a:stCxn id="3978"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3986" name="Google Shape;3986;p60"/>
            <p:cNvGrpSpPr/>
            <p:nvPr/>
          </p:nvGrpSpPr>
          <p:grpSpPr>
            <a:xfrm>
              <a:off x="2675275" y="3930557"/>
              <a:ext cx="1003306" cy="451719"/>
              <a:chOff x="2675275" y="4174282"/>
              <a:chExt cx="1003306" cy="451719"/>
            </a:xfrm>
          </p:grpSpPr>
          <p:sp>
            <p:nvSpPr>
              <p:cNvPr id="3987" name="Google Shape;3987;p60"/>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60"/>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60"/>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90" name="Google Shape;3990;p60"/>
          <p:cNvGrpSpPr/>
          <p:nvPr/>
        </p:nvGrpSpPr>
        <p:grpSpPr>
          <a:xfrm>
            <a:off x="1654417" y="971307"/>
            <a:ext cx="574511" cy="874709"/>
            <a:chOff x="1715404" y="1112080"/>
            <a:chExt cx="642270" cy="977984"/>
          </a:xfrm>
        </p:grpSpPr>
        <p:grpSp>
          <p:nvGrpSpPr>
            <p:cNvPr id="3991" name="Google Shape;3991;p60"/>
            <p:cNvGrpSpPr/>
            <p:nvPr/>
          </p:nvGrpSpPr>
          <p:grpSpPr>
            <a:xfrm>
              <a:off x="1715404" y="1112080"/>
              <a:ext cx="642270" cy="977984"/>
              <a:chOff x="1715404" y="1112080"/>
              <a:chExt cx="642270" cy="977984"/>
            </a:xfrm>
          </p:grpSpPr>
          <p:sp>
            <p:nvSpPr>
              <p:cNvPr id="3992" name="Google Shape;3992;p60"/>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60"/>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4" name="Google Shape;3994;p60"/>
            <p:cNvGrpSpPr/>
            <p:nvPr/>
          </p:nvGrpSpPr>
          <p:grpSpPr>
            <a:xfrm>
              <a:off x="1768927" y="1165603"/>
              <a:ext cx="535225" cy="851367"/>
              <a:chOff x="1768927" y="1165603"/>
              <a:chExt cx="535225" cy="851367"/>
            </a:xfrm>
          </p:grpSpPr>
          <p:sp>
            <p:nvSpPr>
              <p:cNvPr id="3995" name="Google Shape;3995;p60"/>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60"/>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7" name="Google Shape;3997;p60"/>
            <p:cNvGrpSpPr/>
            <p:nvPr/>
          </p:nvGrpSpPr>
          <p:grpSpPr>
            <a:xfrm>
              <a:off x="1822449" y="1219125"/>
              <a:ext cx="428180" cy="718859"/>
              <a:chOff x="1822449" y="1219125"/>
              <a:chExt cx="428180" cy="718859"/>
            </a:xfrm>
          </p:grpSpPr>
          <p:sp>
            <p:nvSpPr>
              <p:cNvPr id="3998" name="Google Shape;3998;p60"/>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60"/>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0" name="Google Shape;4000;p60"/>
            <p:cNvGrpSpPr/>
            <p:nvPr/>
          </p:nvGrpSpPr>
          <p:grpSpPr>
            <a:xfrm>
              <a:off x="1875972" y="1272648"/>
              <a:ext cx="321135" cy="586939"/>
              <a:chOff x="1875972" y="1272648"/>
              <a:chExt cx="321135" cy="586939"/>
            </a:xfrm>
          </p:grpSpPr>
          <p:sp>
            <p:nvSpPr>
              <p:cNvPr id="4001" name="Google Shape;4001;p60"/>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60"/>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03" name="Google Shape;4003;p60"/>
          <p:cNvGrpSpPr/>
          <p:nvPr/>
        </p:nvGrpSpPr>
        <p:grpSpPr>
          <a:xfrm>
            <a:off x="7761578" y="3528028"/>
            <a:ext cx="293855" cy="644170"/>
            <a:chOff x="241025" y="3151575"/>
            <a:chExt cx="293855" cy="644170"/>
          </a:xfrm>
        </p:grpSpPr>
        <p:sp>
          <p:nvSpPr>
            <p:cNvPr id="4004" name="Google Shape;4004;p60"/>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60"/>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6" name="Google Shape;4006;p60"/>
          <p:cNvGrpSpPr/>
          <p:nvPr/>
        </p:nvGrpSpPr>
        <p:grpSpPr>
          <a:xfrm>
            <a:off x="709562" y="2728028"/>
            <a:ext cx="1779649" cy="591620"/>
            <a:chOff x="246070" y="1983375"/>
            <a:chExt cx="1855347" cy="616849"/>
          </a:xfrm>
        </p:grpSpPr>
        <p:sp>
          <p:nvSpPr>
            <p:cNvPr id="4007" name="Google Shape;4007;p60"/>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60"/>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60"/>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60"/>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60"/>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60"/>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60"/>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60"/>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60"/>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6" name="Google Shape;4016;p60"/>
          <p:cNvGrpSpPr/>
          <p:nvPr/>
        </p:nvGrpSpPr>
        <p:grpSpPr>
          <a:xfrm>
            <a:off x="2320428" y="971307"/>
            <a:ext cx="711055" cy="745993"/>
            <a:chOff x="2496269" y="1171698"/>
            <a:chExt cx="761953" cy="799392"/>
          </a:xfrm>
        </p:grpSpPr>
        <p:grpSp>
          <p:nvGrpSpPr>
            <p:cNvPr id="4017" name="Google Shape;4017;p60"/>
            <p:cNvGrpSpPr/>
            <p:nvPr/>
          </p:nvGrpSpPr>
          <p:grpSpPr>
            <a:xfrm>
              <a:off x="2496269" y="1171698"/>
              <a:ext cx="761953" cy="723022"/>
              <a:chOff x="2496269" y="1171698"/>
              <a:chExt cx="761953" cy="723022"/>
            </a:xfrm>
          </p:grpSpPr>
          <p:sp>
            <p:nvSpPr>
              <p:cNvPr id="4018" name="Google Shape;4018;p60"/>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60"/>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0" name="Google Shape;4020;p60"/>
              <p:cNvGrpSpPr/>
              <p:nvPr/>
            </p:nvGrpSpPr>
            <p:grpSpPr>
              <a:xfrm>
                <a:off x="2496269" y="1171698"/>
                <a:ext cx="761953" cy="723022"/>
                <a:chOff x="2496269" y="1120652"/>
                <a:chExt cx="761953" cy="723022"/>
              </a:xfrm>
            </p:grpSpPr>
            <p:grpSp>
              <p:nvGrpSpPr>
                <p:cNvPr id="4021" name="Google Shape;4021;p60"/>
                <p:cNvGrpSpPr/>
                <p:nvPr/>
              </p:nvGrpSpPr>
              <p:grpSpPr>
                <a:xfrm>
                  <a:off x="2496269" y="1120652"/>
                  <a:ext cx="761953" cy="723022"/>
                  <a:chOff x="2496269" y="1120652"/>
                  <a:chExt cx="761953" cy="723022"/>
                </a:xfrm>
              </p:grpSpPr>
              <p:grpSp>
                <p:nvGrpSpPr>
                  <p:cNvPr id="4022" name="Google Shape;4022;p60"/>
                  <p:cNvGrpSpPr/>
                  <p:nvPr/>
                </p:nvGrpSpPr>
                <p:grpSpPr>
                  <a:xfrm>
                    <a:off x="2496269" y="1304589"/>
                    <a:ext cx="407089" cy="305057"/>
                    <a:chOff x="2496269" y="1304589"/>
                    <a:chExt cx="407089" cy="305057"/>
                  </a:xfrm>
                </p:grpSpPr>
                <p:sp>
                  <p:nvSpPr>
                    <p:cNvPr id="4023" name="Google Shape;4023;p60"/>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60"/>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5" name="Google Shape;4025;p60"/>
                  <p:cNvGrpSpPr/>
                  <p:nvPr/>
                </p:nvGrpSpPr>
                <p:grpSpPr>
                  <a:xfrm>
                    <a:off x="2586468" y="1493376"/>
                    <a:ext cx="358850" cy="349656"/>
                    <a:chOff x="2586468" y="1493376"/>
                    <a:chExt cx="358850" cy="349656"/>
                  </a:xfrm>
                </p:grpSpPr>
                <p:sp>
                  <p:nvSpPr>
                    <p:cNvPr id="4026" name="Google Shape;4026;p60"/>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60"/>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8" name="Google Shape;4028;p60"/>
                  <p:cNvGrpSpPr/>
                  <p:nvPr/>
                </p:nvGrpSpPr>
                <p:grpSpPr>
                  <a:xfrm>
                    <a:off x="2807939" y="1494024"/>
                    <a:ext cx="358857" cy="349650"/>
                    <a:chOff x="2807939" y="1494024"/>
                    <a:chExt cx="358857" cy="349650"/>
                  </a:xfrm>
                </p:grpSpPr>
                <p:sp>
                  <p:nvSpPr>
                    <p:cNvPr id="4029" name="Google Shape;4029;p60"/>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60"/>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1" name="Google Shape;4031;p60"/>
                  <p:cNvGrpSpPr/>
                  <p:nvPr/>
                </p:nvGrpSpPr>
                <p:grpSpPr>
                  <a:xfrm>
                    <a:off x="2851133" y="1305635"/>
                    <a:ext cx="407089" cy="305057"/>
                    <a:chOff x="2851133" y="1305635"/>
                    <a:chExt cx="407089" cy="305057"/>
                  </a:xfrm>
                </p:grpSpPr>
                <p:sp>
                  <p:nvSpPr>
                    <p:cNvPr id="4032" name="Google Shape;4032;p60"/>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60"/>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4" name="Google Shape;4034;p60"/>
                  <p:cNvGrpSpPr/>
                  <p:nvPr/>
                </p:nvGrpSpPr>
                <p:grpSpPr>
                  <a:xfrm>
                    <a:off x="2727495" y="1120652"/>
                    <a:ext cx="300271" cy="396358"/>
                    <a:chOff x="2727495" y="1120652"/>
                    <a:chExt cx="300271" cy="396358"/>
                  </a:xfrm>
                </p:grpSpPr>
                <p:sp>
                  <p:nvSpPr>
                    <p:cNvPr id="4035" name="Google Shape;4035;p60"/>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60"/>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37" name="Google Shape;4037;p60"/>
                <p:cNvGrpSpPr/>
                <p:nvPr/>
              </p:nvGrpSpPr>
              <p:grpSpPr>
                <a:xfrm>
                  <a:off x="2722305" y="1350460"/>
                  <a:ext cx="308357" cy="308344"/>
                  <a:chOff x="2722305" y="1350460"/>
                  <a:chExt cx="308357" cy="308344"/>
                </a:xfrm>
              </p:grpSpPr>
              <p:sp>
                <p:nvSpPr>
                  <p:cNvPr id="4038" name="Google Shape;4038;p60"/>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9" name="Google Shape;4039;p60"/>
                  <p:cNvGrpSpPr/>
                  <p:nvPr/>
                </p:nvGrpSpPr>
                <p:grpSpPr>
                  <a:xfrm>
                    <a:off x="2725064" y="1364529"/>
                    <a:ext cx="297954" cy="280182"/>
                    <a:chOff x="2725064" y="1364529"/>
                    <a:chExt cx="297954" cy="280182"/>
                  </a:xfrm>
                </p:grpSpPr>
                <p:sp>
                  <p:nvSpPr>
                    <p:cNvPr id="4040" name="Google Shape;4040;p60"/>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60"/>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60"/>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60"/>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60"/>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045" name="Google Shape;4045;p60"/>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60"/>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60"/>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60"/>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60"/>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0" name="Google Shape;4050;p60"/>
          <p:cNvGrpSpPr/>
          <p:nvPr/>
        </p:nvGrpSpPr>
        <p:grpSpPr>
          <a:xfrm>
            <a:off x="3909129" y="2727412"/>
            <a:ext cx="1569144" cy="591015"/>
            <a:chOff x="3820100" y="3023049"/>
            <a:chExt cx="1303926" cy="491162"/>
          </a:xfrm>
        </p:grpSpPr>
        <p:grpSp>
          <p:nvGrpSpPr>
            <p:cNvPr id="4051" name="Google Shape;4051;p60"/>
            <p:cNvGrpSpPr/>
            <p:nvPr/>
          </p:nvGrpSpPr>
          <p:grpSpPr>
            <a:xfrm>
              <a:off x="3820100" y="3023072"/>
              <a:ext cx="1303926" cy="491139"/>
              <a:chOff x="3820100" y="3023072"/>
              <a:chExt cx="1303926" cy="491139"/>
            </a:xfrm>
          </p:grpSpPr>
          <p:sp>
            <p:nvSpPr>
              <p:cNvPr id="4052" name="Google Shape;4052;p60"/>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60"/>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4" name="Google Shape;4054;p60"/>
            <p:cNvGrpSpPr/>
            <p:nvPr/>
          </p:nvGrpSpPr>
          <p:grpSpPr>
            <a:xfrm>
              <a:off x="4132439" y="3023645"/>
              <a:ext cx="393633" cy="177096"/>
              <a:chOff x="4132439" y="3023645"/>
              <a:chExt cx="393633" cy="177096"/>
            </a:xfrm>
          </p:grpSpPr>
          <p:sp>
            <p:nvSpPr>
              <p:cNvPr id="4055" name="Google Shape;4055;p60"/>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60"/>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7" name="Google Shape;4057;p60"/>
            <p:cNvGrpSpPr/>
            <p:nvPr/>
          </p:nvGrpSpPr>
          <p:grpSpPr>
            <a:xfrm>
              <a:off x="3921811" y="3023049"/>
              <a:ext cx="1002397" cy="388943"/>
              <a:chOff x="3921811" y="3023049"/>
              <a:chExt cx="1002397" cy="388943"/>
            </a:xfrm>
          </p:grpSpPr>
          <p:sp>
            <p:nvSpPr>
              <p:cNvPr id="4058" name="Google Shape;4058;p60"/>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60"/>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0" name="Google Shape;4060;p60"/>
            <p:cNvGrpSpPr/>
            <p:nvPr/>
          </p:nvGrpSpPr>
          <p:grpSpPr>
            <a:xfrm>
              <a:off x="4023645" y="3023049"/>
              <a:ext cx="683032" cy="286722"/>
              <a:chOff x="4023645" y="3023049"/>
              <a:chExt cx="683032" cy="286722"/>
            </a:xfrm>
          </p:grpSpPr>
          <p:sp>
            <p:nvSpPr>
              <p:cNvPr id="4061" name="Google Shape;4061;p60"/>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60"/>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63" name="Google Shape;4063;p60"/>
          <p:cNvGrpSpPr/>
          <p:nvPr/>
        </p:nvGrpSpPr>
        <p:grpSpPr>
          <a:xfrm>
            <a:off x="1541251" y="1854258"/>
            <a:ext cx="713522" cy="688025"/>
            <a:chOff x="1706078" y="2092648"/>
            <a:chExt cx="660913" cy="637296"/>
          </a:xfrm>
        </p:grpSpPr>
        <p:sp>
          <p:nvSpPr>
            <p:cNvPr id="4064" name="Google Shape;4064;p60"/>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5" name="Google Shape;4065;p60"/>
            <p:cNvGrpSpPr/>
            <p:nvPr/>
          </p:nvGrpSpPr>
          <p:grpSpPr>
            <a:xfrm>
              <a:off x="1706078" y="2092648"/>
              <a:ext cx="660913" cy="575241"/>
              <a:chOff x="1706078" y="2092648"/>
              <a:chExt cx="660913" cy="575241"/>
            </a:xfrm>
          </p:grpSpPr>
          <p:sp>
            <p:nvSpPr>
              <p:cNvPr id="4066" name="Google Shape;4066;p60"/>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60"/>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60"/>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69" name="Google Shape;4069;p60"/>
          <p:cNvGrpSpPr/>
          <p:nvPr/>
        </p:nvGrpSpPr>
        <p:grpSpPr>
          <a:xfrm>
            <a:off x="6303109" y="971806"/>
            <a:ext cx="1317459" cy="684168"/>
            <a:chOff x="238125" y="999450"/>
            <a:chExt cx="7140700" cy="3708225"/>
          </a:xfrm>
        </p:grpSpPr>
        <p:sp>
          <p:nvSpPr>
            <p:cNvPr id="4070" name="Google Shape;4070;p60"/>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60"/>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60"/>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60"/>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60"/>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60"/>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60"/>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60"/>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60"/>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2" name="Shape 4082"/>
        <p:cNvGrpSpPr/>
        <p:nvPr/>
      </p:nvGrpSpPr>
      <p:grpSpPr>
        <a:xfrm>
          <a:off x="0" y="0"/>
          <a:ext cx="0" cy="0"/>
          <a:chOff x="0" y="0"/>
          <a:chExt cx="0" cy="0"/>
        </a:xfrm>
      </p:grpSpPr>
      <p:grpSp>
        <p:nvGrpSpPr>
          <p:cNvPr id="4083" name="Google Shape;4083;p61"/>
          <p:cNvGrpSpPr/>
          <p:nvPr/>
        </p:nvGrpSpPr>
        <p:grpSpPr>
          <a:xfrm>
            <a:off x="717027" y="967622"/>
            <a:ext cx="1636117" cy="1526144"/>
            <a:chOff x="729238" y="1179665"/>
            <a:chExt cx="1636117" cy="1526144"/>
          </a:xfrm>
        </p:grpSpPr>
        <p:grpSp>
          <p:nvGrpSpPr>
            <p:cNvPr id="4084" name="Google Shape;4084;p61"/>
            <p:cNvGrpSpPr/>
            <p:nvPr/>
          </p:nvGrpSpPr>
          <p:grpSpPr>
            <a:xfrm>
              <a:off x="729238" y="1179665"/>
              <a:ext cx="80700" cy="1526144"/>
              <a:chOff x="729238" y="1179665"/>
              <a:chExt cx="80700" cy="1526144"/>
            </a:xfrm>
          </p:grpSpPr>
          <p:sp>
            <p:nvSpPr>
              <p:cNvPr id="4085" name="Google Shape;4085;p61"/>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61"/>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61"/>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61"/>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61"/>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61"/>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61"/>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61"/>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61"/>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61"/>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5" name="Google Shape;4095;p61"/>
            <p:cNvGrpSpPr/>
            <p:nvPr/>
          </p:nvGrpSpPr>
          <p:grpSpPr>
            <a:xfrm>
              <a:off x="903098" y="1179665"/>
              <a:ext cx="80700" cy="1526144"/>
              <a:chOff x="903098" y="1179665"/>
              <a:chExt cx="80700" cy="1526144"/>
            </a:xfrm>
          </p:grpSpPr>
          <p:sp>
            <p:nvSpPr>
              <p:cNvPr id="4096" name="Google Shape;4096;p61"/>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61"/>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61"/>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61"/>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61"/>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61"/>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61"/>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61"/>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61"/>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61"/>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6" name="Google Shape;4106;p61"/>
            <p:cNvGrpSpPr/>
            <p:nvPr/>
          </p:nvGrpSpPr>
          <p:grpSpPr>
            <a:xfrm>
              <a:off x="1076958" y="1179665"/>
              <a:ext cx="80700" cy="1526144"/>
              <a:chOff x="1076958" y="1179665"/>
              <a:chExt cx="80700" cy="1526144"/>
            </a:xfrm>
          </p:grpSpPr>
          <p:sp>
            <p:nvSpPr>
              <p:cNvPr id="4107" name="Google Shape;4107;p61"/>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61"/>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61"/>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61"/>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61"/>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61"/>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61"/>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61"/>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61"/>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61"/>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7" name="Google Shape;4117;p61"/>
            <p:cNvGrpSpPr/>
            <p:nvPr/>
          </p:nvGrpSpPr>
          <p:grpSpPr>
            <a:xfrm>
              <a:off x="1247707" y="1179665"/>
              <a:ext cx="80700" cy="1526144"/>
              <a:chOff x="1247707" y="1179665"/>
              <a:chExt cx="80700" cy="1526144"/>
            </a:xfrm>
          </p:grpSpPr>
          <p:sp>
            <p:nvSpPr>
              <p:cNvPr id="4118" name="Google Shape;4118;p61"/>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61"/>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61"/>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61"/>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61"/>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61"/>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61"/>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61"/>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61"/>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61"/>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8" name="Google Shape;4128;p61"/>
            <p:cNvGrpSpPr/>
            <p:nvPr/>
          </p:nvGrpSpPr>
          <p:grpSpPr>
            <a:xfrm>
              <a:off x="1421567" y="1179665"/>
              <a:ext cx="80700" cy="1526144"/>
              <a:chOff x="1421567" y="1179665"/>
              <a:chExt cx="80700" cy="1526144"/>
            </a:xfrm>
          </p:grpSpPr>
          <p:sp>
            <p:nvSpPr>
              <p:cNvPr id="4129" name="Google Shape;4129;p61"/>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61"/>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61"/>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61"/>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61"/>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61"/>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61"/>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61"/>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61"/>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61"/>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9" name="Google Shape;4139;p61"/>
            <p:cNvGrpSpPr/>
            <p:nvPr/>
          </p:nvGrpSpPr>
          <p:grpSpPr>
            <a:xfrm>
              <a:off x="1592327" y="1179665"/>
              <a:ext cx="80700" cy="1526144"/>
              <a:chOff x="1592327" y="1179665"/>
              <a:chExt cx="80700" cy="1526144"/>
            </a:xfrm>
          </p:grpSpPr>
          <p:sp>
            <p:nvSpPr>
              <p:cNvPr id="4140" name="Google Shape;4140;p61"/>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61"/>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61"/>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61"/>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61"/>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61"/>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61"/>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61"/>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61"/>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61"/>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0" name="Google Shape;4150;p61"/>
            <p:cNvGrpSpPr/>
            <p:nvPr/>
          </p:nvGrpSpPr>
          <p:grpSpPr>
            <a:xfrm>
              <a:off x="1766187" y="1179665"/>
              <a:ext cx="80700" cy="1526144"/>
              <a:chOff x="1766187" y="1179665"/>
              <a:chExt cx="80700" cy="1526144"/>
            </a:xfrm>
          </p:grpSpPr>
          <p:sp>
            <p:nvSpPr>
              <p:cNvPr id="4151" name="Google Shape;4151;p61"/>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61"/>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61"/>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61"/>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61"/>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61"/>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61"/>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61"/>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61"/>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61"/>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1" name="Google Shape;4161;p61"/>
            <p:cNvGrpSpPr/>
            <p:nvPr/>
          </p:nvGrpSpPr>
          <p:grpSpPr>
            <a:xfrm>
              <a:off x="1936935" y="1179665"/>
              <a:ext cx="80700" cy="1526144"/>
              <a:chOff x="1936935" y="1179665"/>
              <a:chExt cx="80700" cy="1526144"/>
            </a:xfrm>
          </p:grpSpPr>
          <p:sp>
            <p:nvSpPr>
              <p:cNvPr id="4162" name="Google Shape;4162;p61"/>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61"/>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61"/>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61"/>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61"/>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61"/>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61"/>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61"/>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61"/>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61"/>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2" name="Google Shape;4172;p61"/>
            <p:cNvGrpSpPr/>
            <p:nvPr/>
          </p:nvGrpSpPr>
          <p:grpSpPr>
            <a:xfrm>
              <a:off x="2110795" y="1179665"/>
              <a:ext cx="80700" cy="1526144"/>
              <a:chOff x="2110795" y="1179665"/>
              <a:chExt cx="80700" cy="1526144"/>
            </a:xfrm>
          </p:grpSpPr>
          <p:sp>
            <p:nvSpPr>
              <p:cNvPr id="4173" name="Google Shape;4173;p61"/>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61"/>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61"/>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61"/>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61"/>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61"/>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61"/>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61"/>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61"/>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61"/>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3" name="Google Shape;4183;p61"/>
            <p:cNvGrpSpPr/>
            <p:nvPr/>
          </p:nvGrpSpPr>
          <p:grpSpPr>
            <a:xfrm>
              <a:off x="2284655" y="1179665"/>
              <a:ext cx="80700" cy="1526144"/>
              <a:chOff x="2284655" y="1179665"/>
              <a:chExt cx="80700" cy="1526144"/>
            </a:xfrm>
          </p:grpSpPr>
          <p:sp>
            <p:nvSpPr>
              <p:cNvPr id="4184" name="Google Shape;4184;p61"/>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61"/>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61"/>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61"/>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61"/>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61"/>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61"/>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61"/>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61"/>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61"/>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94" name="Google Shape;4194;p61"/>
          <p:cNvGrpSpPr/>
          <p:nvPr/>
        </p:nvGrpSpPr>
        <p:grpSpPr>
          <a:xfrm>
            <a:off x="2611693" y="986760"/>
            <a:ext cx="1364248" cy="1102133"/>
            <a:chOff x="2623904" y="1198803"/>
            <a:chExt cx="1364248" cy="1102133"/>
          </a:xfrm>
        </p:grpSpPr>
        <p:grpSp>
          <p:nvGrpSpPr>
            <p:cNvPr id="4195" name="Google Shape;4195;p61"/>
            <p:cNvGrpSpPr/>
            <p:nvPr/>
          </p:nvGrpSpPr>
          <p:grpSpPr>
            <a:xfrm>
              <a:off x="2623907" y="1198803"/>
              <a:ext cx="1364245" cy="273000"/>
              <a:chOff x="2623907" y="1198803"/>
              <a:chExt cx="1364245" cy="273000"/>
            </a:xfrm>
          </p:grpSpPr>
          <p:sp>
            <p:nvSpPr>
              <p:cNvPr id="4196" name="Google Shape;4196;p61"/>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61"/>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61"/>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61"/>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61"/>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1" name="Google Shape;4201;p61"/>
            <p:cNvGrpSpPr/>
            <p:nvPr/>
          </p:nvGrpSpPr>
          <p:grpSpPr>
            <a:xfrm>
              <a:off x="2623904" y="1476964"/>
              <a:ext cx="1364245" cy="273000"/>
              <a:chOff x="2623904" y="1476964"/>
              <a:chExt cx="1364245" cy="273000"/>
            </a:xfrm>
          </p:grpSpPr>
          <p:sp>
            <p:nvSpPr>
              <p:cNvPr id="4202" name="Google Shape;4202;p61"/>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61"/>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61"/>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61"/>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61"/>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7" name="Google Shape;4207;p61"/>
            <p:cNvGrpSpPr/>
            <p:nvPr/>
          </p:nvGrpSpPr>
          <p:grpSpPr>
            <a:xfrm>
              <a:off x="2623907" y="1749775"/>
              <a:ext cx="1364245" cy="273000"/>
              <a:chOff x="2623907" y="1749775"/>
              <a:chExt cx="1364245" cy="273000"/>
            </a:xfrm>
          </p:grpSpPr>
          <p:sp>
            <p:nvSpPr>
              <p:cNvPr id="4208" name="Google Shape;4208;p61"/>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61"/>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61"/>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61"/>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61"/>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3" name="Google Shape;4213;p61"/>
            <p:cNvGrpSpPr/>
            <p:nvPr/>
          </p:nvGrpSpPr>
          <p:grpSpPr>
            <a:xfrm>
              <a:off x="2623904" y="2027936"/>
              <a:ext cx="1364245" cy="273000"/>
              <a:chOff x="2623904" y="2027936"/>
              <a:chExt cx="1364245" cy="273000"/>
            </a:xfrm>
          </p:grpSpPr>
          <p:sp>
            <p:nvSpPr>
              <p:cNvPr id="4214" name="Google Shape;4214;p61"/>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61"/>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61"/>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61"/>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61"/>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19" name="Google Shape;4219;p61"/>
          <p:cNvGrpSpPr/>
          <p:nvPr/>
        </p:nvGrpSpPr>
        <p:grpSpPr>
          <a:xfrm>
            <a:off x="2601154" y="2445833"/>
            <a:ext cx="1387541" cy="159124"/>
            <a:chOff x="3200660" y="2180272"/>
            <a:chExt cx="2563824" cy="378237"/>
          </a:xfrm>
        </p:grpSpPr>
        <p:sp>
          <p:nvSpPr>
            <p:cNvPr id="4220" name="Google Shape;4220;p61"/>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61"/>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61"/>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61"/>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61"/>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61"/>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61"/>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61"/>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61"/>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61"/>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61"/>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61"/>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61"/>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61"/>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61"/>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61"/>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61"/>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61"/>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8" name="Google Shape;4238;p61"/>
          <p:cNvGrpSpPr/>
          <p:nvPr/>
        </p:nvGrpSpPr>
        <p:grpSpPr>
          <a:xfrm>
            <a:off x="2597679" y="2723597"/>
            <a:ext cx="1390502" cy="159625"/>
            <a:chOff x="3530150" y="2790075"/>
            <a:chExt cx="1962600" cy="225300"/>
          </a:xfrm>
        </p:grpSpPr>
        <p:sp>
          <p:nvSpPr>
            <p:cNvPr id="4239" name="Google Shape;4239;p61"/>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61"/>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1" name="Google Shape;4241;p61"/>
          <p:cNvGrpSpPr/>
          <p:nvPr/>
        </p:nvGrpSpPr>
        <p:grpSpPr>
          <a:xfrm>
            <a:off x="2597736" y="3001862"/>
            <a:ext cx="1411629" cy="154175"/>
            <a:chOff x="3558802" y="4011244"/>
            <a:chExt cx="1866000" cy="111600"/>
          </a:xfrm>
        </p:grpSpPr>
        <p:sp>
          <p:nvSpPr>
            <p:cNvPr id="4242" name="Google Shape;4242;p61"/>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61"/>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4" name="Google Shape;4244;p61"/>
          <p:cNvGrpSpPr/>
          <p:nvPr/>
        </p:nvGrpSpPr>
        <p:grpSpPr>
          <a:xfrm>
            <a:off x="2598024" y="2207432"/>
            <a:ext cx="1383503" cy="119761"/>
            <a:chOff x="3465975" y="2270258"/>
            <a:chExt cx="1986364" cy="171947"/>
          </a:xfrm>
        </p:grpSpPr>
        <p:sp>
          <p:nvSpPr>
            <p:cNvPr id="4245" name="Google Shape;4245;p61"/>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61"/>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61"/>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61"/>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61"/>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61"/>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61"/>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61"/>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3" name="Google Shape;4253;p61"/>
          <p:cNvGrpSpPr/>
          <p:nvPr/>
        </p:nvGrpSpPr>
        <p:grpSpPr>
          <a:xfrm>
            <a:off x="2609031" y="3571205"/>
            <a:ext cx="1369531" cy="195460"/>
            <a:chOff x="723300" y="4253549"/>
            <a:chExt cx="2276482" cy="324900"/>
          </a:xfrm>
        </p:grpSpPr>
        <p:sp>
          <p:nvSpPr>
            <p:cNvPr id="4254" name="Google Shape;4254;p61"/>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61"/>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61"/>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61"/>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61"/>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9" name="Google Shape;4259;p61"/>
          <p:cNvGrpSpPr/>
          <p:nvPr/>
        </p:nvGrpSpPr>
        <p:grpSpPr>
          <a:xfrm>
            <a:off x="2598592" y="3272446"/>
            <a:ext cx="1389066" cy="180119"/>
            <a:chOff x="705948" y="3788465"/>
            <a:chExt cx="2308953" cy="299400"/>
          </a:xfrm>
        </p:grpSpPr>
        <p:sp>
          <p:nvSpPr>
            <p:cNvPr id="4260" name="Google Shape;4260;p61"/>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61"/>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61"/>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61"/>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61"/>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5" name="Google Shape;4265;p61"/>
          <p:cNvGrpSpPr/>
          <p:nvPr/>
        </p:nvGrpSpPr>
        <p:grpSpPr>
          <a:xfrm>
            <a:off x="4195583" y="1876400"/>
            <a:ext cx="1433821" cy="191501"/>
            <a:chOff x="4273350" y="2088443"/>
            <a:chExt cx="1433821" cy="191501"/>
          </a:xfrm>
        </p:grpSpPr>
        <p:grpSp>
          <p:nvGrpSpPr>
            <p:cNvPr id="4266" name="Google Shape;4266;p61"/>
            <p:cNvGrpSpPr/>
            <p:nvPr/>
          </p:nvGrpSpPr>
          <p:grpSpPr>
            <a:xfrm>
              <a:off x="4273350" y="2088443"/>
              <a:ext cx="1433821" cy="0"/>
              <a:chOff x="5224975" y="2962250"/>
              <a:chExt cx="1544400" cy="0"/>
            </a:xfrm>
          </p:grpSpPr>
          <p:cxnSp>
            <p:nvCxnSpPr>
              <p:cNvPr id="4267" name="Google Shape;4267;p6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268" name="Google Shape;4268;p61"/>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269" name="Google Shape;4269;p61"/>
            <p:cNvGrpSpPr/>
            <p:nvPr/>
          </p:nvGrpSpPr>
          <p:grpSpPr>
            <a:xfrm>
              <a:off x="4273350" y="2279944"/>
              <a:ext cx="1433821" cy="0"/>
              <a:chOff x="5224975" y="2962250"/>
              <a:chExt cx="1544400" cy="0"/>
            </a:xfrm>
          </p:grpSpPr>
          <p:cxnSp>
            <p:nvCxnSpPr>
              <p:cNvPr id="4270" name="Google Shape;4270;p6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271" name="Google Shape;4271;p61"/>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272" name="Google Shape;4272;p61"/>
          <p:cNvGrpSpPr/>
          <p:nvPr/>
        </p:nvGrpSpPr>
        <p:grpSpPr>
          <a:xfrm>
            <a:off x="2646529" y="3885304"/>
            <a:ext cx="1304609" cy="294074"/>
            <a:chOff x="2658741" y="4097347"/>
            <a:chExt cx="1304609" cy="294074"/>
          </a:xfrm>
        </p:grpSpPr>
        <p:grpSp>
          <p:nvGrpSpPr>
            <p:cNvPr id="4273" name="Google Shape;4273;p61"/>
            <p:cNvGrpSpPr/>
            <p:nvPr/>
          </p:nvGrpSpPr>
          <p:grpSpPr>
            <a:xfrm>
              <a:off x="2658741" y="4097347"/>
              <a:ext cx="118572" cy="294074"/>
              <a:chOff x="3343310" y="4475555"/>
              <a:chExt cx="127717" cy="316753"/>
            </a:xfrm>
          </p:grpSpPr>
          <p:sp>
            <p:nvSpPr>
              <p:cNvPr id="4274" name="Google Shape;4274;p6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6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6" name="Google Shape;4276;p61"/>
            <p:cNvGrpSpPr/>
            <p:nvPr/>
          </p:nvGrpSpPr>
          <p:grpSpPr>
            <a:xfrm>
              <a:off x="3815519" y="4098388"/>
              <a:ext cx="147831" cy="291991"/>
              <a:chOff x="3527539" y="4476677"/>
              <a:chExt cx="159232" cy="314510"/>
            </a:xfrm>
          </p:grpSpPr>
          <p:sp>
            <p:nvSpPr>
              <p:cNvPr id="4277" name="Google Shape;4277;p6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6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9" name="Google Shape;4279;p61"/>
            <p:cNvGrpSpPr/>
            <p:nvPr/>
          </p:nvGrpSpPr>
          <p:grpSpPr>
            <a:xfrm>
              <a:off x="3511696" y="4098388"/>
              <a:ext cx="147831" cy="291991"/>
              <a:chOff x="3527539" y="4476677"/>
              <a:chExt cx="159232" cy="314510"/>
            </a:xfrm>
          </p:grpSpPr>
          <p:sp>
            <p:nvSpPr>
              <p:cNvPr id="4280" name="Google Shape;4280;p6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6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2" name="Google Shape;4282;p61"/>
            <p:cNvGrpSpPr/>
            <p:nvPr/>
          </p:nvGrpSpPr>
          <p:grpSpPr>
            <a:xfrm>
              <a:off x="3207874" y="4098388"/>
              <a:ext cx="147831" cy="291991"/>
              <a:chOff x="3527539" y="4476677"/>
              <a:chExt cx="159232" cy="314510"/>
            </a:xfrm>
          </p:grpSpPr>
          <p:sp>
            <p:nvSpPr>
              <p:cNvPr id="4283" name="Google Shape;4283;p6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6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5" name="Google Shape;4285;p61"/>
            <p:cNvGrpSpPr/>
            <p:nvPr/>
          </p:nvGrpSpPr>
          <p:grpSpPr>
            <a:xfrm>
              <a:off x="2933305" y="4097347"/>
              <a:ext cx="118572" cy="294074"/>
              <a:chOff x="3343310" y="4475555"/>
              <a:chExt cx="127717" cy="316753"/>
            </a:xfrm>
          </p:grpSpPr>
          <p:sp>
            <p:nvSpPr>
              <p:cNvPr id="4286" name="Google Shape;4286;p6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6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88" name="Google Shape;4288;p61"/>
          <p:cNvGrpSpPr/>
          <p:nvPr/>
        </p:nvGrpSpPr>
        <p:grpSpPr>
          <a:xfrm>
            <a:off x="4197138" y="963998"/>
            <a:ext cx="1430711" cy="751237"/>
            <a:chOff x="5159450" y="1919950"/>
            <a:chExt cx="1541050" cy="862500"/>
          </a:xfrm>
        </p:grpSpPr>
        <p:sp>
          <p:nvSpPr>
            <p:cNvPr id="4289" name="Google Shape;4289;p61"/>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290" name="Google Shape;4290;p61"/>
            <p:cNvGrpSpPr/>
            <p:nvPr/>
          </p:nvGrpSpPr>
          <p:grpSpPr>
            <a:xfrm>
              <a:off x="5159450" y="1919950"/>
              <a:ext cx="1541050" cy="862500"/>
              <a:chOff x="5159450" y="1919950"/>
              <a:chExt cx="1541050" cy="862500"/>
            </a:xfrm>
          </p:grpSpPr>
          <p:cxnSp>
            <p:nvCxnSpPr>
              <p:cNvPr id="4291" name="Google Shape;4291;p61"/>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292" name="Google Shape;4292;p61"/>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4293" name="Google Shape;4293;p61"/>
          <p:cNvGrpSpPr/>
          <p:nvPr/>
        </p:nvGrpSpPr>
        <p:grpSpPr>
          <a:xfrm>
            <a:off x="4245275" y="2227768"/>
            <a:ext cx="1334436" cy="967914"/>
            <a:chOff x="4294923" y="2439811"/>
            <a:chExt cx="1334436" cy="967914"/>
          </a:xfrm>
        </p:grpSpPr>
        <p:grpSp>
          <p:nvGrpSpPr>
            <p:cNvPr id="4294" name="Google Shape;4294;p61"/>
            <p:cNvGrpSpPr/>
            <p:nvPr/>
          </p:nvGrpSpPr>
          <p:grpSpPr>
            <a:xfrm>
              <a:off x="4960455" y="2469658"/>
              <a:ext cx="668904" cy="885524"/>
              <a:chOff x="4960455" y="2469658"/>
              <a:chExt cx="668904" cy="885524"/>
            </a:xfrm>
          </p:grpSpPr>
          <p:sp>
            <p:nvSpPr>
              <p:cNvPr id="4295" name="Google Shape;4295;p61"/>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61"/>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61"/>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61"/>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61"/>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61"/>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1" name="Google Shape;4301;p61"/>
            <p:cNvGrpSpPr/>
            <p:nvPr/>
          </p:nvGrpSpPr>
          <p:grpSpPr>
            <a:xfrm>
              <a:off x="4294923" y="2469658"/>
              <a:ext cx="668951" cy="885524"/>
              <a:chOff x="4294923" y="2469658"/>
              <a:chExt cx="668951" cy="885524"/>
            </a:xfrm>
          </p:grpSpPr>
          <p:sp>
            <p:nvSpPr>
              <p:cNvPr id="4302" name="Google Shape;4302;p61"/>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61"/>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61"/>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61"/>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61"/>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61"/>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8" name="Google Shape;4308;p61"/>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9" name="Google Shape;4309;p61"/>
          <p:cNvGrpSpPr/>
          <p:nvPr/>
        </p:nvGrpSpPr>
        <p:grpSpPr>
          <a:xfrm>
            <a:off x="4231478" y="3282213"/>
            <a:ext cx="1430949" cy="897289"/>
            <a:chOff x="4351371" y="3547942"/>
            <a:chExt cx="1345130" cy="843475"/>
          </a:xfrm>
        </p:grpSpPr>
        <p:grpSp>
          <p:nvGrpSpPr>
            <p:cNvPr id="4310" name="Google Shape;4310;p61"/>
            <p:cNvGrpSpPr/>
            <p:nvPr/>
          </p:nvGrpSpPr>
          <p:grpSpPr>
            <a:xfrm>
              <a:off x="4351371" y="4209917"/>
              <a:ext cx="1345130" cy="181500"/>
              <a:chOff x="4351371" y="4209917"/>
              <a:chExt cx="1345130" cy="181500"/>
            </a:xfrm>
          </p:grpSpPr>
          <p:sp>
            <p:nvSpPr>
              <p:cNvPr id="4311" name="Google Shape;4311;p61"/>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12" name="Google Shape;4312;p61"/>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4313" name="Google Shape;4313;p61"/>
            <p:cNvGrpSpPr/>
            <p:nvPr/>
          </p:nvGrpSpPr>
          <p:grpSpPr>
            <a:xfrm>
              <a:off x="4403010" y="3985221"/>
              <a:ext cx="1109518" cy="181500"/>
              <a:chOff x="4403010" y="3985221"/>
              <a:chExt cx="1109518" cy="181500"/>
            </a:xfrm>
          </p:grpSpPr>
          <p:sp>
            <p:nvSpPr>
              <p:cNvPr id="4314" name="Google Shape;4314;p61"/>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15" name="Google Shape;4315;p61"/>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4316" name="Google Shape;4316;p61"/>
            <p:cNvGrpSpPr/>
            <p:nvPr/>
          </p:nvGrpSpPr>
          <p:grpSpPr>
            <a:xfrm>
              <a:off x="4618704" y="3766582"/>
              <a:ext cx="807858" cy="181500"/>
              <a:chOff x="4618704" y="3766582"/>
              <a:chExt cx="807858" cy="181500"/>
            </a:xfrm>
          </p:grpSpPr>
          <p:sp>
            <p:nvSpPr>
              <p:cNvPr id="4317" name="Google Shape;4317;p61"/>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18" name="Google Shape;4318;p61"/>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4319" name="Google Shape;4319;p61"/>
            <p:cNvGrpSpPr/>
            <p:nvPr/>
          </p:nvGrpSpPr>
          <p:grpSpPr>
            <a:xfrm>
              <a:off x="4735238" y="3547942"/>
              <a:ext cx="462839" cy="181500"/>
              <a:chOff x="4735238" y="3547942"/>
              <a:chExt cx="462839" cy="181500"/>
            </a:xfrm>
          </p:grpSpPr>
          <p:sp>
            <p:nvSpPr>
              <p:cNvPr id="4320" name="Google Shape;4320;p61"/>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21" name="Google Shape;4321;p61"/>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4322" name="Google Shape;4322;p61"/>
          <p:cNvGrpSpPr/>
          <p:nvPr/>
        </p:nvGrpSpPr>
        <p:grpSpPr>
          <a:xfrm>
            <a:off x="7407836" y="2217537"/>
            <a:ext cx="1020955" cy="928853"/>
            <a:chOff x="926675" y="238125"/>
            <a:chExt cx="5755100" cy="5232975"/>
          </a:xfrm>
        </p:grpSpPr>
        <p:sp>
          <p:nvSpPr>
            <p:cNvPr id="4323" name="Google Shape;4323;p61"/>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61"/>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61"/>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61"/>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7" name="Google Shape;4327;p61"/>
          <p:cNvGrpSpPr/>
          <p:nvPr/>
        </p:nvGrpSpPr>
        <p:grpSpPr>
          <a:xfrm>
            <a:off x="715210" y="2616272"/>
            <a:ext cx="1695374" cy="1560837"/>
            <a:chOff x="727421" y="2828315"/>
            <a:chExt cx="1695374" cy="1560837"/>
          </a:xfrm>
        </p:grpSpPr>
        <p:grpSp>
          <p:nvGrpSpPr>
            <p:cNvPr id="4328" name="Google Shape;4328;p61"/>
            <p:cNvGrpSpPr/>
            <p:nvPr/>
          </p:nvGrpSpPr>
          <p:grpSpPr>
            <a:xfrm>
              <a:off x="727421" y="2828315"/>
              <a:ext cx="1695374" cy="1560837"/>
              <a:chOff x="734799" y="2782450"/>
              <a:chExt cx="1571100" cy="1577400"/>
            </a:xfrm>
          </p:grpSpPr>
          <p:cxnSp>
            <p:nvCxnSpPr>
              <p:cNvPr id="4329" name="Google Shape;4329;p61"/>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4330" name="Google Shape;4330;p61"/>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4331" name="Google Shape;4331;p61"/>
            <p:cNvGrpSpPr/>
            <p:nvPr/>
          </p:nvGrpSpPr>
          <p:grpSpPr>
            <a:xfrm>
              <a:off x="819108" y="2882501"/>
              <a:ext cx="1556791" cy="1426186"/>
              <a:chOff x="819108" y="2882501"/>
              <a:chExt cx="1556791" cy="1426186"/>
            </a:xfrm>
          </p:grpSpPr>
          <p:grpSp>
            <p:nvGrpSpPr>
              <p:cNvPr id="4332" name="Google Shape;4332;p61"/>
              <p:cNvGrpSpPr/>
              <p:nvPr/>
            </p:nvGrpSpPr>
            <p:grpSpPr>
              <a:xfrm>
                <a:off x="819108" y="2882501"/>
                <a:ext cx="103104" cy="1426186"/>
                <a:chOff x="4674013" y="3100904"/>
                <a:chExt cx="122758" cy="1698043"/>
              </a:xfrm>
            </p:grpSpPr>
            <p:sp>
              <p:nvSpPr>
                <p:cNvPr id="4333" name="Google Shape;4333;p61"/>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61"/>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61"/>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61"/>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61"/>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61"/>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61"/>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0" name="Google Shape;4340;p61"/>
              <p:cNvGrpSpPr/>
              <p:nvPr/>
            </p:nvGrpSpPr>
            <p:grpSpPr>
              <a:xfrm>
                <a:off x="1062475" y="2882501"/>
                <a:ext cx="103104" cy="1426186"/>
                <a:chOff x="4940438" y="3100904"/>
                <a:chExt cx="122758" cy="1698043"/>
              </a:xfrm>
            </p:grpSpPr>
            <p:sp>
              <p:nvSpPr>
                <p:cNvPr id="4341" name="Google Shape;4341;p61"/>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61"/>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61"/>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61"/>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61"/>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61"/>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61"/>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8" name="Google Shape;4348;p61"/>
              <p:cNvGrpSpPr/>
              <p:nvPr/>
            </p:nvGrpSpPr>
            <p:grpSpPr>
              <a:xfrm>
                <a:off x="1299324" y="2882501"/>
                <a:ext cx="103104" cy="1426186"/>
                <a:chOff x="5206863" y="3100904"/>
                <a:chExt cx="122758" cy="1698043"/>
              </a:xfrm>
            </p:grpSpPr>
            <p:sp>
              <p:nvSpPr>
                <p:cNvPr id="4349" name="Google Shape;4349;p6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6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6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6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6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6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6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6" name="Google Shape;4356;p61"/>
              <p:cNvGrpSpPr/>
              <p:nvPr/>
            </p:nvGrpSpPr>
            <p:grpSpPr>
              <a:xfrm>
                <a:off x="1786057" y="2882501"/>
                <a:ext cx="103104" cy="1426186"/>
                <a:chOff x="6006138" y="3143629"/>
                <a:chExt cx="122758" cy="1698043"/>
              </a:xfrm>
            </p:grpSpPr>
            <p:sp>
              <p:nvSpPr>
                <p:cNvPr id="4357" name="Google Shape;4357;p6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6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6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6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6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6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6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4" name="Google Shape;4364;p61"/>
              <p:cNvGrpSpPr/>
              <p:nvPr/>
            </p:nvGrpSpPr>
            <p:grpSpPr>
              <a:xfrm>
                <a:off x="2029422" y="2882501"/>
                <a:ext cx="103104" cy="1426186"/>
                <a:chOff x="6805413" y="3100904"/>
                <a:chExt cx="122758" cy="1698043"/>
              </a:xfrm>
            </p:grpSpPr>
            <p:sp>
              <p:nvSpPr>
                <p:cNvPr id="4365" name="Google Shape;4365;p61"/>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61"/>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61"/>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61"/>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61"/>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61"/>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61"/>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2" name="Google Shape;4372;p61"/>
              <p:cNvGrpSpPr/>
              <p:nvPr/>
            </p:nvGrpSpPr>
            <p:grpSpPr>
              <a:xfrm>
                <a:off x="2272795" y="2882501"/>
                <a:ext cx="103104" cy="1426186"/>
                <a:chOff x="5206863" y="3100904"/>
                <a:chExt cx="122758" cy="1698043"/>
              </a:xfrm>
            </p:grpSpPr>
            <p:sp>
              <p:nvSpPr>
                <p:cNvPr id="4373" name="Google Shape;4373;p6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6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6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6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6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6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6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0" name="Google Shape;4380;p61"/>
              <p:cNvGrpSpPr/>
              <p:nvPr/>
            </p:nvGrpSpPr>
            <p:grpSpPr>
              <a:xfrm>
                <a:off x="1542694" y="2882501"/>
                <a:ext cx="103104" cy="1426186"/>
                <a:chOff x="6006138" y="3143629"/>
                <a:chExt cx="122758" cy="1698043"/>
              </a:xfrm>
            </p:grpSpPr>
            <p:sp>
              <p:nvSpPr>
                <p:cNvPr id="4381" name="Google Shape;4381;p6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6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6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6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6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6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6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88" name="Google Shape;4388;p61"/>
          <p:cNvGrpSpPr/>
          <p:nvPr/>
        </p:nvGrpSpPr>
        <p:grpSpPr>
          <a:xfrm>
            <a:off x="5671260" y="3305994"/>
            <a:ext cx="2749952" cy="870677"/>
            <a:chOff x="238125" y="1725700"/>
            <a:chExt cx="7139025" cy="2260325"/>
          </a:xfrm>
        </p:grpSpPr>
        <p:sp>
          <p:nvSpPr>
            <p:cNvPr id="4389" name="Google Shape;4389;p61"/>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61"/>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61"/>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61"/>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61"/>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61"/>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61"/>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61"/>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61"/>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61"/>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9" name="Google Shape;4399;p61"/>
          <p:cNvGrpSpPr/>
          <p:nvPr/>
        </p:nvGrpSpPr>
        <p:grpSpPr>
          <a:xfrm>
            <a:off x="5941424" y="2247740"/>
            <a:ext cx="1105452" cy="916747"/>
            <a:chOff x="5249100" y="1210600"/>
            <a:chExt cx="3502700" cy="2904775"/>
          </a:xfrm>
        </p:grpSpPr>
        <p:sp>
          <p:nvSpPr>
            <p:cNvPr id="4400" name="Google Shape;4400;p61"/>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61"/>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61"/>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61"/>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04" name="Google Shape;4404;p61"/>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4405" name="Google Shape;4405;p61"/>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4406" name="Google Shape;4406;p61"/>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4407" name="Google Shape;4407;p61"/>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4408" name="Google Shape;4408;p61"/>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9" name="Google Shape;4409;p61"/>
          <p:cNvGrpSpPr/>
          <p:nvPr/>
        </p:nvGrpSpPr>
        <p:grpSpPr>
          <a:xfrm>
            <a:off x="7123972" y="967158"/>
            <a:ext cx="1304650" cy="1124856"/>
            <a:chOff x="7287122" y="1165658"/>
            <a:chExt cx="1219413" cy="1051365"/>
          </a:xfrm>
        </p:grpSpPr>
        <p:grpSp>
          <p:nvGrpSpPr>
            <p:cNvPr id="4410" name="Google Shape;4410;p61"/>
            <p:cNvGrpSpPr/>
            <p:nvPr/>
          </p:nvGrpSpPr>
          <p:grpSpPr>
            <a:xfrm>
              <a:off x="7287122" y="1969723"/>
              <a:ext cx="1219413" cy="247300"/>
              <a:chOff x="7287122" y="1969723"/>
              <a:chExt cx="1219413" cy="247300"/>
            </a:xfrm>
          </p:grpSpPr>
          <p:sp>
            <p:nvSpPr>
              <p:cNvPr id="4411" name="Google Shape;4411;p61"/>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2" name="Google Shape;4412;p61"/>
              <p:cNvGrpSpPr/>
              <p:nvPr/>
            </p:nvGrpSpPr>
            <p:grpSpPr>
              <a:xfrm>
                <a:off x="7287122" y="2063892"/>
                <a:ext cx="1151753" cy="73428"/>
                <a:chOff x="7287122" y="2063892"/>
                <a:chExt cx="1151753" cy="73428"/>
              </a:xfrm>
            </p:grpSpPr>
            <p:sp>
              <p:nvSpPr>
                <p:cNvPr id="4413" name="Google Shape;4413;p61"/>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14" name="Google Shape;4414;p61"/>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4415" name="Google Shape;4415;p61"/>
            <p:cNvGrpSpPr/>
            <p:nvPr/>
          </p:nvGrpSpPr>
          <p:grpSpPr>
            <a:xfrm>
              <a:off x="7287122" y="1712201"/>
              <a:ext cx="1219403" cy="246767"/>
              <a:chOff x="7287122" y="1712201"/>
              <a:chExt cx="1219403" cy="246767"/>
            </a:xfrm>
          </p:grpSpPr>
          <p:sp>
            <p:nvSpPr>
              <p:cNvPr id="4416" name="Google Shape;4416;p61"/>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7" name="Google Shape;4417;p61"/>
              <p:cNvGrpSpPr/>
              <p:nvPr/>
            </p:nvGrpSpPr>
            <p:grpSpPr>
              <a:xfrm>
                <a:off x="7287122" y="1842861"/>
                <a:ext cx="1005303" cy="73419"/>
                <a:chOff x="7287122" y="1842861"/>
                <a:chExt cx="1005303" cy="73419"/>
              </a:xfrm>
            </p:grpSpPr>
            <p:sp>
              <p:nvSpPr>
                <p:cNvPr id="4418" name="Google Shape;4418;p61"/>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19" name="Google Shape;4419;p61"/>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4420" name="Google Shape;4420;p61"/>
            <p:cNvGrpSpPr/>
            <p:nvPr/>
          </p:nvGrpSpPr>
          <p:grpSpPr>
            <a:xfrm>
              <a:off x="7287122" y="1447520"/>
              <a:ext cx="1219403" cy="286667"/>
              <a:chOff x="7287122" y="1447520"/>
              <a:chExt cx="1219403" cy="286667"/>
            </a:xfrm>
          </p:grpSpPr>
          <p:sp>
            <p:nvSpPr>
              <p:cNvPr id="4421" name="Google Shape;4421;p61"/>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2" name="Google Shape;4422;p61"/>
              <p:cNvGrpSpPr/>
              <p:nvPr/>
            </p:nvGrpSpPr>
            <p:grpSpPr>
              <a:xfrm>
                <a:off x="7287122" y="1581977"/>
                <a:ext cx="852803" cy="73428"/>
                <a:chOff x="7287122" y="1581977"/>
                <a:chExt cx="852803" cy="73428"/>
              </a:xfrm>
            </p:grpSpPr>
            <p:sp>
              <p:nvSpPr>
                <p:cNvPr id="4423" name="Google Shape;4423;p61"/>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24" name="Google Shape;4424;p61"/>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4425" name="Google Shape;4425;p61"/>
            <p:cNvGrpSpPr/>
            <p:nvPr/>
          </p:nvGrpSpPr>
          <p:grpSpPr>
            <a:xfrm>
              <a:off x="7287122" y="1165658"/>
              <a:ext cx="1219403" cy="344253"/>
              <a:chOff x="7287122" y="1165658"/>
              <a:chExt cx="1219403" cy="344253"/>
            </a:xfrm>
          </p:grpSpPr>
          <p:sp>
            <p:nvSpPr>
              <p:cNvPr id="4426" name="Google Shape;4426;p61"/>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7" name="Google Shape;4427;p61"/>
              <p:cNvGrpSpPr/>
              <p:nvPr/>
            </p:nvGrpSpPr>
            <p:grpSpPr>
              <a:xfrm>
                <a:off x="7287122" y="1341025"/>
                <a:ext cx="695703" cy="73419"/>
                <a:chOff x="7287122" y="1341025"/>
                <a:chExt cx="695703" cy="73419"/>
              </a:xfrm>
            </p:grpSpPr>
            <p:sp>
              <p:nvSpPr>
                <p:cNvPr id="4428" name="Google Shape;4428;p61"/>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29" name="Google Shape;4429;p61"/>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4430" name="Google Shape;4430;p61"/>
          <p:cNvGrpSpPr/>
          <p:nvPr/>
        </p:nvGrpSpPr>
        <p:grpSpPr>
          <a:xfrm>
            <a:off x="5790464" y="973181"/>
            <a:ext cx="1397729" cy="1098540"/>
            <a:chOff x="5900602" y="1193063"/>
            <a:chExt cx="1299851" cy="1021707"/>
          </a:xfrm>
        </p:grpSpPr>
        <p:grpSp>
          <p:nvGrpSpPr>
            <p:cNvPr id="4431" name="Google Shape;4431;p61"/>
            <p:cNvGrpSpPr/>
            <p:nvPr/>
          </p:nvGrpSpPr>
          <p:grpSpPr>
            <a:xfrm>
              <a:off x="6520337" y="1193063"/>
              <a:ext cx="341815" cy="799959"/>
              <a:chOff x="6520337" y="1193063"/>
              <a:chExt cx="341815" cy="799959"/>
            </a:xfrm>
          </p:grpSpPr>
          <p:grpSp>
            <p:nvGrpSpPr>
              <p:cNvPr id="4432" name="Google Shape;4432;p61"/>
              <p:cNvGrpSpPr/>
              <p:nvPr/>
            </p:nvGrpSpPr>
            <p:grpSpPr>
              <a:xfrm>
                <a:off x="6520337" y="1589527"/>
                <a:ext cx="213950" cy="403494"/>
                <a:chOff x="6520337" y="1589527"/>
                <a:chExt cx="213950" cy="403494"/>
              </a:xfrm>
            </p:grpSpPr>
            <p:sp>
              <p:nvSpPr>
                <p:cNvPr id="4433" name="Google Shape;4433;p61"/>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61"/>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5" name="Google Shape;4435;p61"/>
              <p:cNvGrpSpPr/>
              <p:nvPr/>
            </p:nvGrpSpPr>
            <p:grpSpPr>
              <a:xfrm>
                <a:off x="6577204" y="1193063"/>
                <a:ext cx="284947" cy="464512"/>
                <a:chOff x="6577204" y="1193063"/>
                <a:chExt cx="284947" cy="464512"/>
              </a:xfrm>
            </p:grpSpPr>
            <p:sp>
              <p:nvSpPr>
                <p:cNvPr id="4436" name="Google Shape;4436;p61"/>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37" name="Google Shape;4437;p61"/>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4438" name="Google Shape;4438;p61"/>
            <p:cNvGrpSpPr/>
            <p:nvPr/>
          </p:nvGrpSpPr>
          <p:grpSpPr>
            <a:xfrm>
              <a:off x="6238903" y="1193063"/>
              <a:ext cx="300475" cy="900152"/>
              <a:chOff x="6238903" y="1193063"/>
              <a:chExt cx="300475" cy="900152"/>
            </a:xfrm>
          </p:grpSpPr>
          <p:grpSp>
            <p:nvGrpSpPr>
              <p:cNvPr id="4439" name="Google Shape;4439;p61"/>
              <p:cNvGrpSpPr/>
              <p:nvPr/>
            </p:nvGrpSpPr>
            <p:grpSpPr>
              <a:xfrm>
                <a:off x="6290865" y="1489315"/>
                <a:ext cx="248514" cy="603900"/>
                <a:chOff x="6290865" y="1489315"/>
                <a:chExt cx="248514" cy="603900"/>
              </a:xfrm>
            </p:grpSpPr>
            <p:sp>
              <p:nvSpPr>
                <p:cNvPr id="4440" name="Google Shape;4440;p61"/>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61"/>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2" name="Google Shape;4442;p61"/>
              <p:cNvGrpSpPr/>
              <p:nvPr/>
            </p:nvGrpSpPr>
            <p:grpSpPr>
              <a:xfrm>
                <a:off x="6238903" y="1193063"/>
                <a:ext cx="284947" cy="333087"/>
                <a:chOff x="6238903" y="1193063"/>
                <a:chExt cx="284947" cy="333087"/>
              </a:xfrm>
            </p:grpSpPr>
            <p:sp>
              <p:nvSpPr>
                <p:cNvPr id="4443" name="Google Shape;4443;p61"/>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44" name="Google Shape;4444;p61"/>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4445" name="Google Shape;4445;p61"/>
            <p:cNvGrpSpPr/>
            <p:nvPr/>
          </p:nvGrpSpPr>
          <p:grpSpPr>
            <a:xfrm>
              <a:off x="5900602" y="1193063"/>
              <a:ext cx="444345" cy="1021707"/>
              <a:chOff x="5900602" y="1193063"/>
              <a:chExt cx="444345" cy="1021707"/>
            </a:xfrm>
          </p:grpSpPr>
          <p:grpSp>
            <p:nvGrpSpPr>
              <p:cNvPr id="4446" name="Google Shape;4446;p61"/>
              <p:cNvGrpSpPr/>
              <p:nvPr/>
            </p:nvGrpSpPr>
            <p:grpSpPr>
              <a:xfrm>
                <a:off x="6046501" y="1367785"/>
                <a:ext cx="298446" cy="846986"/>
                <a:chOff x="6046501" y="1367785"/>
                <a:chExt cx="298446" cy="846986"/>
              </a:xfrm>
            </p:grpSpPr>
            <p:sp>
              <p:nvSpPr>
                <p:cNvPr id="4447" name="Google Shape;4447;p61"/>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61"/>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9" name="Google Shape;4449;p61"/>
              <p:cNvGrpSpPr/>
              <p:nvPr/>
            </p:nvGrpSpPr>
            <p:grpSpPr>
              <a:xfrm>
                <a:off x="5900602" y="1193063"/>
                <a:ext cx="284947" cy="182312"/>
                <a:chOff x="5900602" y="1193063"/>
                <a:chExt cx="284947" cy="182312"/>
              </a:xfrm>
            </p:grpSpPr>
            <p:sp>
              <p:nvSpPr>
                <p:cNvPr id="4450" name="Google Shape;4450;p61"/>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51" name="Google Shape;4451;p61"/>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4452" name="Google Shape;4452;p61"/>
            <p:cNvGrpSpPr/>
            <p:nvPr/>
          </p:nvGrpSpPr>
          <p:grpSpPr>
            <a:xfrm>
              <a:off x="6738300" y="1193063"/>
              <a:ext cx="462153" cy="707634"/>
              <a:chOff x="6738300" y="1193063"/>
              <a:chExt cx="462153" cy="707634"/>
            </a:xfrm>
          </p:grpSpPr>
          <p:grpSp>
            <p:nvGrpSpPr>
              <p:cNvPr id="4453" name="Google Shape;4453;p61"/>
              <p:cNvGrpSpPr/>
              <p:nvPr/>
            </p:nvGrpSpPr>
            <p:grpSpPr>
              <a:xfrm>
                <a:off x="6915505" y="1193063"/>
                <a:ext cx="284947" cy="597387"/>
                <a:chOff x="6915505" y="1193063"/>
                <a:chExt cx="284947" cy="597387"/>
              </a:xfrm>
            </p:grpSpPr>
            <p:sp>
              <p:nvSpPr>
                <p:cNvPr id="4454" name="Google Shape;4454;p61"/>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55" name="Google Shape;4455;p61"/>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4456" name="Google Shape;4456;p61"/>
              <p:cNvGrpSpPr/>
              <p:nvPr/>
            </p:nvGrpSpPr>
            <p:grpSpPr>
              <a:xfrm>
                <a:off x="6738300" y="1684725"/>
                <a:ext cx="230066" cy="215971"/>
                <a:chOff x="6738300" y="1684725"/>
                <a:chExt cx="230066" cy="215971"/>
              </a:xfrm>
            </p:grpSpPr>
            <p:sp>
              <p:nvSpPr>
                <p:cNvPr id="4457" name="Google Shape;4457;p61"/>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61"/>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462" name="Shape 4462"/>
        <p:cNvGrpSpPr/>
        <p:nvPr/>
      </p:nvGrpSpPr>
      <p:grpSpPr>
        <a:xfrm>
          <a:off x="0" y="0"/>
          <a:ext cx="0" cy="0"/>
          <a:chOff x="0" y="0"/>
          <a:chExt cx="0" cy="0"/>
        </a:xfrm>
      </p:grpSpPr>
      <p:grpSp>
        <p:nvGrpSpPr>
          <p:cNvPr id="4463" name="Google Shape;4463;p62"/>
          <p:cNvGrpSpPr/>
          <p:nvPr/>
        </p:nvGrpSpPr>
        <p:grpSpPr>
          <a:xfrm>
            <a:off x="821785" y="2307635"/>
            <a:ext cx="339235" cy="298186"/>
            <a:chOff x="898875" y="244725"/>
            <a:chExt cx="481800" cy="423500"/>
          </a:xfrm>
        </p:grpSpPr>
        <p:sp>
          <p:nvSpPr>
            <p:cNvPr id="4464" name="Google Shape;4464;p6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65" name="Google Shape;4465;p6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66" name="Google Shape;4466;p6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67" name="Google Shape;4467;p6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68" name="Google Shape;4468;p6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69" name="Google Shape;4469;p6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70" name="Google Shape;4470;p62"/>
          <p:cNvGrpSpPr/>
          <p:nvPr/>
        </p:nvGrpSpPr>
        <p:grpSpPr>
          <a:xfrm>
            <a:off x="1260167" y="2287103"/>
            <a:ext cx="298169" cy="339253"/>
            <a:chOff x="1529350" y="258825"/>
            <a:chExt cx="423475" cy="481825"/>
          </a:xfrm>
        </p:grpSpPr>
        <p:sp>
          <p:nvSpPr>
            <p:cNvPr id="4471" name="Google Shape;4471;p62"/>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72" name="Google Shape;4472;p62"/>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73" name="Google Shape;4473;p62"/>
          <p:cNvGrpSpPr/>
          <p:nvPr/>
        </p:nvGrpSpPr>
        <p:grpSpPr>
          <a:xfrm>
            <a:off x="2102437" y="2287102"/>
            <a:ext cx="298169" cy="339253"/>
            <a:chOff x="2707500" y="249400"/>
            <a:chExt cx="423475" cy="481825"/>
          </a:xfrm>
        </p:grpSpPr>
        <p:sp>
          <p:nvSpPr>
            <p:cNvPr id="4474" name="Google Shape;4474;p62"/>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75" name="Google Shape;4475;p62"/>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76" name="Google Shape;4476;p62"/>
          <p:cNvGrpSpPr/>
          <p:nvPr/>
        </p:nvGrpSpPr>
        <p:grpSpPr>
          <a:xfrm>
            <a:off x="2516052" y="2287428"/>
            <a:ext cx="305386" cy="338602"/>
            <a:chOff x="3300325" y="249875"/>
            <a:chExt cx="433725" cy="480900"/>
          </a:xfrm>
        </p:grpSpPr>
        <p:sp>
          <p:nvSpPr>
            <p:cNvPr id="4477" name="Google Shape;4477;p62"/>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78" name="Google Shape;4478;p62"/>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79" name="Google Shape;4479;p62"/>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80" name="Google Shape;4480;p62"/>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81" name="Google Shape;4481;p62"/>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82" name="Google Shape;4482;p62"/>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83" name="Google Shape;4483;p62"/>
          <p:cNvGrpSpPr/>
          <p:nvPr/>
        </p:nvGrpSpPr>
        <p:grpSpPr>
          <a:xfrm>
            <a:off x="1653142" y="2367273"/>
            <a:ext cx="340890" cy="178912"/>
            <a:chOff x="2084325" y="363300"/>
            <a:chExt cx="484150" cy="254100"/>
          </a:xfrm>
        </p:grpSpPr>
        <p:sp>
          <p:nvSpPr>
            <p:cNvPr id="4484" name="Google Shape;4484;p62"/>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85" name="Google Shape;4485;p62"/>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86" name="Google Shape;4486;p62"/>
          <p:cNvGrpSpPr/>
          <p:nvPr/>
        </p:nvGrpSpPr>
        <p:grpSpPr>
          <a:xfrm>
            <a:off x="2905137" y="2287349"/>
            <a:ext cx="352349" cy="338760"/>
            <a:chOff x="3854700" y="249750"/>
            <a:chExt cx="500425" cy="481125"/>
          </a:xfrm>
        </p:grpSpPr>
        <p:sp>
          <p:nvSpPr>
            <p:cNvPr id="4487" name="Google Shape;4487;p62"/>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88" name="Google Shape;4488;p62"/>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89" name="Google Shape;4489;p62"/>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90" name="Google Shape;4490;p62"/>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91" name="Google Shape;4491;p62"/>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92" name="Google Shape;4492;p62"/>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93" name="Google Shape;4493;p62"/>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94" name="Google Shape;4494;p62"/>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95" name="Google Shape;4495;p62"/>
          <p:cNvGrpSpPr/>
          <p:nvPr/>
        </p:nvGrpSpPr>
        <p:grpSpPr>
          <a:xfrm>
            <a:off x="3323126" y="2287349"/>
            <a:ext cx="352349" cy="338760"/>
            <a:chOff x="4447550" y="249750"/>
            <a:chExt cx="500425" cy="481125"/>
          </a:xfrm>
        </p:grpSpPr>
        <p:sp>
          <p:nvSpPr>
            <p:cNvPr id="4496" name="Google Shape;4496;p62"/>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97" name="Google Shape;4497;p62"/>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98" name="Google Shape;4498;p62"/>
          <p:cNvGrpSpPr/>
          <p:nvPr/>
        </p:nvGrpSpPr>
        <p:grpSpPr>
          <a:xfrm>
            <a:off x="3752328" y="2287102"/>
            <a:ext cx="339253" cy="339253"/>
            <a:chOff x="5049725" y="249400"/>
            <a:chExt cx="481825" cy="481825"/>
          </a:xfrm>
        </p:grpSpPr>
        <p:sp>
          <p:nvSpPr>
            <p:cNvPr id="4499" name="Google Shape;4499;p62"/>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00" name="Google Shape;4500;p62"/>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01" name="Google Shape;4501;p62"/>
          <p:cNvGrpSpPr/>
          <p:nvPr/>
        </p:nvGrpSpPr>
        <p:grpSpPr>
          <a:xfrm>
            <a:off x="4166269" y="2287102"/>
            <a:ext cx="339253" cy="339253"/>
            <a:chOff x="5660400" y="238125"/>
            <a:chExt cx="481825" cy="481825"/>
          </a:xfrm>
        </p:grpSpPr>
        <p:sp>
          <p:nvSpPr>
            <p:cNvPr id="4502" name="Google Shape;4502;p62"/>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03" name="Google Shape;4503;p62"/>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04" name="Google Shape;4504;p62"/>
          <p:cNvGrpSpPr/>
          <p:nvPr/>
        </p:nvGrpSpPr>
        <p:grpSpPr>
          <a:xfrm>
            <a:off x="4582955" y="2287102"/>
            <a:ext cx="339253" cy="339253"/>
            <a:chOff x="6235400" y="249400"/>
            <a:chExt cx="481825" cy="481825"/>
          </a:xfrm>
        </p:grpSpPr>
        <p:sp>
          <p:nvSpPr>
            <p:cNvPr id="4505" name="Google Shape;4505;p62"/>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06" name="Google Shape;4506;p62"/>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07" name="Google Shape;4507;p62"/>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08" name="Google Shape;4508;p62"/>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09" name="Google Shape;4509;p62"/>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10" name="Google Shape;4510;p62"/>
          <p:cNvGrpSpPr/>
          <p:nvPr/>
        </p:nvGrpSpPr>
        <p:grpSpPr>
          <a:xfrm>
            <a:off x="821301" y="2731810"/>
            <a:ext cx="340204" cy="298116"/>
            <a:chOff x="899850" y="871450"/>
            <a:chExt cx="483175" cy="423400"/>
          </a:xfrm>
        </p:grpSpPr>
        <p:sp>
          <p:nvSpPr>
            <p:cNvPr id="4511" name="Google Shape;4511;p62"/>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12" name="Google Shape;4512;p62"/>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13" name="Google Shape;4513;p62"/>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14" name="Google Shape;4514;p62"/>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515" name="Google Shape;4515;p62"/>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516" name="Google Shape;4516;p62"/>
          <p:cNvGrpSpPr/>
          <p:nvPr/>
        </p:nvGrpSpPr>
        <p:grpSpPr>
          <a:xfrm>
            <a:off x="1653301" y="2711232"/>
            <a:ext cx="340573" cy="339271"/>
            <a:chOff x="2085450" y="842250"/>
            <a:chExt cx="483700" cy="481850"/>
          </a:xfrm>
        </p:grpSpPr>
        <p:sp>
          <p:nvSpPr>
            <p:cNvPr id="4517" name="Google Shape;4517;p62"/>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18" name="Google Shape;4518;p62"/>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19" name="Google Shape;4519;p62"/>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20" name="Google Shape;4520;p62"/>
          <p:cNvGrpSpPr/>
          <p:nvPr/>
        </p:nvGrpSpPr>
        <p:grpSpPr>
          <a:xfrm>
            <a:off x="2081868" y="2711241"/>
            <a:ext cx="339306" cy="339253"/>
            <a:chOff x="2685825" y="840375"/>
            <a:chExt cx="481900" cy="481825"/>
          </a:xfrm>
        </p:grpSpPr>
        <p:sp>
          <p:nvSpPr>
            <p:cNvPr id="4521" name="Google Shape;4521;p62"/>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22" name="Google Shape;4522;p62"/>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23" name="Google Shape;4523;p62"/>
          <p:cNvGrpSpPr/>
          <p:nvPr/>
        </p:nvGrpSpPr>
        <p:grpSpPr>
          <a:xfrm>
            <a:off x="2493529" y="2710924"/>
            <a:ext cx="350431" cy="339887"/>
            <a:chOff x="3270675" y="841800"/>
            <a:chExt cx="497700" cy="482725"/>
          </a:xfrm>
        </p:grpSpPr>
        <p:sp>
          <p:nvSpPr>
            <p:cNvPr id="4524" name="Google Shape;4524;p62"/>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25" name="Google Shape;4525;p62"/>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26" name="Google Shape;4526;p62"/>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527" name="Google Shape;4527;p62"/>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528" name="Google Shape;4528;p62"/>
          <p:cNvGrpSpPr/>
          <p:nvPr/>
        </p:nvGrpSpPr>
        <p:grpSpPr>
          <a:xfrm>
            <a:off x="3329675" y="2731783"/>
            <a:ext cx="339253" cy="298169"/>
            <a:chOff x="4467200" y="877100"/>
            <a:chExt cx="481825" cy="423475"/>
          </a:xfrm>
        </p:grpSpPr>
        <p:sp>
          <p:nvSpPr>
            <p:cNvPr id="4529" name="Google Shape;4529;p62"/>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30" name="Google Shape;4530;p62"/>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31" name="Google Shape;4531;p62"/>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32" name="Google Shape;4532;p62"/>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33" name="Google Shape;4533;p62"/>
          <p:cNvGrpSpPr/>
          <p:nvPr/>
        </p:nvGrpSpPr>
        <p:grpSpPr>
          <a:xfrm>
            <a:off x="3744565" y="2711232"/>
            <a:ext cx="354778" cy="339271"/>
            <a:chOff x="5045500" y="842250"/>
            <a:chExt cx="503875" cy="481850"/>
          </a:xfrm>
        </p:grpSpPr>
        <p:sp>
          <p:nvSpPr>
            <p:cNvPr id="4534" name="Google Shape;4534;p62"/>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35" name="Google Shape;4535;p62"/>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36" name="Google Shape;4536;p62"/>
          <p:cNvGrpSpPr/>
          <p:nvPr/>
        </p:nvGrpSpPr>
        <p:grpSpPr>
          <a:xfrm>
            <a:off x="4167413" y="2737451"/>
            <a:ext cx="336965" cy="286833"/>
            <a:chOff x="5645200" y="879425"/>
            <a:chExt cx="478575" cy="407375"/>
          </a:xfrm>
        </p:grpSpPr>
        <p:sp>
          <p:nvSpPr>
            <p:cNvPr id="4537" name="Google Shape;4537;p62"/>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38" name="Google Shape;4538;p62"/>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39" name="Google Shape;4539;p62"/>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0" name="Google Shape;4540;p62"/>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1" name="Google Shape;4541;p62"/>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2" name="Google Shape;4542;p62"/>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43" name="Google Shape;4543;p62"/>
          <p:cNvGrpSpPr/>
          <p:nvPr/>
        </p:nvGrpSpPr>
        <p:grpSpPr>
          <a:xfrm>
            <a:off x="4603488" y="2711241"/>
            <a:ext cx="298186" cy="339253"/>
            <a:chOff x="6264525" y="842250"/>
            <a:chExt cx="423500" cy="481825"/>
          </a:xfrm>
        </p:grpSpPr>
        <p:sp>
          <p:nvSpPr>
            <p:cNvPr id="4544" name="Google Shape;4544;p62"/>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5" name="Google Shape;4545;p62"/>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6" name="Google Shape;4546;p62"/>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7" name="Google Shape;4547;p62"/>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8" name="Google Shape;4548;p62"/>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9" name="Google Shape;4549;p62"/>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50" name="Google Shape;4550;p62"/>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51" name="Google Shape;4551;p62"/>
          <p:cNvGrpSpPr/>
          <p:nvPr/>
        </p:nvGrpSpPr>
        <p:grpSpPr>
          <a:xfrm>
            <a:off x="821776" y="3125895"/>
            <a:ext cx="339253" cy="339253"/>
            <a:chOff x="900750" y="1436075"/>
            <a:chExt cx="481825" cy="481825"/>
          </a:xfrm>
        </p:grpSpPr>
        <p:sp>
          <p:nvSpPr>
            <p:cNvPr id="4552" name="Google Shape;4552;p62"/>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53" name="Google Shape;4553;p62"/>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54" name="Google Shape;4554;p62"/>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55" name="Google Shape;4555;p62"/>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56" name="Google Shape;4556;p62"/>
          <p:cNvGrpSpPr/>
          <p:nvPr/>
        </p:nvGrpSpPr>
        <p:grpSpPr>
          <a:xfrm>
            <a:off x="1239624" y="3186183"/>
            <a:ext cx="339253" cy="218676"/>
            <a:chOff x="1492675" y="1520750"/>
            <a:chExt cx="481825" cy="310575"/>
          </a:xfrm>
        </p:grpSpPr>
        <p:sp>
          <p:nvSpPr>
            <p:cNvPr id="4557" name="Google Shape;4557;p62"/>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58" name="Google Shape;4558;p62"/>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59" name="Google Shape;4559;p62"/>
          <p:cNvGrpSpPr/>
          <p:nvPr/>
        </p:nvGrpSpPr>
        <p:grpSpPr>
          <a:xfrm>
            <a:off x="1647421" y="3125877"/>
            <a:ext cx="352332" cy="339288"/>
            <a:chOff x="2071000" y="1435025"/>
            <a:chExt cx="500400" cy="481875"/>
          </a:xfrm>
        </p:grpSpPr>
        <p:sp>
          <p:nvSpPr>
            <p:cNvPr id="4560" name="Google Shape;4560;p62"/>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1" name="Google Shape;4561;p62"/>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2" name="Google Shape;4562;p62"/>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63" name="Google Shape;4563;p62"/>
          <p:cNvGrpSpPr/>
          <p:nvPr/>
        </p:nvGrpSpPr>
        <p:grpSpPr>
          <a:xfrm>
            <a:off x="2075584" y="3146709"/>
            <a:ext cx="351874" cy="297623"/>
            <a:chOff x="2678350" y="1464650"/>
            <a:chExt cx="499750" cy="422700"/>
          </a:xfrm>
        </p:grpSpPr>
        <p:sp>
          <p:nvSpPr>
            <p:cNvPr id="4564" name="Google Shape;4564;p62"/>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5" name="Google Shape;4565;p62"/>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6" name="Google Shape;4566;p62"/>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67" name="Google Shape;4567;p62"/>
          <p:cNvGrpSpPr/>
          <p:nvPr/>
        </p:nvGrpSpPr>
        <p:grpSpPr>
          <a:xfrm>
            <a:off x="2499118" y="3125895"/>
            <a:ext cx="339253" cy="339253"/>
            <a:chOff x="3271200" y="1435075"/>
            <a:chExt cx="481825" cy="481825"/>
          </a:xfrm>
        </p:grpSpPr>
        <p:sp>
          <p:nvSpPr>
            <p:cNvPr id="4568" name="Google Shape;4568;p62"/>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9" name="Google Shape;4569;p62"/>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70" name="Google Shape;4570;p62"/>
          <p:cNvGrpSpPr/>
          <p:nvPr/>
        </p:nvGrpSpPr>
        <p:grpSpPr>
          <a:xfrm>
            <a:off x="2909591" y="3125877"/>
            <a:ext cx="343442" cy="339288"/>
            <a:chOff x="3858100" y="1435075"/>
            <a:chExt cx="487775" cy="481875"/>
          </a:xfrm>
        </p:grpSpPr>
        <p:sp>
          <p:nvSpPr>
            <p:cNvPr id="4571" name="Google Shape;4571;p62"/>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2" name="Google Shape;4572;p62"/>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3" name="Google Shape;4573;p62"/>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4" name="Google Shape;4574;p62"/>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5" name="Google Shape;4575;p62"/>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76" name="Google Shape;4576;p62"/>
          <p:cNvGrpSpPr/>
          <p:nvPr/>
        </p:nvGrpSpPr>
        <p:grpSpPr>
          <a:xfrm>
            <a:off x="3329674" y="3125895"/>
            <a:ext cx="339253" cy="339253"/>
            <a:chOff x="4456875" y="1435075"/>
            <a:chExt cx="481825" cy="481825"/>
          </a:xfrm>
        </p:grpSpPr>
        <p:sp>
          <p:nvSpPr>
            <p:cNvPr id="4577" name="Google Shape;4577;p62"/>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8" name="Google Shape;4578;p62"/>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9" name="Google Shape;4579;p62"/>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0" name="Google Shape;4580;p62"/>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1" name="Google Shape;4581;p62"/>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2" name="Google Shape;4582;p62"/>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3" name="Google Shape;4583;p62"/>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4" name="Google Shape;4584;p62"/>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5" name="Google Shape;4585;p62"/>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6" name="Google Shape;4586;p62"/>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7" name="Google Shape;4587;p62"/>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8" name="Google Shape;4588;p62"/>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9" name="Google Shape;4589;p62"/>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0" name="Google Shape;4590;p62"/>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1" name="Google Shape;4591;p62"/>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2" name="Google Shape;4592;p62"/>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3" name="Google Shape;4593;p62"/>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4" name="Google Shape;4594;p62"/>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5" name="Google Shape;4595;p62"/>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96" name="Google Shape;4596;p62"/>
          <p:cNvGrpSpPr/>
          <p:nvPr/>
        </p:nvGrpSpPr>
        <p:grpSpPr>
          <a:xfrm>
            <a:off x="3750665" y="3125886"/>
            <a:ext cx="342580" cy="339271"/>
            <a:chOff x="5049725" y="1435050"/>
            <a:chExt cx="486550" cy="481850"/>
          </a:xfrm>
        </p:grpSpPr>
        <p:sp>
          <p:nvSpPr>
            <p:cNvPr id="4597" name="Google Shape;4597;p62"/>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8" name="Google Shape;4598;p62"/>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9" name="Google Shape;4599;p62"/>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0" name="Google Shape;4600;p62"/>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01" name="Google Shape;4601;p62"/>
          <p:cNvGrpSpPr/>
          <p:nvPr/>
        </p:nvGrpSpPr>
        <p:grpSpPr>
          <a:xfrm>
            <a:off x="4166216" y="3125895"/>
            <a:ext cx="339359" cy="339253"/>
            <a:chOff x="5642475" y="1435075"/>
            <a:chExt cx="481975" cy="481825"/>
          </a:xfrm>
        </p:grpSpPr>
        <p:sp>
          <p:nvSpPr>
            <p:cNvPr id="4602" name="Google Shape;4602;p62"/>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3" name="Google Shape;4603;p62"/>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4" name="Google Shape;4604;p62"/>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05" name="Google Shape;4605;p62"/>
          <p:cNvGrpSpPr/>
          <p:nvPr/>
        </p:nvGrpSpPr>
        <p:grpSpPr>
          <a:xfrm>
            <a:off x="4580702" y="3125886"/>
            <a:ext cx="343759" cy="339271"/>
            <a:chOff x="6232000" y="1435050"/>
            <a:chExt cx="488225" cy="481850"/>
          </a:xfrm>
        </p:grpSpPr>
        <p:sp>
          <p:nvSpPr>
            <p:cNvPr id="4606" name="Google Shape;4606;p62"/>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7" name="Google Shape;4607;p62"/>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8" name="Google Shape;4608;p62"/>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9" name="Google Shape;4609;p62"/>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0" name="Google Shape;4610;p62"/>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11" name="Google Shape;4611;p62"/>
          <p:cNvGrpSpPr/>
          <p:nvPr/>
        </p:nvGrpSpPr>
        <p:grpSpPr>
          <a:xfrm>
            <a:off x="841438" y="3539545"/>
            <a:ext cx="299929" cy="337792"/>
            <a:chOff x="924450" y="2028975"/>
            <a:chExt cx="425975" cy="479750"/>
          </a:xfrm>
        </p:grpSpPr>
        <p:sp>
          <p:nvSpPr>
            <p:cNvPr id="4612" name="Google Shape;4612;p62"/>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3" name="Google Shape;4613;p62"/>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4" name="Google Shape;4614;p62"/>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15" name="Google Shape;4615;p62"/>
          <p:cNvGrpSpPr/>
          <p:nvPr/>
        </p:nvGrpSpPr>
        <p:grpSpPr>
          <a:xfrm>
            <a:off x="1653934" y="3559347"/>
            <a:ext cx="339306" cy="298186"/>
            <a:chOff x="2085450" y="2057100"/>
            <a:chExt cx="481900" cy="423500"/>
          </a:xfrm>
        </p:grpSpPr>
        <p:sp>
          <p:nvSpPr>
            <p:cNvPr id="4616" name="Google Shape;4616;p62"/>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7" name="Google Shape;4617;p62"/>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8" name="Google Shape;4618;p62"/>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19" name="Google Shape;4619;p62"/>
          <p:cNvGrpSpPr/>
          <p:nvPr/>
        </p:nvGrpSpPr>
        <p:grpSpPr>
          <a:xfrm>
            <a:off x="2081868" y="3582592"/>
            <a:ext cx="339306" cy="251698"/>
            <a:chOff x="2678275" y="2090100"/>
            <a:chExt cx="481900" cy="357475"/>
          </a:xfrm>
        </p:grpSpPr>
        <p:sp>
          <p:nvSpPr>
            <p:cNvPr id="4620" name="Google Shape;4620;p62"/>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1" name="Google Shape;4621;p62"/>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2" name="Google Shape;4622;p62"/>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3" name="Google Shape;4623;p62"/>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4" name="Google Shape;4624;p62"/>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25" name="Google Shape;4625;p62"/>
          <p:cNvGrpSpPr/>
          <p:nvPr/>
        </p:nvGrpSpPr>
        <p:grpSpPr>
          <a:xfrm>
            <a:off x="2559072" y="3594790"/>
            <a:ext cx="219345" cy="227301"/>
            <a:chOff x="3357325" y="2093500"/>
            <a:chExt cx="311525" cy="322825"/>
          </a:xfrm>
        </p:grpSpPr>
        <p:sp>
          <p:nvSpPr>
            <p:cNvPr id="4626" name="Google Shape;4626;p62"/>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7" name="Google Shape;4627;p62"/>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8" name="Google Shape;4628;p62"/>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629" name="Google Shape;4629;p62"/>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630" name="Google Shape;4630;p62"/>
          <p:cNvGrpSpPr/>
          <p:nvPr/>
        </p:nvGrpSpPr>
        <p:grpSpPr>
          <a:xfrm>
            <a:off x="3353262" y="3538814"/>
            <a:ext cx="292078" cy="339253"/>
            <a:chOff x="4492800" y="2027925"/>
            <a:chExt cx="414825" cy="481825"/>
          </a:xfrm>
        </p:grpSpPr>
        <p:sp>
          <p:nvSpPr>
            <p:cNvPr id="4631" name="Google Shape;4631;p62"/>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2" name="Google Shape;4632;p62"/>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33" name="Google Shape;4633;p62"/>
          <p:cNvGrpSpPr/>
          <p:nvPr/>
        </p:nvGrpSpPr>
        <p:grpSpPr>
          <a:xfrm>
            <a:off x="3752354" y="3538805"/>
            <a:ext cx="339200" cy="339271"/>
            <a:chOff x="5049725" y="2027900"/>
            <a:chExt cx="481750" cy="481850"/>
          </a:xfrm>
        </p:grpSpPr>
        <p:sp>
          <p:nvSpPr>
            <p:cNvPr id="4634" name="Google Shape;4634;p62"/>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5" name="Google Shape;4635;p62"/>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6" name="Google Shape;4636;p62"/>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7" name="Google Shape;4637;p62"/>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8" name="Google Shape;4638;p62"/>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9" name="Google Shape;4639;p62"/>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0" name="Google Shape;4640;p62"/>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1" name="Google Shape;4641;p62"/>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42" name="Google Shape;4642;p62"/>
          <p:cNvGrpSpPr/>
          <p:nvPr/>
        </p:nvGrpSpPr>
        <p:grpSpPr>
          <a:xfrm>
            <a:off x="4225950" y="3538893"/>
            <a:ext cx="219890" cy="339095"/>
            <a:chOff x="5726350" y="2028150"/>
            <a:chExt cx="312300" cy="481600"/>
          </a:xfrm>
        </p:grpSpPr>
        <p:sp>
          <p:nvSpPr>
            <p:cNvPr id="4643" name="Google Shape;4643;p62"/>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4" name="Google Shape;4644;p62"/>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5" name="Google Shape;4645;p62"/>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46" name="Google Shape;4646;p62"/>
          <p:cNvGrpSpPr/>
          <p:nvPr/>
        </p:nvGrpSpPr>
        <p:grpSpPr>
          <a:xfrm>
            <a:off x="4586141" y="3542000"/>
            <a:ext cx="332881" cy="332881"/>
            <a:chOff x="6239925" y="2032450"/>
            <a:chExt cx="472775" cy="472775"/>
          </a:xfrm>
        </p:grpSpPr>
        <p:sp>
          <p:nvSpPr>
            <p:cNvPr id="4647" name="Google Shape;4647;p62"/>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8" name="Google Shape;4648;p62"/>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49" name="Google Shape;4649;p62"/>
          <p:cNvGrpSpPr/>
          <p:nvPr/>
        </p:nvGrpSpPr>
        <p:grpSpPr>
          <a:xfrm>
            <a:off x="5035233" y="2364092"/>
            <a:ext cx="334641" cy="185425"/>
            <a:chOff x="903075" y="2730000"/>
            <a:chExt cx="475275" cy="263350"/>
          </a:xfrm>
        </p:grpSpPr>
        <p:sp>
          <p:nvSpPr>
            <p:cNvPr id="4650" name="Google Shape;4650;p62"/>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1" name="Google Shape;4651;p62"/>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2" name="Google Shape;4652;p62"/>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53" name="Google Shape;4653;p62"/>
          <p:cNvGrpSpPr/>
          <p:nvPr/>
        </p:nvGrpSpPr>
        <p:grpSpPr>
          <a:xfrm>
            <a:off x="1239624" y="3538814"/>
            <a:ext cx="339253" cy="339253"/>
            <a:chOff x="1492675" y="2027925"/>
            <a:chExt cx="481825" cy="481825"/>
          </a:xfrm>
        </p:grpSpPr>
        <p:sp>
          <p:nvSpPr>
            <p:cNvPr id="4654" name="Google Shape;4654;p62"/>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5" name="Google Shape;4655;p62"/>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6" name="Google Shape;4656;p62"/>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7" name="Google Shape;4657;p62"/>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8" name="Google Shape;4658;p62"/>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59" name="Google Shape;4659;p62"/>
          <p:cNvGrpSpPr/>
          <p:nvPr/>
        </p:nvGrpSpPr>
        <p:grpSpPr>
          <a:xfrm>
            <a:off x="5466000" y="2287178"/>
            <a:ext cx="339253" cy="339253"/>
            <a:chOff x="1492675" y="2620775"/>
            <a:chExt cx="481825" cy="481825"/>
          </a:xfrm>
        </p:grpSpPr>
        <p:sp>
          <p:nvSpPr>
            <p:cNvPr id="4660" name="Google Shape;4660;p62"/>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1" name="Google Shape;4661;p62"/>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662" name="Google Shape;4662;p62"/>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663" name="Google Shape;4663;p62"/>
          <p:cNvGrpSpPr/>
          <p:nvPr/>
        </p:nvGrpSpPr>
        <p:grpSpPr>
          <a:xfrm>
            <a:off x="6289754" y="2303161"/>
            <a:ext cx="333585" cy="307287"/>
            <a:chOff x="2682350" y="2643425"/>
            <a:chExt cx="473775" cy="436425"/>
          </a:xfrm>
        </p:grpSpPr>
        <p:sp>
          <p:nvSpPr>
            <p:cNvPr id="4664" name="Google Shape;4664;p62"/>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5" name="Google Shape;4665;p62"/>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6" name="Google Shape;4666;p62"/>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7" name="Google Shape;4667;p62"/>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8" name="Google Shape;4668;p62"/>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9" name="Google Shape;4669;p62"/>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0" name="Google Shape;4670;p62"/>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71" name="Google Shape;4671;p62"/>
          <p:cNvGrpSpPr/>
          <p:nvPr/>
        </p:nvGrpSpPr>
        <p:grpSpPr>
          <a:xfrm>
            <a:off x="6755243" y="2287178"/>
            <a:ext cx="238531" cy="339253"/>
            <a:chOff x="3342725" y="2620775"/>
            <a:chExt cx="338775" cy="481825"/>
          </a:xfrm>
        </p:grpSpPr>
        <p:sp>
          <p:nvSpPr>
            <p:cNvPr id="4672" name="Google Shape;4672;p62"/>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3" name="Google Shape;4673;p62"/>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4" name="Google Shape;4674;p62"/>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75" name="Google Shape;4675;p62"/>
          <p:cNvGrpSpPr/>
          <p:nvPr/>
        </p:nvGrpSpPr>
        <p:grpSpPr>
          <a:xfrm>
            <a:off x="7148994" y="2287178"/>
            <a:ext cx="278296" cy="339253"/>
            <a:chOff x="3907325" y="2620775"/>
            <a:chExt cx="395250" cy="481825"/>
          </a:xfrm>
        </p:grpSpPr>
        <p:sp>
          <p:nvSpPr>
            <p:cNvPr id="4676" name="Google Shape;4676;p62"/>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7" name="Google Shape;4677;p62"/>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8" name="Google Shape;4678;p62"/>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9" name="Google Shape;4679;p62"/>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80" name="Google Shape;4680;p62"/>
          <p:cNvGrpSpPr/>
          <p:nvPr/>
        </p:nvGrpSpPr>
        <p:grpSpPr>
          <a:xfrm>
            <a:off x="7542181" y="2297783"/>
            <a:ext cx="339253" cy="318042"/>
            <a:chOff x="4456875" y="2635825"/>
            <a:chExt cx="481825" cy="451700"/>
          </a:xfrm>
        </p:grpSpPr>
        <p:sp>
          <p:nvSpPr>
            <p:cNvPr id="4681" name="Google Shape;4681;p62"/>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2" name="Google Shape;4682;p62"/>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3" name="Google Shape;4683;p62"/>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4" name="Google Shape;4684;p62"/>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5" name="Google Shape;4685;p62"/>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6" name="Google Shape;4686;p62"/>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87" name="Google Shape;4687;p62"/>
          <p:cNvGrpSpPr/>
          <p:nvPr/>
        </p:nvGrpSpPr>
        <p:grpSpPr>
          <a:xfrm>
            <a:off x="7967105" y="2297783"/>
            <a:ext cx="339253" cy="318042"/>
            <a:chOff x="5049725" y="2635825"/>
            <a:chExt cx="481825" cy="451700"/>
          </a:xfrm>
        </p:grpSpPr>
        <p:sp>
          <p:nvSpPr>
            <p:cNvPr id="4688" name="Google Shape;4688;p62"/>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9" name="Google Shape;4689;p62"/>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0" name="Google Shape;4690;p62"/>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91" name="Google Shape;4691;p62"/>
          <p:cNvGrpSpPr/>
          <p:nvPr/>
        </p:nvGrpSpPr>
        <p:grpSpPr>
          <a:xfrm>
            <a:off x="2211475" y="3952243"/>
            <a:ext cx="338566" cy="338373"/>
            <a:chOff x="5643000" y="2621375"/>
            <a:chExt cx="480850" cy="480575"/>
          </a:xfrm>
        </p:grpSpPr>
        <p:sp>
          <p:nvSpPr>
            <p:cNvPr id="4692" name="Google Shape;4692;p62"/>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3" name="Google Shape;4693;p62"/>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4" name="Google Shape;4694;p62"/>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5" name="Google Shape;4695;p62"/>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6" name="Google Shape;4696;p62"/>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7" name="Google Shape;4697;p62"/>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8" name="Google Shape;4698;p62"/>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99" name="Google Shape;4699;p62"/>
          <p:cNvGrpSpPr/>
          <p:nvPr/>
        </p:nvGrpSpPr>
        <p:grpSpPr>
          <a:xfrm>
            <a:off x="4032695" y="3951803"/>
            <a:ext cx="339359" cy="339253"/>
            <a:chOff x="6235250" y="2620775"/>
            <a:chExt cx="481975" cy="481825"/>
          </a:xfrm>
        </p:grpSpPr>
        <p:sp>
          <p:nvSpPr>
            <p:cNvPr id="4700" name="Google Shape;4700;p62"/>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1" name="Google Shape;4701;p62"/>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2" name="Google Shape;4702;p62"/>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3" name="Google Shape;4703;p62"/>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4" name="Google Shape;4704;p62"/>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705" name="Google Shape;4705;p62"/>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706" name="Google Shape;4706;p62"/>
          <p:cNvGrpSpPr/>
          <p:nvPr/>
        </p:nvGrpSpPr>
        <p:grpSpPr>
          <a:xfrm>
            <a:off x="5465078" y="2711317"/>
            <a:ext cx="341101" cy="339253"/>
            <a:chOff x="1535000" y="3223325"/>
            <a:chExt cx="484450" cy="481825"/>
          </a:xfrm>
        </p:grpSpPr>
        <p:sp>
          <p:nvSpPr>
            <p:cNvPr id="4707" name="Google Shape;4707;p62"/>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8" name="Google Shape;4708;p62"/>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9" name="Google Shape;4709;p62"/>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10" name="Google Shape;4710;p62"/>
          <p:cNvGrpSpPr/>
          <p:nvPr/>
        </p:nvGrpSpPr>
        <p:grpSpPr>
          <a:xfrm>
            <a:off x="5872645" y="2746618"/>
            <a:ext cx="339253" cy="268649"/>
            <a:chOff x="2085525" y="3263750"/>
            <a:chExt cx="481825" cy="381550"/>
          </a:xfrm>
        </p:grpSpPr>
        <p:sp>
          <p:nvSpPr>
            <p:cNvPr id="4711" name="Google Shape;4711;p62"/>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2" name="Google Shape;4712;p62"/>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713" name="Google Shape;4713;p62"/>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714" name="Google Shape;4714;p62"/>
          <p:cNvGrpSpPr/>
          <p:nvPr/>
        </p:nvGrpSpPr>
        <p:grpSpPr>
          <a:xfrm>
            <a:off x="6704407" y="2711308"/>
            <a:ext cx="340204" cy="339271"/>
            <a:chOff x="3270450" y="3213625"/>
            <a:chExt cx="483175" cy="481850"/>
          </a:xfrm>
        </p:grpSpPr>
        <p:sp>
          <p:nvSpPr>
            <p:cNvPr id="4715" name="Google Shape;4715;p62"/>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6" name="Google Shape;4716;p62"/>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17" name="Google Shape;4717;p62"/>
          <p:cNvGrpSpPr/>
          <p:nvPr/>
        </p:nvGrpSpPr>
        <p:grpSpPr>
          <a:xfrm>
            <a:off x="7203676" y="2711317"/>
            <a:ext cx="168931" cy="339253"/>
            <a:chOff x="3984950" y="3213600"/>
            <a:chExt cx="239925" cy="481825"/>
          </a:xfrm>
        </p:grpSpPr>
        <p:sp>
          <p:nvSpPr>
            <p:cNvPr id="4718" name="Google Shape;4718;p62"/>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9" name="Google Shape;4719;p62"/>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720" name="Google Shape;4720;p62"/>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1" name="Google Shape;4721;p62"/>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722" name="Google Shape;4722;p62"/>
          <p:cNvGrpSpPr/>
          <p:nvPr/>
        </p:nvGrpSpPr>
        <p:grpSpPr>
          <a:xfrm>
            <a:off x="1736111" y="3981487"/>
            <a:ext cx="355218" cy="279880"/>
            <a:chOff x="5629975" y="3255775"/>
            <a:chExt cx="504500" cy="397500"/>
          </a:xfrm>
        </p:grpSpPr>
        <p:sp>
          <p:nvSpPr>
            <p:cNvPr id="4723" name="Google Shape;4723;p62"/>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4" name="Google Shape;4724;p62"/>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5" name="Google Shape;4725;p62"/>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6" name="Google Shape;4726;p62"/>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7" name="Google Shape;4727;p62"/>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28" name="Google Shape;4728;p62"/>
          <p:cNvGrpSpPr/>
          <p:nvPr/>
        </p:nvGrpSpPr>
        <p:grpSpPr>
          <a:xfrm>
            <a:off x="3572294" y="3981593"/>
            <a:ext cx="340256" cy="279669"/>
            <a:chOff x="6234950" y="3255925"/>
            <a:chExt cx="483250" cy="397200"/>
          </a:xfrm>
        </p:grpSpPr>
        <p:sp>
          <p:nvSpPr>
            <p:cNvPr id="4729" name="Google Shape;4729;p62"/>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0" name="Google Shape;4730;p62"/>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1" name="Google Shape;4731;p62"/>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2" name="Google Shape;4732;p62"/>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3" name="Google Shape;4733;p62"/>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4" name="Google Shape;4734;p62"/>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35" name="Google Shape;4735;p62"/>
          <p:cNvGrpSpPr/>
          <p:nvPr/>
        </p:nvGrpSpPr>
        <p:grpSpPr>
          <a:xfrm>
            <a:off x="5043532" y="3125970"/>
            <a:ext cx="318042" cy="339253"/>
            <a:chOff x="914900" y="3806450"/>
            <a:chExt cx="451700" cy="481825"/>
          </a:xfrm>
        </p:grpSpPr>
        <p:sp>
          <p:nvSpPr>
            <p:cNvPr id="4736" name="Google Shape;4736;p62"/>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7" name="Google Shape;4737;p62"/>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8" name="Google Shape;4738;p62"/>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9" name="Google Shape;4739;p62"/>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0" name="Google Shape;4740;p62"/>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41" name="Google Shape;4741;p62"/>
          <p:cNvGrpSpPr/>
          <p:nvPr/>
        </p:nvGrpSpPr>
        <p:grpSpPr>
          <a:xfrm>
            <a:off x="5462454" y="3125785"/>
            <a:ext cx="346347" cy="339623"/>
            <a:chOff x="1490050" y="3805975"/>
            <a:chExt cx="491900" cy="482350"/>
          </a:xfrm>
        </p:grpSpPr>
        <p:sp>
          <p:nvSpPr>
            <p:cNvPr id="4742" name="Google Shape;4742;p62"/>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3" name="Google Shape;4743;p62"/>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4" name="Google Shape;4744;p62"/>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5" name="Google Shape;4745;p62"/>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46" name="Google Shape;4746;p62"/>
          <p:cNvGrpSpPr/>
          <p:nvPr/>
        </p:nvGrpSpPr>
        <p:grpSpPr>
          <a:xfrm>
            <a:off x="5886322" y="3125970"/>
            <a:ext cx="311899" cy="339253"/>
            <a:chOff x="2104275" y="3806450"/>
            <a:chExt cx="442975" cy="481825"/>
          </a:xfrm>
        </p:grpSpPr>
        <p:sp>
          <p:nvSpPr>
            <p:cNvPr id="4747" name="Google Shape;4747;p62"/>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8" name="Google Shape;4748;p62"/>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49" name="Google Shape;4749;p62"/>
          <p:cNvGrpSpPr/>
          <p:nvPr/>
        </p:nvGrpSpPr>
        <p:grpSpPr>
          <a:xfrm>
            <a:off x="6309839" y="3125970"/>
            <a:ext cx="293416" cy="339253"/>
            <a:chOff x="2710875" y="3806450"/>
            <a:chExt cx="416725" cy="481825"/>
          </a:xfrm>
        </p:grpSpPr>
        <p:sp>
          <p:nvSpPr>
            <p:cNvPr id="4750" name="Google Shape;4750;p62"/>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1" name="Google Shape;4751;p62"/>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52" name="Google Shape;4752;p62"/>
          <p:cNvGrpSpPr/>
          <p:nvPr/>
        </p:nvGrpSpPr>
        <p:grpSpPr>
          <a:xfrm>
            <a:off x="6704883" y="3166412"/>
            <a:ext cx="339253" cy="258369"/>
            <a:chOff x="3271200" y="3863875"/>
            <a:chExt cx="481825" cy="366950"/>
          </a:xfrm>
        </p:grpSpPr>
        <p:sp>
          <p:nvSpPr>
            <p:cNvPr id="4753" name="Google Shape;4753;p62"/>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4" name="Google Shape;4754;p62"/>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55" name="Google Shape;4755;p62"/>
          <p:cNvGrpSpPr/>
          <p:nvPr/>
        </p:nvGrpSpPr>
        <p:grpSpPr>
          <a:xfrm>
            <a:off x="7140377" y="3126199"/>
            <a:ext cx="295528" cy="338795"/>
            <a:chOff x="3895050" y="3806775"/>
            <a:chExt cx="419725" cy="481175"/>
          </a:xfrm>
        </p:grpSpPr>
        <p:sp>
          <p:nvSpPr>
            <p:cNvPr id="4756" name="Google Shape;4756;p62"/>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7" name="Google Shape;4757;p62"/>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58" name="Google Shape;4758;p62"/>
          <p:cNvGrpSpPr/>
          <p:nvPr/>
        </p:nvGrpSpPr>
        <p:grpSpPr>
          <a:xfrm>
            <a:off x="7543659" y="3125979"/>
            <a:ext cx="336296" cy="339235"/>
            <a:chOff x="4464775" y="3806475"/>
            <a:chExt cx="477625" cy="481800"/>
          </a:xfrm>
        </p:grpSpPr>
        <p:sp>
          <p:nvSpPr>
            <p:cNvPr id="4759" name="Google Shape;4759;p62"/>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0" name="Google Shape;4760;p62"/>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1" name="Google Shape;4761;p62"/>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2" name="Google Shape;4762;p62"/>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3" name="Google Shape;4763;p62"/>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4" name="Google Shape;4764;p62"/>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65" name="Google Shape;4765;p62"/>
          <p:cNvGrpSpPr/>
          <p:nvPr/>
        </p:nvGrpSpPr>
        <p:grpSpPr>
          <a:xfrm>
            <a:off x="7967105" y="3125970"/>
            <a:ext cx="339253" cy="339253"/>
            <a:chOff x="5049725" y="3806450"/>
            <a:chExt cx="481825" cy="481825"/>
          </a:xfrm>
        </p:grpSpPr>
        <p:sp>
          <p:nvSpPr>
            <p:cNvPr id="4766" name="Google Shape;4766;p62"/>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7" name="Google Shape;4767;p62"/>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8" name="Google Shape;4768;p62"/>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69" name="Google Shape;4769;p62"/>
          <p:cNvGrpSpPr/>
          <p:nvPr/>
        </p:nvGrpSpPr>
        <p:grpSpPr>
          <a:xfrm>
            <a:off x="1276714" y="3951798"/>
            <a:ext cx="339253" cy="339253"/>
            <a:chOff x="5651375" y="3806450"/>
            <a:chExt cx="481825" cy="481825"/>
          </a:xfrm>
        </p:grpSpPr>
        <p:sp>
          <p:nvSpPr>
            <p:cNvPr id="4770" name="Google Shape;4770;p62"/>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1" name="Google Shape;4771;p62"/>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2" name="Google Shape;4772;p62"/>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3" name="Google Shape;4773;p62"/>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74" name="Google Shape;4774;p62"/>
          <p:cNvGrpSpPr/>
          <p:nvPr/>
        </p:nvGrpSpPr>
        <p:grpSpPr>
          <a:xfrm>
            <a:off x="3153646" y="3953787"/>
            <a:ext cx="298503" cy="335275"/>
            <a:chOff x="6264300" y="3809300"/>
            <a:chExt cx="423950" cy="476175"/>
          </a:xfrm>
        </p:grpSpPr>
        <p:sp>
          <p:nvSpPr>
            <p:cNvPr id="4775" name="Google Shape;4775;p62"/>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6" name="Google Shape;4776;p62"/>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7" name="Google Shape;4777;p62"/>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78" name="Google Shape;4778;p62"/>
          <p:cNvGrpSpPr/>
          <p:nvPr/>
        </p:nvGrpSpPr>
        <p:grpSpPr>
          <a:xfrm>
            <a:off x="5032267" y="3538881"/>
            <a:ext cx="340573" cy="339271"/>
            <a:chOff x="898875" y="4399275"/>
            <a:chExt cx="483700" cy="481850"/>
          </a:xfrm>
        </p:grpSpPr>
        <p:sp>
          <p:nvSpPr>
            <p:cNvPr id="4779" name="Google Shape;4779;p62"/>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0" name="Google Shape;4780;p62"/>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1" name="Google Shape;4781;p62"/>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2" name="Google Shape;4782;p62"/>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3" name="Google Shape;4783;p62"/>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4" name="Google Shape;4784;p62"/>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5" name="Google Shape;4785;p62"/>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6" name="Google Shape;4786;p62"/>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87" name="Google Shape;4787;p62"/>
          <p:cNvGrpSpPr/>
          <p:nvPr/>
        </p:nvGrpSpPr>
        <p:grpSpPr>
          <a:xfrm>
            <a:off x="5466000" y="3554133"/>
            <a:ext cx="339253" cy="308765"/>
            <a:chOff x="1492675" y="4420975"/>
            <a:chExt cx="481825" cy="438525"/>
          </a:xfrm>
        </p:grpSpPr>
        <p:sp>
          <p:nvSpPr>
            <p:cNvPr id="4788" name="Google Shape;4788;p62"/>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9" name="Google Shape;4789;p62"/>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0" name="Google Shape;4790;p62"/>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1" name="Google Shape;4791;p62"/>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2" name="Google Shape;4792;p62"/>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93" name="Google Shape;4793;p62"/>
          <p:cNvGrpSpPr/>
          <p:nvPr/>
        </p:nvGrpSpPr>
        <p:grpSpPr>
          <a:xfrm>
            <a:off x="5870982" y="3539558"/>
            <a:ext cx="342580" cy="337915"/>
            <a:chOff x="2084100" y="4400250"/>
            <a:chExt cx="486550" cy="479925"/>
          </a:xfrm>
        </p:grpSpPr>
        <p:sp>
          <p:nvSpPr>
            <p:cNvPr id="4794" name="Google Shape;4794;p62"/>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5" name="Google Shape;4795;p62"/>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6" name="Google Shape;4796;p62"/>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7" name="Google Shape;4797;p62"/>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8" name="Google Shape;4798;p62"/>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9" name="Google Shape;4799;p62"/>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00" name="Google Shape;4800;p62"/>
          <p:cNvGrpSpPr/>
          <p:nvPr/>
        </p:nvGrpSpPr>
        <p:grpSpPr>
          <a:xfrm>
            <a:off x="6307462" y="3538907"/>
            <a:ext cx="298169" cy="339218"/>
            <a:chOff x="2707950" y="4399325"/>
            <a:chExt cx="423475" cy="481775"/>
          </a:xfrm>
        </p:grpSpPr>
        <p:sp>
          <p:nvSpPr>
            <p:cNvPr id="4801" name="Google Shape;4801;p62"/>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2" name="Google Shape;4802;p62"/>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3" name="Google Shape;4803;p62"/>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4" name="Google Shape;4804;p62"/>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5" name="Google Shape;4805;p62"/>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6" name="Google Shape;4806;p62"/>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7" name="Google Shape;4807;p62"/>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8" name="Google Shape;4808;p62"/>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9" name="Google Shape;4809;p62"/>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0" name="Google Shape;4810;p62"/>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1" name="Google Shape;4811;p62"/>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2" name="Google Shape;4812;p62"/>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13" name="Google Shape;4813;p62"/>
          <p:cNvGrpSpPr/>
          <p:nvPr/>
        </p:nvGrpSpPr>
        <p:grpSpPr>
          <a:xfrm>
            <a:off x="6736981" y="3538881"/>
            <a:ext cx="275057" cy="339271"/>
            <a:chOff x="3330525" y="4399275"/>
            <a:chExt cx="390650" cy="481850"/>
          </a:xfrm>
        </p:grpSpPr>
        <p:sp>
          <p:nvSpPr>
            <p:cNvPr id="4814" name="Google Shape;4814;p62"/>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5" name="Google Shape;4815;p62"/>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6" name="Google Shape;4816;p62"/>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7" name="Google Shape;4817;p62"/>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8" name="Google Shape;4818;p62"/>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9" name="Google Shape;4819;p62"/>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0" name="Google Shape;4820;p62"/>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21" name="Google Shape;4821;p62"/>
          <p:cNvGrpSpPr/>
          <p:nvPr/>
        </p:nvGrpSpPr>
        <p:grpSpPr>
          <a:xfrm>
            <a:off x="7161510" y="3538890"/>
            <a:ext cx="253265" cy="339253"/>
            <a:chOff x="3938800" y="4399275"/>
            <a:chExt cx="359700" cy="481825"/>
          </a:xfrm>
        </p:grpSpPr>
        <p:sp>
          <p:nvSpPr>
            <p:cNvPr id="4822" name="Google Shape;4822;p62"/>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3" name="Google Shape;4823;p62"/>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4" name="Google Shape;4824;p62"/>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5" name="Google Shape;4825;p62"/>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6" name="Google Shape;4826;p62"/>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27" name="Google Shape;4827;p62"/>
          <p:cNvGrpSpPr/>
          <p:nvPr/>
        </p:nvGrpSpPr>
        <p:grpSpPr>
          <a:xfrm>
            <a:off x="7632288" y="3538890"/>
            <a:ext cx="159039" cy="339253"/>
            <a:chOff x="4584850" y="4399275"/>
            <a:chExt cx="225875" cy="481825"/>
          </a:xfrm>
        </p:grpSpPr>
        <p:sp>
          <p:nvSpPr>
            <p:cNvPr id="4828" name="Google Shape;4828;p62"/>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9" name="Google Shape;4829;p62"/>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30" name="Google Shape;4830;p62"/>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31" name="Google Shape;4831;p62"/>
          <p:cNvGrpSpPr/>
          <p:nvPr/>
        </p:nvGrpSpPr>
        <p:grpSpPr>
          <a:xfrm>
            <a:off x="817316" y="3951795"/>
            <a:ext cx="339253" cy="339253"/>
            <a:chOff x="5642550" y="4399275"/>
            <a:chExt cx="481825" cy="481825"/>
          </a:xfrm>
        </p:grpSpPr>
        <p:sp>
          <p:nvSpPr>
            <p:cNvPr id="4832" name="Google Shape;4832;p62"/>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3" name="Google Shape;4833;p62"/>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34" name="Google Shape;4834;p62"/>
          <p:cNvGrpSpPr/>
          <p:nvPr/>
        </p:nvGrpSpPr>
        <p:grpSpPr>
          <a:xfrm>
            <a:off x="2670186" y="3963703"/>
            <a:ext cx="363316" cy="315437"/>
            <a:chOff x="6218300" y="4416175"/>
            <a:chExt cx="516000" cy="448000"/>
          </a:xfrm>
        </p:grpSpPr>
        <p:sp>
          <p:nvSpPr>
            <p:cNvPr id="4835" name="Google Shape;4835;p62"/>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6" name="Google Shape;4836;p62"/>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7" name="Google Shape;4837;p62"/>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38" name="Google Shape;4838;p62"/>
          <p:cNvGrpSpPr/>
          <p:nvPr/>
        </p:nvGrpSpPr>
        <p:grpSpPr>
          <a:xfrm>
            <a:off x="5870391" y="3951792"/>
            <a:ext cx="339253" cy="339253"/>
            <a:chOff x="899850" y="4992125"/>
            <a:chExt cx="481825" cy="481825"/>
          </a:xfrm>
        </p:grpSpPr>
        <p:sp>
          <p:nvSpPr>
            <p:cNvPr id="4839" name="Google Shape;4839;p62"/>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0" name="Google Shape;4840;p62"/>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1" name="Google Shape;4841;p62"/>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2" name="Google Shape;4842;p62"/>
          <p:cNvGrpSpPr/>
          <p:nvPr/>
        </p:nvGrpSpPr>
        <p:grpSpPr>
          <a:xfrm>
            <a:off x="5410993" y="3951792"/>
            <a:ext cx="339253" cy="339253"/>
            <a:chOff x="1492675" y="4992125"/>
            <a:chExt cx="481825" cy="481825"/>
          </a:xfrm>
        </p:grpSpPr>
        <p:sp>
          <p:nvSpPr>
            <p:cNvPr id="4843" name="Google Shape;4843;p6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4" name="Google Shape;4844;p6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5" name="Google Shape;4845;p62"/>
          <p:cNvGrpSpPr/>
          <p:nvPr/>
        </p:nvGrpSpPr>
        <p:grpSpPr>
          <a:xfrm>
            <a:off x="4951595" y="3951792"/>
            <a:ext cx="339253" cy="339253"/>
            <a:chOff x="2085525" y="4992125"/>
            <a:chExt cx="481825" cy="481825"/>
          </a:xfrm>
        </p:grpSpPr>
        <p:sp>
          <p:nvSpPr>
            <p:cNvPr id="4846" name="Google Shape;4846;p6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7" name="Google Shape;4847;p6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8" name="Google Shape;4848;p62"/>
          <p:cNvGrpSpPr/>
          <p:nvPr/>
        </p:nvGrpSpPr>
        <p:grpSpPr>
          <a:xfrm>
            <a:off x="6789344" y="3951792"/>
            <a:ext cx="339253" cy="339253"/>
            <a:chOff x="2678350" y="4992125"/>
            <a:chExt cx="481825" cy="481825"/>
          </a:xfrm>
        </p:grpSpPr>
        <p:sp>
          <p:nvSpPr>
            <p:cNvPr id="4849" name="Google Shape;4849;p62"/>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0" name="Google Shape;4850;p62"/>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1" name="Google Shape;4851;p62"/>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52" name="Google Shape;4852;p62"/>
          <p:cNvGrpSpPr/>
          <p:nvPr/>
        </p:nvGrpSpPr>
        <p:grpSpPr>
          <a:xfrm>
            <a:off x="4492198" y="3951792"/>
            <a:ext cx="339253" cy="339253"/>
            <a:chOff x="3271200" y="4992125"/>
            <a:chExt cx="481825" cy="481825"/>
          </a:xfrm>
        </p:grpSpPr>
        <p:sp>
          <p:nvSpPr>
            <p:cNvPr id="4853" name="Google Shape;4853;p62"/>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4" name="Google Shape;4854;p62"/>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5" name="Google Shape;4855;p62"/>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56" name="Google Shape;4856;p62"/>
          <p:cNvGrpSpPr/>
          <p:nvPr/>
        </p:nvGrpSpPr>
        <p:grpSpPr>
          <a:xfrm>
            <a:off x="6329788" y="3952813"/>
            <a:ext cx="339411" cy="337211"/>
            <a:chOff x="5049575" y="4993600"/>
            <a:chExt cx="482050" cy="478925"/>
          </a:xfrm>
        </p:grpSpPr>
        <p:sp>
          <p:nvSpPr>
            <p:cNvPr id="4857" name="Google Shape;4857;p62"/>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8" name="Google Shape;4858;p62"/>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9" name="Google Shape;4859;p62"/>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0" name="Google Shape;4860;p62"/>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61" name="Google Shape;4861;p62"/>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4862" name="Google Shape;4862;p6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4863" name="Google Shape;4863;p62"/>
          <p:cNvGrpSpPr/>
          <p:nvPr/>
        </p:nvGrpSpPr>
        <p:grpSpPr>
          <a:xfrm>
            <a:off x="7248742" y="3975375"/>
            <a:ext cx="195300" cy="343772"/>
            <a:chOff x="3999225" y="4364775"/>
            <a:chExt cx="195300" cy="343772"/>
          </a:xfrm>
        </p:grpSpPr>
        <p:grpSp>
          <p:nvGrpSpPr>
            <p:cNvPr id="4864" name="Google Shape;4864;p62"/>
            <p:cNvGrpSpPr/>
            <p:nvPr/>
          </p:nvGrpSpPr>
          <p:grpSpPr>
            <a:xfrm>
              <a:off x="4048568" y="4562577"/>
              <a:ext cx="97317" cy="145970"/>
              <a:chOff x="1529575" y="2222650"/>
              <a:chExt cx="203125" cy="304675"/>
            </a:xfrm>
          </p:grpSpPr>
          <p:sp>
            <p:nvSpPr>
              <p:cNvPr id="4865" name="Google Shape;4865;p62"/>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62"/>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7" name="Google Shape;4867;p62"/>
            <p:cNvGrpSpPr/>
            <p:nvPr/>
          </p:nvGrpSpPr>
          <p:grpSpPr>
            <a:xfrm>
              <a:off x="3999225" y="4364775"/>
              <a:ext cx="195300" cy="195300"/>
              <a:chOff x="3999225" y="4364775"/>
              <a:chExt cx="195300" cy="195300"/>
            </a:xfrm>
          </p:grpSpPr>
          <p:sp>
            <p:nvSpPr>
              <p:cNvPr id="4868" name="Google Shape;4868;p62"/>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62"/>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70" name="Google Shape;4870;p62"/>
          <p:cNvGrpSpPr/>
          <p:nvPr/>
        </p:nvGrpSpPr>
        <p:grpSpPr>
          <a:xfrm>
            <a:off x="7564186" y="3991627"/>
            <a:ext cx="277088" cy="259611"/>
            <a:chOff x="4335888" y="4398114"/>
            <a:chExt cx="277088" cy="259611"/>
          </a:xfrm>
        </p:grpSpPr>
        <p:grpSp>
          <p:nvGrpSpPr>
            <p:cNvPr id="4871" name="Google Shape;4871;p62"/>
            <p:cNvGrpSpPr/>
            <p:nvPr/>
          </p:nvGrpSpPr>
          <p:grpSpPr>
            <a:xfrm>
              <a:off x="4335888" y="4462425"/>
              <a:ext cx="195300" cy="195300"/>
              <a:chOff x="4335888" y="4462425"/>
              <a:chExt cx="195300" cy="195300"/>
            </a:xfrm>
          </p:grpSpPr>
          <p:sp>
            <p:nvSpPr>
              <p:cNvPr id="4872" name="Google Shape;4872;p62"/>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62"/>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4" name="Google Shape;4874;p62"/>
            <p:cNvGrpSpPr/>
            <p:nvPr/>
          </p:nvGrpSpPr>
          <p:grpSpPr>
            <a:xfrm>
              <a:off x="4509813" y="4398114"/>
              <a:ext cx="103162" cy="103198"/>
              <a:chOff x="2277975" y="2021700"/>
              <a:chExt cx="215325" cy="215400"/>
            </a:xfrm>
          </p:grpSpPr>
          <p:sp>
            <p:nvSpPr>
              <p:cNvPr id="4875" name="Google Shape;4875;p62"/>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62"/>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77" name="Google Shape;4877;p62"/>
          <p:cNvGrpSpPr/>
          <p:nvPr/>
        </p:nvGrpSpPr>
        <p:grpSpPr>
          <a:xfrm>
            <a:off x="7961419" y="4049613"/>
            <a:ext cx="392275" cy="195300"/>
            <a:chOff x="4752588" y="4440200"/>
            <a:chExt cx="392275" cy="195300"/>
          </a:xfrm>
        </p:grpSpPr>
        <p:grpSp>
          <p:nvGrpSpPr>
            <p:cNvPr id="4878" name="Google Shape;4878;p62"/>
            <p:cNvGrpSpPr/>
            <p:nvPr/>
          </p:nvGrpSpPr>
          <p:grpSpPr>
            <a:xfrm>
              <a:off x="4950384" y="4469728"/>
              <a:ext cx="194479" cy="136244"/>
              <a:chOff x="3163375" y="2175125"/>
              <a:chExt cx="405925" cy="284375"/>
            </a:xfrm>
          </p:grpSpPr>
          <p:sp>
            <p:nvSpPr>
              <p:cNvPr id="4879" name="Google Shape;4879;p62"/>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62"/>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62"/>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2" name="Google Shape;4882;p62"/>
            <p:cNvGrpSpPr/>
            <p:nvPr/>
          </p:nvGrpSpPr>
          <p:grpSpPr>
            <a:xfrm>
              <a:off x="4752588" y="4440200"/>
              <a:ext cx="195300" cy="195300"/>
              <a:chOff x="4335888" y="4462425"/>
              <a:chExt cx="195300" cy="195300"/>
            </a:xfrm>
          </p:grpSpPr>
          <p:sp>
            <p:nvSpPr>
              <p:cNvPr id="4883" name="Google Shape;4883;p62"/>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62"/>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888" name="Shape 4888"/>
        <p:cNvGrpSpPr/>
        <p:nvPr/>
      </p:nvGrpSpPr>
      <p:grpSpPr>
        <a:xfrm>
          <a:off x="0" y="0"/>
          <a:ext cx="0" cy="0"/>
          <a:chOff x="0" y="0"/>
          <a:chExt cx="0" cy="0"/>
        </a:xfrm>
      </p:grpSpPr>
      <p:grpSp>
        <p:nvGrpSpPr>
          <p:cNvPr id="4889" name="Google Shape;4889;p63"/>
          <p:cNvGrpSpPr/>
          <p:nvPr/>
        </p:nvGrpSpPr>
        <p:grpSpPr>
          <a:xfrm>
            <a:off x="856199" y="1311179"/>
            <a:ext cx="322099" cy="370529"/>
            <a:chOff x="-42971725" y="3217825"/>
            <a:chExt cx="275675" cy="317125"/>
          </a:xfrm>
        </p:grpSpPr>
        <p:sp>
          <p:nvSpPr>
            <p:cNvPr id="4890" name="Google Shape;4890;p63"/>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63"/>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63"/>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3" name="Google Shape;4893;p63"/>
          <p:cNvGrpSpPr/>
          <p:nvPr/>
        </p:nvGrpSpPr>
        <p:grpSpPr>
          <a:xfrm>
            <a:off x="828113" y="1779835"/>
            <a:ext cx="378270" cy="337551"/>
            <a:chOff x="-42996150" y="3612600"/>
            <a:chExt cx="323750" cy="288900"/>
          </a:xfrm>
        </p:grpSpPr>
        <p:sp>
          <p:nvSpPr>
            <p:cNvPr id="4894" name="Google Shape;4894;p63"/>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63"/>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63"/>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7" name="Google Shape;4897;p63"/>
          <p:cNvGrpSpPr/>
          <p:nvPr/>
        </p:nvGrpSpPr>
        <p:grpSpPr>
          <a:xfrm>
            <a:off x="830874" y="2189205"/>
            <a:ext cx="372749" cy="370909"/>
            <a:chOff x="-42994575" y="3950300"/>
            <a:chExt cx="319025" cy="317450"/>
          </a:xfrm>
        </p:grpSpPr>
        <p:sp>
          <p:nvSpPr>
            <p:cNvPr id="4898" name="Google Shape;4898;p63"/>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63"/>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63"/>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1" name="Google Shape;4901;p63"/>
          <p:cNvGrpSpPr/>
          <p:nvPr/>
        </p:nvGrpSpPr>
        <p:grpSpPr>
          <a:xfrm>
            <a:off x="2984269" y="1336037"/>
            <a:ext cx="371785" cy="370879"/>
            <a:chOff x="-41111350" y="3239100"/>
            <a:chExt cx="318200" cy="317425"/>
          </a:xfrm>
        </p:grpSpPr>
        <p:sp>
          <p:nvSpPr>
            <p:cNvPr id="4902" name="Google Shape;4902;p63"/>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63"/>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63"/>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63"/>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6" name="Google Shape;4906;p63"/>
          <p:cNvGrpSpPr/>
          <p:nvPr/>
        </p:nvGrpSpPr>
        <p:grpSpPr>
          <a:xfrm>
            <a:off x="2980588" y="1771568"/>
            <a:ext cx="379146" cy="370967"/>
            <a:chOff x="-41117650" y="3605525"/>
            <a:chExt cx="324500" cy="317500"/>
          </a:xfrm>
        </p:grpSpPr>
        <p:sp>
          <p:nvSpPr>
            <p:cNvPr id="4907" name="Google Shape;4907;p63"/>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63"/>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63"/>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10" name="Google Shape;4910;p63"/>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1" name="Google Shape;4911;p63"/>
          <p:cNvGrpSpPr/>
          <p:nvPr/>
        </p:nvGrpSpPr>
        <p:grpSpPr>
          <a:xfrm>
            <a:off x="1806843" y="2663092"/>
            <a:ext cx="216271" cy="371814"/>
            <a:chOff x="-39205300" y="3220175"/>
            <a:chExt cx="185100" cy="318225"/>
          </a:xfrm>
        </p:grpSpPr>
        <p:sp>
          <p:nvSpPr>
            <p:cNvPr id="4912" name="Google Shape;4912;p63"/>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63"/>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4" name="Google Shape;4914;p63"/>
          <p:cNvGrpSpPr/>
          <p:nvPr/>
        </p:nvGrpSpPr>
        <p:grpSpPr>
          <a:xfrm>
            <a:off x="1772370" y="3123163"/>
            <a:ext cx="300016" cy="369273"/>
            <a:chOff x="-39248625" y="3588600"/>
            <a:chExt cx="256775" cy="316050"/>
          </a:xfrm>
        </p:grpSpPr>
        <p:sp>
          <p:nvSpPr>
            <p:cNvPr id="4915" name="Google Shape;4915;p63"/>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63"/>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17" name="Google Shape;4917;p63"/>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63"/>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9" name="Google Shape;4919;p63"/>
          <p:cNvGrpSpPr/>
          <p:nvPr/>
        </p:nvGrpSpPr>
        <p:grpSpPr>
          <a:xfrm>
            <a:off x="1223084" y="1311179"/>
            <a:ext cx="429504" cy="370879"/>
            <a:chOff x="-42651700" y="3217825"/>
            <a:chExt cx="367600" cy="317425"/>
          </a:xfrm>
        </p:grpSpPr>
        <p:sp>
          <p:nvSpPr>
            <p:cNvPr id="4920" name="Google Shape;4920;p63"/>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63"/>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63"/>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63"/>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4" name="Google Shape;4924;p63"/>
          <p:cNvGrpSpPr/>
          <p:nvPr/>
        </p:nvGrpSpPr>
        <p:grpSpPr>
          <a:xfrm>
            <a:off x="1258516" y="1750829"/>
            <a:ext cx="358640" cy="363226"/>
            <a:chOff x="-42617300" y="3587775"/>
            <a:chExt cx="306950" cy="310875"/>
          </a:xfrm>
        </p:grpSpPr>
        <p:sp>
          <p:nvSpPr>
            <p:cNvPr id="4925" name="Google Shape;4925;p63"/>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63"/>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27" name="Google Shape;4927;p63"/>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8" name="Google Shape;4928;p63"/>
          <p:cNvGrpSpPr/>
          <p:nvPr/>
        </p:nvGrpSpPr>
        <p:grpSpPr>
          <a:xfrm>
            <a:off x="3430343" y="1335569"/>
            <a:ext cx="376926" cy="370324"/>
            <a:chOff x="-40748275" y="3238700"/>
            <a:chExt cx="322600" cy="316950"/>
          </a:xfrm>
        </p:grpSpPr>
        <p:sp>
          <p:nvSpPr>
            <p:cNvPr id="4929" name="Google Shape;4929;p63"/>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63"/>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63"/>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63"/>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63"/>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63"/>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5" name="Google Shape;4935;p63"/>
          <p:cNvGrpSpPr/>
          <p:nvPr/>
        </p:nvGrpSpPr>
        <p:grpSpPr>
          <a:xfrm>
            <a:off x="3432899" y="1803553"/>
            <a:ext cx="371814" cy="338690"/>
            <a:chOff x="-40745125" y="3632900"/>
            <a:chExt cx="318225" cy="289875"/>
          </a:xfrm>
        </p:grpSpPr>
        <p:sp>
          <p:nvSpPr>
            <p:cNvPr id="4936" name="Google Shape;4936;p63"/>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63"/>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63"/>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63"/>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63"/>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63"/>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63"/>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3" name="Google Shape;4943;p63"/>
          <p:cNvGrpSpPr/>
          <p:nvPr/>
        </p:nvGrpSpPr>
        <p:grpSpPr>
          <a:xfrm>
            <a:off x="3437047" y="2214764"/>
            <a:ext cx="363518" cy="370178"/>
            <a:chOff x="-40742750" y="3972175"/>
            <a:chExt cx="311125" cy="316825"/>
          </a:xfrm>
        </p:grpSpPr>
        <p:sp>
          <p:nvSpPr>
            <p:cNvPr id="4944" name="Google Shape;4944;p63"/>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63"/>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6" name="Google Shape;4946;p63"/>
          <p:cNvGrpSpPr/>
          <p:nvPr/>
        </p:nvGrpSpPr>
        <p:grpSpPr>
          <a:xfrm>
            <a:off x="2219708" y="2664932"/>
            <a:ext cx="266892" cy="369974"/>
            <a:chOff x="-38860325" y="3221750"/>
            <a:chExt cx="228425" cy="316650"/>
          </a:xfrm>
        </p:grpSpPr>
        <p:sp>
          <p:nvSpPr>
            <p:cNvPr id="4947" name="Google Shape;4947;p63"/>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63"/>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63"/>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63"/>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1" name="Google Shape;4951;p63"/>
          <p:cNvGrpSpPr/>
          <p:nvPr/>
        </p:nvGrpSpPr>
        <p:grpSpPr>
          <a:xfrm>
            <a:off x="2170515" y="3126989"/>
            <a:ext cx="380081" cy="367111"/>
            <a:chOff x="-38905225" y="3591875"/>
            <a:chExt cx="325300" cy="314200"/>
          </a:xfrm>
        </p:grpSpPr>
        <p:sp>
          <p:nvSpPr>
            <p:cNvPr id="4952" name="Google Shape;4952;p63"/>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63"/>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63"/>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5" name="Google Shape;4955;p63"/>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6" name="Google Shape;4956;p63"/>
          <p:cNvGrpSpPr/>
          <p:nvPr/>
        </p:nvGrpSpPr>
        <p:grpSpPr>
          <a:xfrm>
            <a:off x="3977265" y="3112069"/>
            <a:ext cx="290815" cy="369740"/>
            <a:chOff x="-37370925" y="3579105"/>
            <a:chExt cx="248900" cy="316450"/>
          </a:xfrm>
        </p:grpSpPr>
        <p:sp>
          <p:nvSpPr>
            <p:cNvPr id="4957" name="Google Shape;4957;p63"/>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63"/>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9" name="Google Shape;4959;p63"/>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63"/>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1" name="Google Shape;4961;p63"/>
          <p:cNvGrpSpPr/>
          <p:nvPr/>
        </p:nvGrpSpPr>
        <p:grpSpPr>
          <a:xfrm>
            <a:off x="1670640" y="2190140"/>
            <a:ext cx="371814" cy="369974"/>
            <a:chOff x="-42259725" y="3951100"/>
            <a:chExt cx="318225" cy="316650"/>
          </a:xfrm>
        </p:grpSpPr>
        <p:sp>
          <p:nvSpPr>
            <p:cNvPr id="4962" name="Google Shape;4962;p63"/>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63"/>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4" name="Google Shape;4964;p63"/>
          <p:cNvGrpSpPr/>
          <p:nvPr/>
        </p:nvGrpSpPr>
        <p:grpSpPr>
          <a:xfrm>
            <a:off x="3869002" y="1369161"/>
            <a:ext cx="370879" cy="337755"/>
            <a:chOff x="-40378075" y="3267450"/>
            <a:chExt cx="317425" cy="289075"/>
          </a:xfrm>
        </p:grpSpPr>
        <p:sp>
          <p:nvSpPr>
            <p:cNvPr id="4965" name="Google Shape;4965;p63"/>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63"/>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63"/>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63"/>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9" name="Google Shape;4969;p63"/>
          <p:cNvGrpSpPr/>
          <p:nvPr/>
        </p:nvGrpSpPr>
        <p:grpSpPr>
          <a:xfrm>
            <a:off x="3872668" y="1770429"/>
            <a:ext cx="363548" cy="369974"/>
            <a:chOff x="-40372575" y="3604550"/>
            <a:chExt cx="311150" cy="316650"/>
          </a:xfrm>
        </p:grpSpPr>
        <p:sp>
          <p:nvSpPr>
            <p:cNvPr id="4970" name="Google Shape;4970;p63"/>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63"/>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63"/>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73" name="Google Shape;4973;p63"/>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74" name="Google Shape;4974;p63"/>
          <p:cNvGrpSpPr/>
          <p:nvPr/>
        </p:nvGrpSpPr>
        <p:grpSpPr>
          <a:xfrm>
            <a:off x="2596617" y="2663092"/>
            <a:ext cx="399038" cy="372165"/>
            <a:chOff x="-38542250" y="3220175"/>
            <a:chExt cx="341525" cy="318525"/>
          </a:xfrm>
        </p:grpSpPr>
        <p:sp>
          <p:nvSpPr>
            <p:cNvPr id="4975" name="Google Shape;4975;p63"/>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63"/>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63"/>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8" name="Google Shape;4978;p63"/>
          <p:cNvGrpSpPr/>
          <p:nvPr/>
        </p:nvGrpSpPr>
        <p:grpSpPr>
          <a:xfrm>
            <a:off x="2618549" y="3122462"/>
            <a:ext cx="369974" cy="369068"/>
            <a:chOff x="-38537400" y="3588000"/>
            <a:chExt cx="316650" cy="315875"/>
          </a:xfrm>
        </p:grpSpPr>
        <p:sp>
          <p:nvSpPr>
            <p:cNvPr id="4979" name="Google Shape;4979;p63"/>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63"/>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63"/>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63"/>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3" name="Google Shape;4983;p63"/>
          <p:cNvGrpSpPr/>
          <p:nvPr/>
        </p:nvGrpSpPr>
        <p:grpSpPr>
          <a:xfrm>
            <a:off x="2617629" y="3579991"/>
            <a:ext cx="371814" cy="369974"/>
            <a:chOff x="-38538975" y="3954250"/>
            <a:chExt cx="318225" cy="316650"/>
          </a:xfrm>
        </p:grpSpPr>
        <p:sp>
          <p:nvSpPr>
            <p:cNvPr id="4984" name="Google Shape;4984;p63"/>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63"/>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6" name="Google Shape;4986;p63"/>
          <p:cNvGrpSpPr/>
          <p:nvPr/>
        </p:nvGrpSpPr>
        <p:grpSpPr>
          <a:xfrm>
            <a:off x="3934941" y="3574918"/>
            <a:ext cx="375465" cy="371814"/>
            <a:chOff x="-37385100" y="3949908"/>
            <a:chExt cx="321350" cy="318225"/>
          </a:xfrm>
        </p:grpSpPr>
        <p:sp>
          <p:nvSpPr>
            <p:cNvPr id="4987" name="Google Shape;4987;p63"/>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63"/>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9" name="Google Shape;4989;p63"/>
          <p:cNvGrpSpPr/>
          <p:nvPr/>
        </p:nvGrpSpPr>
        <p:grpSpPr>
          <a:xfrm>
            <a:off x="2110600" y="1310478"/>
            <a:ext cx="370909" cy="370675"/>
            <a:chOff x="-41895050" y="3217225"/>
            <a:chExt cx="317450" cy="317250"/>
          </a:xfrm>
        </p:grpSpPr>
        <p:sp>
          <p:nvSpPr>
            <p:cNvPr id="4990" name="Google Shape;4990;p63"/>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63"/>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63"/>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63"/>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63"/>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5" name="Google Shape;4995;p63"/>
          <p:cNvGrpSpPr/>
          <p:nvPr/>
        </p:nvGrpSpPr>
        <p:grpSpPr>
          <a:xfrm>
            <a:off x="2110148" y="1747412"/>
            <a:ext cx="371814" cy="369974"/>
            <a:chOff x="-41893475" y="3584850"/>
            <a:chExt cx="318225" cy="316650"/>
          </a:xfrm>
        </p:grpSpPr>
        <p:sp>
          <p:nvSpPr>
            <p:cNvPr id="4996" name="Google Shape;4996;p63"/>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63"/>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63"/>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63"/>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00" name="Google Shape;5000;p63"/>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63"/>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2" name="Google Shape;5002;p63"/>
          <p:cNvGrpSpPr/>
          <p:nvPr/>
        </p:nvGrpSpPr>
        <p:grpSpPr>
          <a:xfrm>
            <a:off x="880176" y="3142704"/>
            <a:ext cx="337522" cy="370909"/>
            <a:chOff x="-39998250" y="3605325"/>
            <a:chExt cx="288875" cy="317450"/>
          </a:xfrm>
        </p:grpSpPr>
        <p:sp>
          <p:nvSpPr>
            <p:cNvPr id="5003" name="Google Shape;5003;p63"/>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63"/>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5" name="Google Shape;5005;p63"/>
          <p:cNvGrpSpPr/>
          <p:nvPr/>
        </p:nvGrpSpPr>
        <p:grpSpPr>
          <a:xfrm>
            <a:off x="863950" y="3601168"/>
            <a:ext cx="369974" cy="369945"/>
            <a:chOff x="-40011050" y="3972375"/>
            <a:chExt cx="316650" cy="316625"/>
          </a:xfrm>
        </p:grpSpPr>
        <p:sp>
          <p:nvSpPr>
            <p:cNvPr id="5006" name="Google Shape;5006;p63"/>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63"/>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8" name="Google Shape;5008;p63"/>
          <p:cNvGrpSpPr/>
          <p:nvPr/>
        </p:nvGrpSpPr>
        <p:grpSpPr>
          <a:xfrm>
            <a:off x="3095881" y="2665867"/>
            <a:ext cx="266921" cy="369039"/>
            <a:chOff x="-38129425" y="3222550"/>
            <a:chExt cx="228450" cy="315850"/>
          </a:xfrm>
        </p:grpSpPr>
        <p:sp>
          <p:nvSpPr>
            <p:cNvPr id="5009" name="Google Shape;5009;p63"/>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63"/>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1" name="Google Shape;5011;p63"/>
          <p:cNvGrpSpPr/>
          <p:nvPr/>
        </p:nvGrpSpPr>
        <p:grpSpPr>
          <a:xfrm>
            <a:off x="3050850" y="3122462"/>
            <a:ext cx="371785" cy="369974"/>
            <a:chOff x="-38172725" y="3588000"/>
            <a:chExt cx="318200" cy="316650"/>
          </a:xfrm>
        </p:grpSpPr>
        <p:sp>
          <p:nvSpPr>
            <p:cNvPr id="5012" name="Google Shape;5012;p63"/>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63"/>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63"/>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63"/>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63"/>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63"/>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63"/>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63"/>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0" name="Google Shape;5020;p63"/>
          <p:cNvGrpSpPr/>
          <p:nvPr/>
        </p:nvGrpSpPr>
        <p:grpSpPr>
          <a:xfrm>
            <a:off x="3126752" y="3580897"/>
            <a:ext cx="219981" cy="369974"/>
            <a:chOff x="-38109725" y="3955025"/>
            <a:chExt cx="188275" cy="316650"/>
          </a:xfrm>
        </p:grpSpPr>
        <p:sp>
          <p:nvSpPr>
            <p:cNvPr id="5021" name="Google Shape;5021;p63"/>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63"/>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3" name="Google Shape;5023;p63"/>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4" name="Google Shape;5024;p63"/>
          <p:cNvGrpSpPr/>
          <p:nvPr/>
        </p:nvGrpSpPr>
        <p:grpSpPr>
          <a:xfrm>
            <a:off x="2542151" y="1312318"/>
            <a:ext cx="373654" cy="369068"/>
            <a:chOff x="-41530375" y="3218800"/>
            <a:chExt cx="319800" cy="315875"/>
          </a:xfrm>
        </p:grpSpPr>
        <p:sp>
          <p:nvSpPr>
            <p:cNvPr id="5025" name="Google Shape;5025;p63"/>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63"/>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7" name="Google Shape;5027;p63"/>
          <p:cNvGrpSpPr/>
          <p:nvPr/>
        </p:nvGrpSpPr>
        <p:grpSpPr>
          <a:xfrm>
            <a:off x="2544444" y="1827476"/>
            <a:ext cx="369068" cy="289004"/>
            <a:chOff x="-41526450" y="3653375"/>
            <a:chExt cx="315875" cy="247350"/>
          </a:xfrm>
        </p:grpSpPr>
        <p:sp>
          <p:nvSpPr>
            <p:cNvPr id="5028" name="Google Shape;5028;p63"/>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63"/>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0" name="Google Shape;5030;p63"/>
          <p:cNvGrpSpPr/>
          <p:nvPr/>
        </p:nvGrpSpPr>
        <p:grpSpPr>
          <a:xfrm>
            <a:off x="2545831" y="2190140"/>
            <a:ext cx="366293" cy="369974"/>
            <a:chOff x="-41526450" y="3951100"/>
            <a:chExt cx="313500" cy="316650"/>
          </a:xfrm>
        </p:grpSpPr>
        <p:sp>
          <p:nvSpPr>
            <p:cNvPr id="5031" name="Google Shape;5031;p63"/>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63"/>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63"/>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4" name="Google Shape;5034;p63"/>
          <p:cNvGrpSpPr/>
          <p:nvPr/>
        </p:nvGrpSpPr>
        <p:grpSpPr>
          <a:xfrm>
            <a:off x="1311086" y="2684269"/>
            <a:ext cx="339595" cy="371814"/>
            <a:chOff x="-39625900" y="3238300"/>
            <a:chExt cx="290650" cy="318225"/>
          </a:xfrm>
        </p:grpSpPr>
        <p:sp>
          <p:nvSpPr>
            <p:cNvPr id="5035" name="Google Shape;5035;p63"/>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63"/>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37" name="Google Shape;5037;p63"/>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8" name="Google Shape;5038;p63"/>
          <p:cNvGrpSpPr/>
          <p:nvPr/>
        </p:nvGrpSpPr>
        <p:grpSpPr>
          <a:xfrm>
            <a:off x="1305137" y="3600730"/>
            <a:ext cx="366293" cy="370441"/>
            <a:chOff x="-39647175" y="3972000"/>
            <a:chExt cx="313500" cy="317050"/>
          </a:xfrm>
        </p:grpSpPr>
        <p:sp>
          <p:nvSpPr>
            <p:cNvPr id="5039" name="Google Shape;5039;p63"/>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63"/>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63"/>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2" name="Google Shape;5042;p63"/>
          <p:cNvGrpSpPr/>
          <p:nvPr/>
        </p:nvGrpSpPr>
        <p:grpSpPr>
          <a:xfrm>
            <a:off x="3474265" y="2664728"/>
            <a:ext cx="375495" cy="370879"/>
            <a:chOff x="-37808850" y="3221575"/>
            <a:chExt cx="321375" cy="317425"/>
          </a:xfrm>
        </p:grpSpPr>
        <p:sp>
          <p:nvSpPr>
            <p:cNvPr id="5043" name="Google Shape;5043;p63"/>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63"/>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5" name="Google Shape;5045;p63"/>
          <p:cNvGrpSpPr/>
          <p:nvPr/>
        </p:nvGrpSpPr>
        <p:grpSpPr>
          <a:xfrm>
            <a:off x="3483038" y="3186759"/>
            <a:ext cx="372749" cy="241158"/>
            <a:chOff x="-37806500" y="3643030"/>
            <a:chExt cx="319025" cy="206400"/>
          </a:xfrm>
        </p:grpSpPr>
        <p:sp>
          <p:nvSpPr>
            <p:cNvPr id="5046" name="Google Shape;5046;p63"/>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63"/>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8" name="Google Shape;5048;p63"/>
          <p:cNvGrpSpPr/>
          <p:nvPr/>
        </p:nvGrpSpPr>
        <p:grpSpPr>
          <a:xfrm>
            <a:off x="3485346" y="3579056"/>
            <a:ext cx="368134" cy="371814"/>
            <a:chOff x="-37804925" y="3953450"/>
            <a:chExt cx="315075" cy="318225"/>
          </a:xfrm>
        </p:grpSpPr>
        <p:sp>
          <p:nvSpPr>
            <p:cNvPr id="5049" name="Google Shape;5049;p63"/>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63"/>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63"/>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52" name="Google Shape;5052;p63"/>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3" name="Google Shape;5053;p63"/>
          <p:cNvGrpSpPr/>
          <p:nvPr/>
        </p:nvGrpSpPr>
        <p:grpSpPr>
          <a:xfrm>
            <a:off x="4840364" y="1328538"/>
            <a:ext cx="355663" cy="308725"/>
            <a:chOff x="-28462125" y="3199700"/>
            <a:chExt cx="298550" cy="259150"/>
          </a:xfrm>
        </p:grpSpPr>
        <p:sp>
          <p:nvSpPr>
            <p:cNvPr id="5054" name="Google Shape;5054;p63"/>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63"/>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63"/>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7" name="Google Shape;5057;p63"/>
          <p:cNvGrpSpPr/>
          <p:nvPr/>
        </p:nvGrpSpPr>
        <p:grpSpPr>
          <a:xfrm>
            <a:off x="4841317" y="1763228"/>
            <a:ext cx="353757" cy="352833"/>
            <a:chOff x="-28461325" y="3545475"/>
            <a:chExt cx="296950" cy="296175"/>
          </a:xfrm>
        </p:grpSpPr>
        <p:sp>
          <p:nvSpPr>
            <p:cNvPr id="5058" name="Google Shape;5058;p63"/>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63"/>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63"/>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63"/>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63"/>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63"/>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4" name="Google Shape;5064;p63"/>
          <p:cNvGrpSpPr/>
          <p:nvPr/>
        </p:nvGrpSpPr>
        <p:grpSpPr>
          <a:xfrm>
            <a:off x="4837550" y="2213272"/>
            <a:ext cx="361292" cy="352803"/>
            <a:chOff x="-28463700" y="3914875"/>
            <a:chExt cx="303275" cy="296150"/>
          </a:xfrm>
        </p:grpSpPr>
        <p:sp>
          <p:nvSpPr>
            <p:cNvPr id="5065" name="Google Shape;5065;p63"/>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63"/>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7" name="Google Shape;5067;p63"/>
          <p:cNvGrpSpPr/>
          <p:nvPr/>
        </p:nvGrpSpPr>
        <p:grpSpPr>
          <a:xfrm>
            <a:off x="7072335" y="1369355"/>
            <a:ext cx="351880" cy="227092"/>
            <a:chOff x="-26573400" y="3224125"/>
            <a:chExt cx="295375" cy="190625"/>
          </a:xfrm>
        </p:grpSpPr>
        <p:sp>
          <p:nvSpPr>
            <p:cNvPr id="5068" name="Google Shape;5068;p63"/>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63"/>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0" name="Google Shape;5070;p63"/>
          <p:cNvGrpSpPr/>
          <p:nvPr/>
        </p:nvGrpSpPr>
        <p:grpSpPr>
          <a:xfrm>
            <a:off x="7072335" y="1763690"/>
            <a:ext cx="351880" cy="351910"/>
            <a:chOff x="-26573400" y="3546250"/>
            <a:chExt cx="295375" cy="295400"/>
          </a:xfrm>
        </p:grpSpPr>
        <p:sp>
          <p:nvSpPr>
            <p:cNvPr id="5071" name="Google Shape;5071;p63"/>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63"/>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63"/>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63"/>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63"/>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6" name="Google Shape;5076;p63"/>
          <p:cNvGrpSpPr/>
          <p:nvPr/>
        </p:nvGrpSpPr>
        <p:grpSpPr>
          <a:xfrm>
            <a:off x="7060615" y="2213599"/>
            <a:ext cx="375319" cy="352148"/>
            <a:chOff x="-26583625" y="3917025"/>
            <a:chExt cx="315050" cy="295600"/>
          </a:xfrm>
        </p:grpSpPr>
        <p:sp>
          <p:nvSpPr>
            <p:cNvPr id="5077" name="Google Shape;5077;p63"/>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63"/>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63"/>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63"/>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81" name="Google Shape;5081;p63"/>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2" name="Google Shape;5082;p63"/>
          <p:cNvGrpSpPr/>
          <p:nvPr/>
        </p:nvGrpSpPr>
        <p:grpSpPr>
          <a:xfrm>
            <a:off x="5759130" y="3172629"/>
            <a:ext cx="289039" cy="352833"/>
            <a:chOff x="-24694925" y="3518700"/>
            <a:chExt cx="242625" cy="296175"/>
          </a:xfrm>
        </p:grpSpPr>
        <p:sp>
          <p:nvSpPr>
            <p:cNvPr id="5083" name="Google Shape;5083;p63"/>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63"/>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63"/>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63"/>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7" name="Google Shape;5087;p63"/>
          <p:cNvGrpSpPr/>
          <p:nvPr/>
        </p:nvGrpSpPr>
        <p:grpSpPr>
          <a:xfrm>
            <a:off x="5758668" y="3622657"/>
            <a:ext cx="289962" cy="352833"/>
            <a:chOff x="-24709100" y="3888875"/>
            <a:chExt cx="243400" cy="296175"/>
          </a:xfrm>
        </p:grpSpPr>
        <p:sp>
          <p:nvSpPr>
            <p:cNvPr id="5088" name="Google Shape;5088;p63"/>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63"/>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63"/>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1" name="Google Shape;5091;p63"/>
          <p:cNvGrpSpPr/>
          <p:nvPr/>
        </p:nvGrpSpPr>
        <p:grpSpPr>
          <a:xfrm>
            <a:off x="7958668" y="2695320"/>
            <a:ext cx="356556" cy="349557"/>
            <a:chOff x="-22863675" y="3131775"/>
            <a:chExt cx="299300" cy="293425"/>
          </a:xfrm>
        </p:grpSpPr>
        <p:sp>
          <p:nvSpPr>
            <p:cNvPr id="5092" name="Google Shape;5092;p63"/>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63"/>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63"/>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5" name="Google Shape;5095;p63"/>
          <p:cNvGrpSpPr/>
          <p:nvPr/>
        </p:nvGrpSpPr>
        <p:grpSpPr>
          <a:xfrm>
            <a:off x="5301532" y="1306499"/>
            <a:ext cx="310602" cy="352803"/>
            <a:chOff x="-28069875" y="3175300"/>
            <a:chExt cx="260725" cy="296150"/>
          </a:xfrm>
        </p:grpSpPr>
        <p:sp>
          <p:nvSpPr>
            <p:cNvPr id="5096" name="Google Shape;5096;p63"/>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63"/>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63"/>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63"/>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63"/>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63"/>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63"/>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63"/>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63"/>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5" name="Google Shape;5105;p63"/>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6" name="Google Shape;5106;p63"/>
          <p:cNvGrpSpPr/>
          <p:nvPr/>
        </p:nvGrpSpPr>
        <p:grpSpPr>
          <a:xfrm>
            <a:off x="5342810" y="2213733"/>
            <a:ext cx="228045" cy="351880"/>
            <a:chOff x="-28032075" y="3916450"/>
            <a:chExt cx="191425" cy="295375"/>
          </a:xfrm>
        </p:grpSpPr>
        <p:sp>
          <p:nvSpPr>
            <p:cNvPr id="5107" name="Google Shape;5107;p63"/>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63"/>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63"/>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0" name="Google Shape;5110;p63"/>
          <p:cNvGrpSpPr/>
          <p:nvPr/>
        </p:nvGrpSpPr>
        <p:grpSpPr>
          <a:xfrm>
            <a:off x="7508157" y="1306484"/>
            <a:ext cx="352833" cy="352833"/>
            <a:chOff x="-26201650" y="3176075"/>
            <a:chExt cx="296175" cy="296175"/>
          </a:xfrm>
        </p:grpSpPr>
        <p:sp>
          <p:nvSpPr>
            <p:cNvPr id="5111" name="Google Shape;5111;p63"/>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63"/>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3" name="Google Shape;5113;p63"/>
          <p:cNvGrpSpPr/>
          <p:nvPr/>
        </p:nvGrpSpPr>
        <p:grpSpPr>
          <a:xfrm>
            <a:off x="7507680" y="1763705"/>
            <a:ext cx="353786" cy="351880"/>
            <a:chOff x="-26204800" y="3547050"/>
            <a:chExt cx="296975" cy="295375"/>
          </a:xfrm>
        </p:grpSpPr>
        <p:sp>
          <p:nvSpPr>
            <p:cNvPr id="5114" name="Google Shape;5114;p63"/>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63"/>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6" name="Google Shape;5116;p63"/>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7" name="Google Shape;5117;p63"/>
          <p:cNvGrpSpPr/>
          <p:nvPr/>
        </p:nvGrpSpPr>
        <p:grpSpPr>
          <a:xfrm>
            <a:off x="6178935" y="2693683"/>
            <a:ext cx="345328" cy="352833"/>
            <a:chOff x="-24353875" y="3147725"/>
            <a:chExt cx="289875" cy="296175"/>
          </a:xfrm>
        </p:grpSpPr>
        <p:sp>
          <p:nvSpPr>
            <p:cNvPr id="5118" name="Google Shape;5118;p63"/>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63"/>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0" name="Google Shape;5120;p63"/>
          <p:cNvGrpSpPr/>
          <p:nvPr/>
        </p:nvGrpSpPr>
        <p:grpSpPr>
          <a:xfrm>
            <a:off x="6186917" y="3173090"/>
            <a:ext cx="329365" cy="351910"/>
            <a:chOff x="-24344425" y="3519475"/>
            <a:chExt cx="276475" cy="295400"/>
          </a:xfrm>
        </p:grpSpPr>
        <p:sp>
          <p:nvSpPr>
            <p:cNvPr id="5121" name="Google Shape;5121;p63"/>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63"/>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3" name="Google Shape;5123;p63"/>
          <p:cNvGrpSpPr/>
          <p:nvPr/>
        </p:nvGrpSpPr>
        <p:grpSpPr>
          <a:xfrm>
            <a:off x="6176597" y="3625010"/>
            <a:ext cx="350004" cy="348128"/>
            <a:chOff x="-24353075" y="3891250"/>
            <a:chExt cx="293800" cy="292225"/>
          </a:xfrm>
        </p:grpSpPr>
        <p:sp>
          <p:nvSpPr>
            <p:cNvPr id="5124" name="Google Shape;5124;p63"/>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63"/>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6" name="Google Shape;5126;p63"/>
          <p:cNvGrpSpPr/>
          <p:nvPr/>
        </p:nvGrpSpPr>
        <p:grpSpPr>
          <a:xfrm>
            <a:off x="7960068" y="3173313"/>
            <a:ext cx="353757" cy="351463"/>
            <a:chOff x="-22845575" y="3504075"/>
            <a:chExt cx="296950" cy="295025"/>
          </a:xfrm>
        </p:grpSpPr>
        <p:sp>
          <p:nvSpPr>
            <p:cNvPr id="5127" name="Google Shape;5127;p63"/>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63"/>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9" name="Google Shape;5129;p63"/>
          <p:cNvGrpSpPr/>
          <p:nvPr/>
        </p:nvGrpSpPr>
        <p:grpSpPr>
          <a:xfrm>
            <a:off x="5753249" y="1306961"/>
            <a:ext cx="299344" cy="351880"/>
            <a:chOff x="-27691025" y="3175300"/>
            <a:chExt cx="251275" cy="295375"/>
          </a:xfrm>
        </p:grpSpPr>
        <p:sp>
          <p:nvSpPr>
            <p:cNvPr id="5130" name="Google Shape;5130;p63"/>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63"/>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63"/>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63"/>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4" name="Google Shape;5134;p63"/>
          <p:cNvGrpSpPr/>
          <p:nvPr/>
        </p:nvGrpSpPr>
        <p:grpSpPr>
          <a:xfrm>
            <a:off x="5725566" y="1825637"/>
            <a:ext cx="354710" cy="228015"/>
            <a:chOff x="-27721750" y="3598250"/>
            <a:chExt cx="297750" cy="191400"/>
          </a:xfrm>
        </p:grpSpPr>
        <p:sp>
          <p:nvSpPr>
            <p:cNvPr id="5135" name="Google Shape;5135;p63"/>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63"/>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7" name="Google Shape;5137;p63"/>
          <p:cNvGrpSpPr/>
          <p:nvPr/>
        </p:nvGrpSpPr>
        <p:grpSpPr>
          <a:xfrm>
            <a:off x="5726966" y="2219183"/>
            <a:ext cx="351910" cy="340980"/>
            <a:chOff x="-27719400" y="3925600"/>
            <a:chExt cx="295400" cy="286225"/>
          </a:xfrm>
        </p:grpSpPr>
        <p:sp>
          <p:nvSpPr>
            <p:cNvPr id="5138" name="Google Shape;5138;p63"/>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63"/>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0" name="Google Shape;5140;p63"/>
          <p:cNvGrpSpPr/>
          <p:nvPr/>
        </p:nvGrpSpPr>
        <p:grpSpPr>
          <a:xfrm>
            <a:off x="7948238" y="1306023"/>
            <a:ext cx="353757" cy="353757"/>
            <a:chOff x="-25834600" y="3176875"/>
            <a:chExt cx="296950" cy="296950"/>
          </a:xfrm>
        </p:grpSpPr>
        <p:sp>
          <p:nvSpPr>
            <p:cNvPr id="5141" name="Google Shape;5141;p63"/>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63"/>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63"/>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63"/>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63"/>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6" name="Google Shape;5146;p63"/>
          <p:cNvGrpSpPr/>
          <p:nvPr/>
        </p:nvGrpSpPr>
        <p:grpSpPr>
          <a:xfrm>
            <a:off x="7948238" y="1774024"/>
            <a:ext cx="353757" cy="331241"/>
            <a:chOff x="-25834600" y="3564375"/>
            <a:chExt cx="296950" cy="278050"/>
          </a:xfrm>
        </p:grpSpPr>
        <p:sp>
          <p:nvSpPr>
            <p:cNvPr id="5147" name="Google Shape;5147;p63"/>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63"/>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63"/>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63"/>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63"/>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63"/>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63"/>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63"/>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5" name="Google Shape;5155;p63"/>
          <p:cNvGrpSpPr/>
          <p:nvPr/>
        </p:nvGrpSpPr>
        <p:grpSpPr>
          <a:xfrm>
            <a:off x="7946362" y="2213376"/>
            <a:ext cx="357509" cy="352595"/>
            <a:chOff x="-25834600" y="3915850"/>
            <a:chExt cx="300100" cy="295975"/>
          </a:xfrm>
        </p:grpSpPr>
        <p:sp>
          <p:nvSpPr>
            <p:cNvPr id="5156" name="Google Shape;5156;p63"/>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63"/>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63"/>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9" name="Google Shape;5159;p63"/>
          <p:cNvGrpSpPr/>
          <p:nvPr/>
        </p:nvGrpSpPr>
        <p:grpSpPr>
          <a:xfrm>
            <a:off x="6681790" y="2694606"/>
            <a:ext cx="228968" cy="350987"/>
            <a:chOff x="-23930925" y="3149300"/>
            <a:chExt cx="192200" cy="294625"/>
          </a:xfrm>
        </p:grpSpPr>
        <p:sp>
          <p:nvSpPr>
            <p:cNvPr id="5160" name="Google Shape;5160;p63"/>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63"/>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63"/>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63"/>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4" name="Google Shape;5164;p63"/>
          <p:cNvGrpSpPr/>
          <p:nvPr/>
        </p:nvGrpSpPr>
        <p:grpSpPr>
          <a:xfrm>
            <a:off x="6638620" y="3173090"/>
            <a:ext cx="315307" cy="351910"/>
            <a:chOff x="-23962425" y="3519475"/>
            <a:chExt cx="264675" cy="295400"/>
          </a:xfrm>
        </p:grpSpPr>
        <p:sp>
          <p:nvSpPr>
            <p:cNvPr id="5165" name="Google Shape;5165;p63"/>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63"/>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7" name="Google Shape;5167;p63"/>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8" name="Google Shape;5168;p63"/>
          <p:cNvGrpSpPr/>
          <p:nvPr/>
        </p:nvGrpSpPr>
        <p:grpSpPr>
          <a:xfrm>
            <a:off x="8017295" y="3623134"/>
            <a:ext cx="239302" cy="351880"/>
            <a:chOff x="-22788075" y="3904625"/>
            <a:chExt cx="200875" cy="295375"/>
          </a:xfrm>
        </p:grpSpPr>
        <p:sp>
          <p:nvSpPr>
            <p:cNvPr id="5169" name="Google Shape;5169;p63"/>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63"/>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63"/>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63"/>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3" name="Google Shape;5173;p63"/>
          <p:cNvGrpSpPr/>
          <p:nvPr/>
        </p:nvGrpSpPr>
        <p:grpSpPr>
          <a:xfrm>
            <a:off x="6172593" y="1306499"/>
            <a:ext cx="354710" cy="352803"/>
            <a:chOff x="-27351575" y="3175300"/>
            <a:chExt cx="297750" cy="296150"/>
          </a:xfrm>
        </p:grpSpPr>
        <p:sp>
          <p:nvSpPr>
            <p:cNvPr id="5174" name="Google Shape;5174;p63"/>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63"/>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63"/>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63"/>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8" name="Google Shape;5178;p63"/>
          <p:cNvGrpSpPr/>
          <p:nvPr/>
        </p:nvGrpSpPr>
        <p:grpSpPr>
          <a:xfrm>
            <a:off x="6218402" y="1758809"/>
            <a:ext cx="269293" cy="353072"/>
            <a:chOff x="-27313750" y="3545275"/>
            <a:chExt cx="226050" cy="296375"/>
          </a:xfrm>
        </p:grpSpPr>
        <p:sp>
          <p:nvSpPr>
            <p:cNvPr id="5179" name="Google Shape;5179;p63"/>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63"/>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63"/>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2" name="Google Shape;5182;p63"/>
          <p:cNvGrpSpPr/>
          <p:nvPr/>
        </p:nvGrpSpPr>
        <p:grpSpPr>
          <a:xfrm>
            <a:off x="6172593" y="2211380"/>
            <a:ext cx="354710" cy="356586"/>
            <a:chOff x="-27351575" y="3915650"/>
            <a:chExt cx="297750" cy="299325"/>
          </a:xfrm>
        </p:grpSpPr>
        <p:sp>
          <p:nvSpPr>
            <p:cNvPr id="5183" name="Google Shape;5183;p63"/>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63"/>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5" name="Google Shape;5185;p63"/>
          <p:cNvGrpSpPr/>
          <p:nvPr/>
        </p:nvGrpSpPr>
        <p:grpSpPr>
          <a:xfrm>
            <a:off x="4860084" y="2693579"/>
            <a:ext cx="319060" cy="353042"/>
            <a:chOff x="-25445525" y="3175900"/>
            <a:chExt cx="267825" cy="296350"/>
          </a:xfrm>
        </p:grpSpPr>
        <p:sp>
          <p:nvSpPr>
            <p:cNvPr id="5186" name="Google Shape;5186;p63"/>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63"/>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63"/>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9" name="Google Shape;5189;p63"/>
          <p:cNvGrpSpPr/>
          <p:nvPr/>
        </p:nvGrpSpPr>
        <p:grpSpPr>
          <a:xfrm>
            <a:off x="4841797" y="3183902"/>
            <a:ext cx="355633" cy="330288"/>
            <a:chOff x="-25465200" y="3565175"/>
            <a:chExt cx="298525" cy="277250"/>
          </a:xfrm>
        </p:grpSpPr>
        <p:sp>
          <p:nvSpPr>
            <p:cNvPr id="5190" name="Google Shape;5190;p63"/>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63"/>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2" name="Google Shape;5192;p63"/>
          <p:cNvGrpSpPr/>
          <p:nvPr/>
        </p:nvGrpSpPr>
        <p:grpSpPr>
          <a:xfrm>
            <a:off x="4841336" y="3623432"/>
            <a:ext cx="356556" cy="351285"/>
            <a:chOff x="-25465200" y="3916150"/>
            <a:chExt cx="299300" cy="294875"/>
          </a:xfrm>
        </p:grpSpPr>
        <p:sp>
          <p:nvSpPr>
            <p:cNvPr id="5193" name="Google Shape;5193;p63"/>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63"/>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5" name="Google Shape;5195;p63"/>
          <p:cNvGrpSpPr/>
          <p:nvPr/>
        </p:nvGrpSpPr>
        <p:grpSpPr>
          <a:xfrm>
            <a:off x="7068775" y="2693698"/>
            <a:ext cx="351880" cy="352803"/>
            <a:chOff x="-23615075" y="3148525"/>
            <a:chExt cx="295375" cy="296150"/>
          </a:xfrm>
        </p:grpSpPr>
        <p:sp>
          <p:nvSpPr>
            <p:cNvPr id="5196" name="Google Shape;5196;p63"/>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63"/>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63"/>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63"/>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00" name="Google Shape;5200;p63"/>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1" name="Google Shape;5201;p63"/>
          <p:cNvGrpSpPr/>
          <p:nvPr/>
        </p:nvGrpSpPr>
        <p:grpSpPr>
          <a:xfrm>
            <a:off x="7068299" y="3632977"/>
            <a:ext cx="352833" cy="332194"/>
            <a:chOff x="-23615075" y="3906200"/>
            <a:chExt cx="296175" cy="278850"/>
          </a:xfrm>
        </p:grpSpPr>
        <p:sp>
          <p:nvSpPr>
            <p:cNvPr id="5202" name="Google Shape;5202;p63"/>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63"/>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63"/>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05" name="Google Shape;5205;p63"/>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6" name="Google Shape;5206;p63"/>
          <p:cNvGrpSpPr/>
          <p:nvPr/>
        </p:nvGrpSpPr>
        <p:grpSpPr>
          <a:xfrm>
            <a:off x="6617268" y="1306618"/>
            <a:ext cx="353757" cy="352565"/>
            <a:chOff x="-26980600" y="3175500"/>
            <a:chExt cx="296950" cy="295950"/>
          </a:xfrm>
        </p:grpSpPr>
        <p:sp>
          <p:nvSpPr>
            <p:cNvPr id="5207" name="Google Shape;5207;p63"/>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63"/>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63"/>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10" name="Google Shape;5210;p63"/>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1" name="Google Shape;5211;p63"/>
          <p:cNvGrpSpPr/>
          <p:nvPr/>
        </p:nvGrpSpPr>
        <p:grpSpPr>
          <a:xfrm>
            <a:off x="6617744" y="2245154"/>
            <a:ext cx="352803" cy="289039"/>
            <a:chOff x="-26981375" y="3951875"/>
            <a:chExt cx="296150" cy="242625"/>
          </a:xfrm>
        </p:grpSpPr>
        <p:sp>
          <p:nvSpPr>
            <p:cNvPr id="5212" name="Google Shape;5212;p63"/>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63"/>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63"/>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5" name="Google Shape;5215;p63"/>
          <p:cNvGrpSpPr/>
          <p:nvPr/>
        </p:nvGrpSpPr>
        <p:grpSpPr>
          <a:xfrm>
            <a:off x="5282787" y="2692745"/>
            <a:ext cx="351910" cy="354710"/>
            <a:chOff x="-25094250" y="3176075"/>
            <a:chExt cx="295400" cy="297750"/>
          </a:xfrm>
        </p:grpSpPr>
        <p:sp>
          <p:nvSpPr>
            <p:cNvPr id="5216" name="Google Shape;5216;p63"/>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63"/>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63"/>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9" name="Google Shape;5219;p63"/>
          <p:cNvGrpSpPr/>
          <p:nvPr/>
        </p:nvGrpSpPr>
        <p:grpSpPr>
          <a:xfrm>
            <a:off x="5282787" y="3173106"/>
            <a:ext cx="351910" cy="351880"/>
            <a:chOff x="-25094250" y="3547050"/>
            <a:chExt cx="295400" cy="295375"/>
          </a:xfrm>
        </p:grpSpPr>
        <p:sp>
          <p:nvSpPr>
            <p:cNvPr id="5220" name="Google Shape;5220;p63"/>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63"/>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63"/>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63"/>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63"/>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5" name="Google Shape;5225;p63"/>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6" name="Google Shape;5226;p63"/>
          <p:cNvGrpSpPr/>
          <p:nvPr/>
        </p:nvGrpSpPr>
        <p:grpSpPr>
          <a:xfrm>
            <a:off x="7514864" y="2693698"/>
            <a:ext cx="352803" cy="352803"/>
            <a:chOff x="-23245675" y="3148525"/>
            <a:chExt cx="296150" cy="296150"/>
          </a:xfrm>
        </p:grpSpPr>
        <p:sp>
          <p:nvSpPr>
            <p:cNvPr id="5227" name="Google Shape;5227;p63"/>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63"/>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63"/>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30" name="Google Shape;5230;p63"/>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1" name="Google Shape;5231;p63"/>
          <p:cNvGrpSpPr/>
          <p:nvPr/>
        </p:nvGrpSpPr>
        <p:grpSpPr>
          <a:xfrm>
            <a:off x="7515325" y="3622672"/>
            <a:ext cx="351880" cy="352803"/>
            <a:chOff x="-23244900" y="3888100"/>
            <a:chExt cx="295375" cy="296150"/>
          </a:xfrm>
        </p:grpSpPr>
        <p:sp>
          <p:nvSpPr>
            <p:cNvPr id="5232" name="Google Shape;5232;p63"/>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63"/>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63"/>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63"/>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63"/>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63"/>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63"/>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63"/>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63"/>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63"/>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63"/>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43" name="Google Shape;5243;p63"/>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63"/>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5245" name="Google Shape;5245;p63"/>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249" name="Shape 5249"/>
        <p:cNvGrpSpPr/>
        <p:nvPr/>
      </p:nvGrpSpPr>
      <p:grpSpPr>
        <a:xfrm>
          <a:off x="0" y="0"/>
          <a:ext cx="0" cy="0"/>
          <a:chOff x="0" y="0"/>
          <a:chExt cx="0" cy="0"/>
        </a:xfrm>
      </p:grpSpPr>
      <p:sp>
        <p:nvSpPr>
          <p:cNvPr id="5250" name="Google Shape;5250;p64"/>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1" name="Google Shape;5251;p64"/>
          <p:cNvGrpSpPr/>
          <p:nvPr/>
        </p:nvGrpSpPr>
        <p:grpSpPr>
          <a:xfrm>
            <a:off x="832654" y="1819647"/>
            <a:ext cx="367261" cy="367261"/>
            <a:chOff x="-65145700" y="3727425"/>
            <a:chExt cx="317425" cy="317425"/>
          </a:xfrm>
        </p:grpSpPr>
        <p:sp>
          <p:nvSpPr>
            <p:cNvPr id="5252" name="Google Shape;5252;p64"/>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64"/>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4" name="Google Shape;5254;p64"/>
          <p:cNvGrpSpPr/>
          <p:nvPr/>
        </p:nvGrpSpPr>
        <p:grpSpPr>
          <a:xfrm>
            <a:off x="835851" y="2248561"/>
            <a:ext cx="360868" cy="367261"/>
            <a:chOff x="-65144125" y="4094450"/>
            <a:chExt cx="311900" cy="317425"/>
          </a:xfrm>
        </p:grpSpPr>
        <p:sp>
          <p:nvSpPr>
            <p:cNvPr id="5255" name="Google Shape;5255;p64"/>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64"/>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64"/>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58" name="Google Shape;5258;p64"/>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9" name="Google Shape;5259;p64"/>
          <p:cNvGrpSpPr/>
          <p:nvPr/>
        </p:nvGrpSpPr>
        <p:grpSpPr>
          <a:xfrm>
            <a:off x="3039420" y="1819256"/>
            <a:ext cx="370645" cy="368042"/>
            <a:chOff x="-63250675" y="3744075"/>
            <a:chExt cx="320350" cy="318100"/>
          </a:xfrm>
        </p:grpSpPr>
        <p:sp>
          <p:nvSpPr>
            <p:cNvPr id="5260" name="Google Shape;5260;p64"/>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64"/>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64"/>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3" name="Google Shape;5263;p64"/>
          <p:cNvGrpSpPr/>
          <p:nvPr/>
        </p:nvGrpSpPr>
        <p:grpSpPr>
          <a:xfrm>
            <a:off x="3041112" y="2248561"/>
            <a:ext cx="367261" cy="367261"/>
            <a:chOff x="-63250675" y="4110200"/>
            <a:chExt cx="317425" cy="317425"/>
          </a:xfrm>
        </p:grpSpPr>
        <p:sp>
          <p:nvSpPr>
            <p:cNvPr id="5264" name="Google Shape;5264;p64"/>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64"/>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64"/>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64"/>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64"/>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64"/>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64"/>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64"/>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64"/>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3" name="Google Shape;5273;p64"/>
          <p:cNvGrpSpPr/>
          <p:nvPr/>
        </p:nvGrpSpPr>
        <p:grpSpPr>
          <a:xfrm>
            <a:off x="1720159" y="2745656"/>
            <a:ext cx="359075" cy="358844"/>
            <a:chOff x="-61351725" y="3372400"/>
            <a:chExt cx="310350" cy="310150"/>
          </a:xfrm>
        </p:grpSpPr>
        <p:sp>
          <p:nvSpPr>
            <p:cNvPr id="5274" name="Google Shape;5274;p64"/>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64"/>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64"/>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7" name="Google Shape;5277;p64"/>
          <p:cNvGrpSpPr/>
          <p:nvPr/>
        </p:nvGrpSpPr>
        <p:grpSpPr>
          <a:xfrm>
            <a:off x="1716514" y="3208713"/>
            <a:ext cx="366364" cy="333534"/>
            <a:chOff x="-61354875" y="3751050"/>
            <a:chExt cx="316650" cy="288275"/>
          </a:xfrm>
        </p:grpSpPr>
        <p:sp>
          <p:nvSpPr>
            <p:cNvPr id="5278" name="Google Shape;5278;p64"/>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64"/>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64"/>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1" name="Google Shape;5281;p64"/>
          <p:cNvGrpSpPr/>
          <p:nvPr/>
        </p:nvGrpSpPr>
        <p:grpSpPr>
          <a:xfrm>
            <a:off x="1716514" y="3650352"/>
            <a:ext cx="366364" cy="367290"/>
            <a:chOff x="-61354875" y="4101525"/>
            <a:chExt cx="316650" cy="317450"/>
          </a:xfrm>
        </p:grpSpPr>
        <p:sp>
          <p:nvSpPr>
            <p:cNvPr id="5282" name="Google Shape;5282;p64"/>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64"/>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4" name="Google Shape;5284;p64"/>
          <p:cNvGrpSpPr/>
          <p:nvPr/>
        </p:nvGrpSpPr>
        <p:grpSpPr>
          <a:xfrm>
            <a:off x="3932949" y="2742228"/>
            <a:ext cx="368157" cy="365699"/>
            <a:chOff x="-59470075" y="3308975"/>
            <a:chExt cx="318200" cy="316075"/>
          </a:xfrm>
        </p:grpSpPr>
        <p:sp>
          <p:nvSpPr>
            <p:cNvPr id="5285" name="Google Shape;5285;p64"/>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64"/>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64"/>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64"/>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64"/>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64"/>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64"/>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64"/>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64"/>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4" name="Google Shape;5294;p64"/>
          <p:cNvGrpSpPr/>
          <p:nvPr/>
        </p:nvGrpSpPr>
        <p:grpSpPr>
          <a:xfrm>
            <a:off x="1278379" y="1377933"/>
            <a:ext cx="367261" cy="364686"/>
            <a:chOff x="-64781025" y="3361050"/>
            <a:chExt cx="317425" cy="315200"/>
          </a:xfrm>
        </p:grpSpPr>
        <p:sp>
          <p:nvSpPr>
            <p:cNvPr id="5295" name="Google Shape;5295;p64"/>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64"/>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64"/>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64"/>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9" name="Google Shape;5299;p64"/>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64"/>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64"/>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2" name="Google Shape;5302;p64"/>
          <p:cNvGrpSpPr/>
          <p:nvPr/>
        </p:nvGrpSpPr>
        <p:grpSpPr>
          <a:xfrm>
            <a:off x="3482779" y="1819372"/>
            <a:ext cx="382765" cy="367810"/>
            <a:chOff x="-62890750" y="3747425"/>
            <a:chExt cx="330825" cy="317900"/>
          </a:xfrm>
        </p:grpSpPr>
        <p:sp>
          <p:nvSpPr>
            <p:cNvPr id="5303" name="Google Shape;5303;p64"/>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64"/>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64"/>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64"/>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64"/>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64"/>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64"/>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64"/>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64"/>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64"/>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64"/>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64"/>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64"/>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64"/>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7" name="Google Shape;5317;p64"/>
          <p:cNvGrpSpPr/>
          <p:nvPr/>
        </p:nvGrpSpPr>
        <p:grpSpPr>
          <a:xfrm>
            <a:off x="3490531" y="2249009"/>
            <a:ext cx="367261" cy="366364"/>
            <a:chOff x="-62884425" y="4111775"/>
            <a:chExt cx="317425" cy="316650"/>
          </a:xfrm>
        </p:grpSpPr>
        <p:sp>
          <p:nvSpPr>
            <p:cNvPr id="5318" name="Google Shape;5318;p64"/>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64"/>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0" name="Google Shape;5320;p64"/>
          <p:cNvGrpSpPr/>
          <p:nvPr/>
        </p:nvGrpSpPr>
        <p:grpSpPr>
          <a:xfrm>
            <a:off x="2163165" y="2745078"/>
            <a:ext cx="365438" cy="360001"/>
            <a:chOff x="-60991775" y="3376900"/>
            <a:chExt cx="315850" cy="311150"/>
          </a:xfrm>
        </p:grpSpPr>
        <p:sp>
          <p:nvSpPr>
            <p:cNvPr id="5321" name="Google Shape;5321;p64"/>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64"/>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64"/>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4" name="Google Shape;5324;p64"/>
          <p:cNvGrpSpPr/>
          <p:nvPr/>
        </p:nvGrpSpPr>
        <p:grpSpPr>
          <a:xfrm>
            <a:off x="2162702" y="3195942"/>
            <a:ext cx="366364" cy="359075"/>
            <a:chOff x="-60988625" y="3740800"/>
            <a:chExt cx="316650" cy="310350"/>
          </a:xfrm>
        </p:grpSpPr>
        <p:sp>
          <p:nvSpPr>
            <p:cNvPr id="5325" name="Google Shape;5325;p64"/>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64"/>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64"/>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8" name="Google Shape;5328;p64"/>
          <p:cNvGrpSpPr/>
          <p:nvPr/>
        </p:nvGrpSpPr>
        <p:grpSpPr>
          <a:xfrm>
            <a:off x="2162702" y="3651393"/>
            <a:ext cx="366364" cy="365207"/>
            <a:chOff x="-60987850" y="4100950"/>
            <a:chExt cx="316650" cy="315650"/>
          </a:xfrm>
        </p:grpSpPr>
        <p:sp>
          <p:nvSpPr>
            <p:cNvPr id="5329" name="Google Shape;5329;p64"/>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64"/>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64"/>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64"/>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64"/>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4" name="Google Shape;5334;p64"/>
          <p:cNvGrpSpPr/>
          <p:nvPr/>
        </p:nvGrpSpPr>
        <p:grpSpPr>
          <a:xfrm>
            <a:off x="3932486" y="3196853"/>
            <a:ext cx="369083" cy="357253"/>
            <a:chOff x="-59447250" y="3706150"/>
            <a:chExt cx="319000" cy="308775"/>
          </a:xfrm>
        </p:grpSpPr>
        <p:sp>
          <p:nvSpPr>
            <p:cNvPr id="5335" name="Google Shape;5335;p64"/>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64"/>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64"/>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64"/>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9" name="Google Shape;5339;p64"/>
          <p:cNvGrpSpPr/>
          <p:nvPr/>
        </p:nvGrpSpPr>
        <p:grpSpPr>
          <a:xfrm>
            <a:off x="1721214" y="1378164"/>
            <a:ext cx="368186" cy="364224"/>
            <a:chOff x="-64406125" y="3362225"/>
            <a:chExt cx="318225" cy="314800"/>
          </a:xfrm>
        </p:grpSpPr>
        <p:sp>
          <p:nvSpPr>
            <p:cNvPr id="5340" name="Google Shape;5340;p64"/>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64"/>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2" name="Google Shape;5342;p64"/>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3" name="Google Shape;5343;p64"/>
          <p:cNvGrpSpPr/>
          <p:nvPr/>
        </p:nvGrpSpPr>
        <p:grpSpPr>
          <a:xfrm>
            <a:off x="1721677" y="2249009"/>
            <a:ext cx="367261" cy="366364"/>
            <a:chOff x="-64410850" y="4094450"/>
            <a:chExt cx="317425" cy="316650"/>
          </a:xfrm>
        </p:grpSpPr>
        <p:sp>
          <p:nvSpPr>
            <p:cNvPr id="5344" name="Google Shape;5344;p64"/>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64"/>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64"/>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7" name="Google Shape;5347;p64"/>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8" name="Google Shape;5348;p64"/>
          <p:cNvGrpSpPr/>
          <p:nvPr/>
        </p:nvGrpSpPr>
        <p:grpSpPr>
          <a:xfrm>
            <a:off x="3943225" y="1819083"/>
            <a:ext cx="365467" cy="368389"/>
            <a:chOff x="-62516625" y="3743175"/>
            <a:chExt cx="315875" cy="318400"/>
          </a:xfrm>
        </p:grpSpPr>
        <p:sp>
          <p:nvSpPr>
            <p:cNvPr id="5349" name="Google Shape;5349;p64"/>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64"/>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1" name="Google Shape;5351;p64"/>
          <p:cNvGrpSpPr/>
          <p:nvPr/>
        </p:nvGrpSpPr>
        <p:grpSpPr>
          <a:xfrm>
            <a:off x="3950065" y="2269054"/>
            <a:ext cx="351786" cy="326274"/>
            <a:chOff x="-62511900" y="4129100"/>
            <a:chExt cx="304050" cy="282000"/>
          </a:xfrm>
        </p:grpSpPr>
        <p:sp>
          <p:nvSpPr>
            <p:cNvPr id="5352" name="Google Shape;5352;p64"/>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64"/>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64"/>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64"/>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64"/>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7" name="Google Shape;5357;p64"/>
          <p:cNvGrpSpPr/>
          <p:nvPr/>
        </p:nvGrpSpPr>
        <p:grpSpPr>
          <a:xfrm>
            <a:off x="2628187" y="2741448"/>
            <a:ext cx="310770" cy="367261"/>
            <a:chOff x="-60597975" y="3367475"/>
            <a:chExt cx="268600" cy="317425"/>
          </a:xfrm>
        </p:grpSpPr>
        <p:sp>
          <p:nvSpPr>
            <p:cNvPr id="5358" name="Google Shape;5358;p64"/>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64"/>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64"/>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64"/>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64"/>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63" name="Google Shape;5363;p64"/>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4" name="Google Shape;5364;p64"/>
          <p:cNvGrpSpPr/>
          <p:nvPr/>
        </p:nvGrpSpPr>
        <p:grpSpPr>
          <a:xfrm>
            <a:off x="2600390" y="3702764"/>
            <a:ext cx="366364" cy="262465"/>
            <a:chOff x="-60621600" y="4145650"/>
            <a:chExt cx="316650" cy="226850"/>
          </a:xfrm>
        </p:grpSpPr>
        <p:sp>
          <p:nvSpPr>
            <p:cNvPr id="5365" name="Google Shape;5365;p64"/>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64"/>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64"/>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8" name="Google Shape;5368;p64"/>
          <p:cNvGrpSpPr/>
          <p:nvPr/>
        </p:nvGrpSpPr>
        <p:grpSpPr>
          <a:xfrm>
            <a:off x="3937042" y="3651263"/>
            <a:ext cx="359972" cy="365467"/>
            <a:chOff x="-59400775" y="4084200"/>
            <a:chExt cx="311125" cy="315875"/>
          </a:xfrm>
        </p:grpSpPr>
        <p:sp>
          <p:nvSpPr>
            <p:cNvPr id="5369" name="Google Shape;5369;p64"/>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64"/>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64"/>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64"/>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64"/>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64"/>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5" name="Google Shape;5375;p64"/>
          <p:cNvGrpSpPr/>
          <p:nvPr/>
        </p:nvGrpSpPr>
        <p:grpSpPr>
          <a:xfrm>
            <a:off x="2161136" y="1377094"/>
            <a:ext cx="365438" cy="366364"/>
            <a:chOff x="-64044600" y="3360375"/>
            <a:chExt cx="315850" cy="316650"/>
          </a:xfrm>
        </p:grpSpPr>
        <p:sp>
          <p:nvSpPr>
            <p:cNvPr id="5376" name="Google Shape;5376;p64"/>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64"/>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64"/>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9" name="Google Shape;5379;p64"/>
          <p:cNvGrpSpPr/>
          <p:nvPr/>
        </p:nvGrpSpPr>
        <p:grpSpPr>
          <a:xfrm>
            <a:off x="2187559" y="1819647"/>
            <a:ext cx="312592" cy="367261"/>
            <a:chOff x="-64022550" y="3727425"/>
            <a:chExt cx="270175" cy="317425"/>
          </a:xfrm>
        </p:grpSpPr>
        <p:sp>
          <p:nvSpPr>
            <p:cNvPr id="5380" name="Google Shape;5380;p64"/>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64"/>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64"/>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3" name="Google Shape;5383;p64"/>
          <p:cNvGrpSpPr/>
          <p:nvPr/>
        </p:nvGrpSpPr>
        <p:grpSpPr>
          <a:xfrm>
            <a:off x="2211697" y="2248547"/>
            <a:ext cx="264317" cy="367290"/>
            <a:chOff x="-64001300" y="4093650"/>
            <a:chExt cx="228450" cy="317450"/>
          </a:xfrm>
        </p:grpSpPr>
        <p:sp>
          <p:nvSpPr>
            <p:cNvPr id="5384" name="Google Shape;5384;p64"/>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64"/>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64"/>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64"/>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8" name="Google Shape;5388;p64"/>
          <p:cNvGrpSpPr/>
          <p:nvPr/>
        </p:nvGrpSpPr>
        <p:grpSpPr>
          <a:xfrm>
            <a:off x="830701" y="2741838"/>
            <a:ext cx="359972" cy="366480"/>
            <a:chOff x="-62148800" y="3377700"/>
            <a:chExt cx="311125" cy="316750"/>
          </a:xfrm>
        </p:grpSpPr>
        <p:sp>
          <p:nvSpPr>
            <p:cNvPr id="5389" name="Google Shape;5389;p64"/>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64"/>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1" name="Google Shape;5391;p64"/>
          <p:cNvGrpSpPr/>
          <p:nvPr/>
        </p:nvGrpSpPr>
        <p:grpSpPr>
          <a:xfrm>
            <a:off x="826608" y="3191835"/>
            <a:ext cx="368157" cy="367290"/>
            <a:chOff x="-62154300" y="3743950"/>
            <a:chExt cx="318200" cy="317450"/>
          </a:xfrm>
        </p:grpSpPr>
        <p:sp>
          <p:nvSpPr>
            <p:cNvPr id="5392" name="Google Shape;5392;p64"/>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64"/>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4" name="Google Shape;5394;p64"/>
          <p:cNvGrpSpPr/>
          <p:nvPr/>
        </p:nvGrpSpPr>
        <p:grpSpPr>
          <a:xfrm>
            <a:off x="826594" y="3650815"/>
            <a:ext cx="368186" cy="366364"/>
            <a:chOff x="-62151950" y="4111775"/>
            <a:chExt cx="318225" cy="316650"/>
          </a:xfrm>
        </p:grpSpPr>
        <p:sp>
          <p:nvSpPr>
            <p:cNvPr id="5395" name="Google Shape;5395;p64"/>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64"/>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64"/>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64"/>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9" name="Google Shape;5399;p64"/>
          <p:cNvGrpSpPr/>
          <p:nvPr/>
        </p:nvGrpSpPr>
        <p:grpSpPr>
          <a:xfrm>
            <a:off x="3045218" y="2741361"/>
            <a:ext cx="368157" cy="367434"/>
            <a:chOff x="-60254550" y="3367325"/>
            <a:chExt cx="318200" cy="317575"/>
          </a:xfrm>
        </p:grpSpPr>
        <p:sp>
          <p:nvSpPr>
            <p:cNvPr id="5400" name="Google Shape;5400;p64"/>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64"/>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64"/>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64"/>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4" name="Google Shape;5404;p64"/>
          <p:cNvGrpSpPr/>
          <p:nvPr/>
        </p:nvGrpSpPr>
        <p:grpSpPr>
          <a:xfrm>
            <a:off x="3046115" y="3192355"/>
            <a:ext cx="366364" cy="366248"/>
            <a:chOff x="-60255350" y="3733825"/>
            <a:chExt cx="316650" cy="316550"/>
          </a:xfrm>
        </p:grpSpPr>
        <p:sp>
          <p:nvSpPr>
            <p:cNvPr id="5405" name="Google Shape;5405;p64"/>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64"/>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64"/>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64"/>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64"/>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64"/>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64"/>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2" name="Google Shape;5412;p64"/>
          <p:cNvGrpSpPr/>
          <p:nvPr/>
        </p:nvGrpSpPr>
        <p:grpSpPr>
          <a:xfrm>
            <a:off x="3073912" y="3651263"/>
            <a:ext cx="310770" cy="365467"/>
            <a:chOff x="-60232500" y="4101525"/>
            <a:chExt cx="268600" cy="315875"/>
          </a:xfrm>
        </p:grpSpPr>
        <p:sp>
          <p:nvSpPr>
            <p:cNvPr id="5413" name="Google Shape;5413;p64"/>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64"/>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5" name="Google Shape;5415;p64"/>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6" name="Google Shape;5416;p64"/>
          <p:cNvGrpSpPr/>
          <p:nvPr/>
        </p:nvGrpSpPr>
        <p:grpSpPr>
          <a:xfrm>
            <a:off x="2606912" y="1377094"/>
            <a:ext cx="368186" cy="366364"/>
            <a:chOff x="-63679950" y="3360375"/>
            <a:chExt cx="318225" cy="316650"/>
          </a:xfrm>
        </p:grpSpPr>
        <p:sp>
          <p:nvSpPr>
            <p:cNvPr id="5417" name="Google Shape;5417;p64"/>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64"/>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64"/>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64"/>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1" name="Google Shape;5421;p64"/>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2" name="Google Shape;5422;p64"/>
          <p:cNvGrpSpPr/>
          <p:nvPr/>
        </p:nvGrpSpPr>
        <p:grpSpPr>
          <a:xfrm>
            <a:off x="2605539" y="2248431"/>
            <a:ext cx="370934" cy="367521"/>
            <a:chOff x="-63679950" y="4093450"/>
            <a:chExt cx="320600" cy="317650"/>
          </a:xfrm>
        </p:grpSpPr>
        <p:sp>
          <p:nvSpPr>
            <p:cNvPr id="5423" name="Google Shape;5423;p64"/>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64"/>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64"/>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6" name="Google Shape;5426;p64"/>
          <p:cNvGrpSpPr/>
          <p:nvPr/>
        </p:nvGrpSpPr>
        <p:grpSpPr>
          <a:xfrm>
            <a:off x="1265656" y="2741433"/>
            <a:ext cx="366364" cy="367290"/>
            <a:chOff x="-61784125" y="3377700"/>
            <a:chExt cx="316650" cy="317450"/>
          </a:xfrm>
        </p:grpSpPr>
        <p:sp>
          <p:nvSpPr>
            <p:cNvPr id="5427" name="Google Shape;5427;p64"/>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64"/>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64"/>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64"/>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64"/>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64"/>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64"/>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4" name="Google Shape;5434;p64"/>
          <p:cNvGrpSpPr/>
          <p:nvPr/>
        </p:nvGrpSpPr>
        <p:grpSpPr>
          <a:xfrm>
            <a:off x="1265656" y="3191835"/>
            <a:ext cx="366364" cy="367290"/>
            <a:chOff x="-61783350" y="3743950"/>
            <a:chExt cx="316650" cy="317450"/>
          </a:xfrm>
        </p:grpSpPr>
        <p:sp>
          <p:nvSpPr>
            <p:cNvPr id="5435" name="Google Shape;5435;p64"/>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64"/>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37" name="Google Shape;5437;p64"/>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64"/>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64"/>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0" name="Google Shape;5440;p64"/>
          <p:cNvGrpSpPr/>
          <p:nvPr/>
        </p:nvGrpSpPr>
        <p:grpSpPr>
          <a:xfrm>
            <a:off x="3487080" y="3651668"/>
            <a:ext cx="369112" cy="364657"/>
            <a:chOff x="-59869425" y="4102225"/>
            <a:chExt cx="319025" cy="315175"/>
          </a:xfrm>
        </p:grpSpPr>
        <p:sp>
          <p:nvSpPr>
            <p:cNvPr id="5441" name="Google Shape;5441;p64"/>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64"/>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64"/>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64"/>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5" name="Google Shape;5445;p64"/>
          <p:cNvGrpSpPr/>
          <p:nvPr/>
        </p:nvGrpSpPr>
        <p:grpSpPr>
          <a:xfrm>
            <a:off x="2605883" y="4120490"/>
            <a:ext cx="366364" cy="365467"/>
            <a:chOff x="-59029025" y="3711650"/>
            <a:chExt cx="316650" cy="315875"/>
          </a:xfrm>
        </p:grpSpPr>
        <p:sp>
          <p:nvSpPr>
            <p:cNvPr id="5446" name="Google Shape;5446;p64"/>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64"/>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64"/>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64"/>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64"/>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64"/>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64"/>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3" name="Google Shape;5453;p64"/>
          <p:cNvGrpSpPr/>
          <p:nvPr/>
        </p:nvGrpSpPr>
        <p:grpSpPr>
          <a:xfrm>
            <a:off x="4841373" y="1398014"/>
            <a:ext cx="351940" cy="348188"/>
            <a:chOff x="581525" y="3254850"/>
            <a:chExt cx="297750" cy="294575"/>
          </a:xfrm>
        </p:grpSpPr>
        <p:sp>
          <p:nvSpPr>
            <p:cNvPr id="5454" name="Google Shape;5454;p64"/>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64"/>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64"/>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7" name="Google Shape;5457;p64"/>
          <p:cNvGrpSpPr/>
          <p:nvPr/>
        </p:nvGrpSpPr>
        <p:grpSpPr>
          <a:xfrm>
            <a:off x="4840442" y="1836950"/>
            <a:ext cx="353802" cy="351497"/>
            <a:chOff x="580725" y="3617925"/>
            <a:chExt cx="299325" cy="297375"/>
          </a:xfrm>
        </p:grpSpPr>
        <p:sp>
          <p:nvSpPr>
            <p:cNvPr id="5458" name="Google Shape;5458;p64"/>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64"/>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64"/>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64"/>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64"/>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3" name="Google Shape;5463;p64"/>
          <p:cNvGrpSpPr/>
          <p:nvPr/>
        </p:nvGrpSpPr>
        <p:grpSpPr>
          <a:xfrm>
            <a:off x="4842304" y="2284140"/>
            <a:ext cx="350079" cy="350079"/>
            <a:chOff x="583100" y="3982600"/>
            <a:chExt cx="296175" cy="296175"/>
          </a:xfrm>
        </p:grpSpPr>
        <p:sp>
          <p:nvSpPr>
            <p:cNvPr id="5464" name="Google Shape;5464;p64"/>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64"/>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64"/>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64"/>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64"/>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64"/>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64"/>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1" name="Google Shape;5471;p64"/>
          <p:cNvGrpSpPr/>
          <p:nvPr/>
        </p:nvGrpSpPr>
        <p:grpSpPr>
          <a:xfrm>
            <a:off x="7074918" y="1397764"/>
            <a:ext cx="307231" cy="348690"/>
            <a:chOff x="2423775" y="3226875"/>
            <a:chExt cx="259925" cy="295000"/>
          </a:xfrm>
        </p:grpSpPr>
        <p:sp>
          <p:nvSpPr>
            <p:cNvPr id="5472" name="Google Shape;5472;p64"/>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64"/>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64"/>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5" name="Google Shape;5475;p64"/>
          <p:cNvGrpSpPr/>
          <p:nvPr/>
        </p:nvGrpSpPr>
        <p:grpSpPr>
          <a:xfrm>
            <a:off x="7052106" y="1839049"/>
            <a:ext cx="352857" cy="347301"/>
            <a:chOff x="2404875" y="3592725"/>
            <a:chExt cx="298525" cy="293825"/>
          </a:xfrm>
        </p:grpSpPr>
        <p:sp>
          <p:nvSpPr>
            <p:cNvPr id="5476" name="Google Shape;5476;p64"/>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64"/>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64"/>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9" name="Google Shape;5479;p64"/>
          <p:cNvGrpSpPr/>
          <p:nvPr/>
        </p:nvGrpSpPr>
        <p:grpSpPr>
          <a:xfrm>
            <a:off x="7053036" y="2284614"/>
            <a:ext cx="350995" cy="349133"/>
            <a:chOff x="2404875" y="3955825"/>
            <a:chExt cx="296950" cy="295375"/>
          </a:xfrm>
        </p:grpSpPr>
        <p:sp>
          <p:nvSpPr>
            <p:cNvPr id="5480" name="Google Shape;5480;p64"/>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64"/>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64"/>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64"/>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4" name="Google Shape;5484;p64"/>
          <p:cNvGrpSpPr/>
          <p:nvPr/>
        </p:nvGrpSpPr>
        <p:grpSpPr>
          <a:xfrm>
            <a:off x="5747016" y="2748808"/>
            <a:ext cx="349163" cy="350079"/>
            <a:chOff x="4263650" y="3235150"/>
            <a:chExt cx="295400" cy="296175"/>
          </a:xfrm>
        </p:grpSpPr>
        <p:sp>
          <p:nvSpPr>
            <p:cNvPr id="5485" name="Google Shape;5485;p64"/>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64"/>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64"/>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64"/>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64"/>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0" name="Google Shape;5490;p64"/>
          <p:cNvGrpSpPr/>
          <p:nvPr/>
        </p:nvGrpSpPr>
        <p:grpSpPr>
          <a:xfrm>
            <a:off x="5744696" y="3207969"/>
            <a:ext cx="353802" cy="327739"/>
            <a:chOff x="4266025" y="3609275"/>
            <a:chExt cx="299325" cy="277275"/>
          </a:xfrm>
        </p:grpSpPr>
        <p:sp>
          <p:nvSpPr>
            <p:cNvPr id="5491" name="Google Shape;5491;p64"/>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64"/>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3" name="Google Shape;5493;p64"/>
          <p:cNvGrpSpPr/>
          <p:nvPr/>
        </p:nvGrpSpPr>
        <p:grpSpPr>
          <a:xfrm>
            <a:off x="5745154" y="3673356"/>
            <a:ext cx="352886" cy="349133"/>
            <a:chOff x="4263650" y="3963700"/>
            <a:chExt cx="298550" cy="295375"/>
          </a:xfrm>
        </p:grpSpPr>
        <p:sp>
          <p:nvSpPr>
            <p:cNvPr id="5494" name="Google Shape;5494;p64"/>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64"/>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64"/>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64"/>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64"/>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64"/>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64"/>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1" name="Google Shape;5501;p64"/>
          <p:cNvGrpSpPr/>
          <p:nvPr/>
        </p:nvGrpSpPr>
        <p:grpSpPr>
          <a:xfrm>
            <a:off x="8023491" y="2748809"/>
            <a:ext cx="226264" cy="350079"/>
            <a:chOff x="6164975" y="3211525"/>
            <a:chExt cx="191425" cy="296175"/>
          </a:xfrm>
        </p:grpSpPr>
        <p:sp>
          <p:nvSpPr>
            <p:cNvPr id="5502" name="Google Shape;5502;p64"/>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64"/>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64"/>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64"/>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64"/>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64"/>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64"/>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9" name="Google Shape;5509;p64"/>
          <p:cNvGrpSpPr/>
          <p:nvPr/>
        </p:nvGrpSpPr>
        <p:grpSpPr>
          <a:xfrm>
            <a:off x="5285528" y="1397084"/>
            <a:ext cx="352886" cy="350049"/>
            <a:chOff x="946175" y="3253275"/>
            <a:chExt cx="298550" cy="296150"/>
          </a:xfrm>
        </p:grpSpPr>
        <p:sp>
          <p:nvSpPr>
            <p:cNvPr id="5510" name="Google Shape;5510;p64"/>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64"/>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64"/>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64"/>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64"/>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5" name="Google Shape;5515;p64"/>
          <p:cNvGrpSpPr/>
          <p:nvPr/>
        </p:nvGrpSpPr>
        <p:grpSpPr>
          <a:xfrm>
            <a:off x="5286459" y="1839048"/>
            <a:ext cx="351024" cy="347301"/>
            <a:chOff x="946175" y="3619500"/>
            <a:chExt cx="296975" cy="293825"/>
          </a:xfrm>
        </p:grpSpPr>
        <p:sp>
          <p:nvSpPr>
            <p:cNvPr id="5516" name="Google Shape;5516;p64"/>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64"/>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64"/>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64"/>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64"/>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64"/>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2" name="Google Shape;5522;p64"/>
          <p:cNvGrpSpPr/>
          <p:nvPr/>
        </p:nvGrpSpPr>
        <p:grpSpPr>
          <a:xfrm>
            <a:off x="5286001" y="2283682"/>
            <a:ext cx="351940" cy="350995"/>
            <a:chOff x="944600" y="3981825"/>
            <a:chExt cx="297750" cy="296950"/>
          </a:xfrm>
        </p:grpSpPr>
        <p:sp>
          <p:nvSpPr>
            <p:cNvPr id="5523" name="Google Shape;5523;p64"/>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64"/>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64"/>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64"/>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7" name="Google Shape;5527;p64"/>
          <p:cNvGrpSpPr/>
          <p:nvPr/>
        </p:nvGrpSpPr>
        <p:grpSpPr>
          <a:xfrm>
            <a:off x="7502937" y="1397542"/>
            <a:ext cx="350079" cy="349133"/>
            <a:chOff x="2768750" y="3227275"/>
            <a:chExt cx="296175" cy="295375"/>
          </a:xfrm>
        </p:grpSpPr>
        <p:sp>
          <p:nvSpPr>
            <p:cNvPr id="5528" name="Google Shape;5528;p64"/>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64"/>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64"/>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64"/>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64"/>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64"/>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64"/>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64"/>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6" name="Google Shape;5536;p64"/>
          <p:cNvGrpSpPr/>
          <p:nvPr/>
        </p:nvGrpSpPr>
        <p:grpSpPr>
          <a:xfrm>
            <a:off x="7523888" y="1838414"/>
            <a:ext cx="308177" cy="348572"/>
            <a:chOff x="2786075" y="3591800"/>
            <a:chExt cx="260725" cy="294900"/>
          </a:xfrm>
        </p:grpSpPr>
        <p:sp>
          <p:nvSpPr>
            <p:cNvPr id="5537" name="Google Shape;5537;p64"/>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64"/>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64"/>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64"/>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64"/>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2" name="Google Shape;5542;p64"/>
          <p:cNvGrpSpPr/>
          <p:nvPr/>
        </p:nvGrpSpPr>
        <p:grpSpPr>
          <a:xfrm>
            <a:off x="7564387" y="2284141"/>
            <a:ext cx="227180" cy="350079"/>
            <a:chOff x="2819150" y="3955025"/>
            <a:chExt cx="192200" cy="296175"/>
          </a:xfrm>
        </p:grpSpPr>
        <p:sp>
          <p:nvSpPr>
            <p:cNvPr id="5543" name="Google Shape;5543;p64"/>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64"/>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64"/>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64"/>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7" name="Google Shape;5547;p64"/>
          <p:cNvGrpSpPr/>
          <p:nvPr/>
        </p:nvGrpSpPr>
        <p:grpSpPr>
          <a:xfrm>
            <a:off x="6188160" y="2749739"/>
            <a:ext cx="349133" cy="348217"/>
            <a:chOff x="4629125" y="3235150"/>
            <a:chExt cx="295375" cy="294600"/>
          </a:xfrm>
        </p:grpSpPr>
        <p:sp>
          <p:nvSpPr>
            <p:cNvPr id="5548" name="Google Shape;5548;p64"/>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64"/>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64"/>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64"/>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64"/>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3" name="Google Shape;5553;p64"/>
          <p:cNvGrpSpPr/>
          <p:nvPr/>
        </p:nvGrpSpPr>
        <p:grpSpPr>
          <a:xfrm>
            <a:off x="6188145" y="3197272"/>
            <a:ext cx="349163" cy="349133"/>
            <a:chOff x="4628325" y="3599825"/>
            <a:chExt cx="295400" cy="295375"/>
          </a:xfrm>
        </p:grpSpPr>
        <p:sp>
          <p:nvSpPr>
            <p:cNvPr id="5554" name="Google Shape;5554;p64"/>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64"/>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64"/>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64"/>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64"/>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64"/>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64"/>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64"/>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64"/>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64"/>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64"/>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64"/>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6" name="Google Shape;5566;p64"/>
          <p:cNvGrpSpPr/>
          <p:nvPr/>
        </p:nvGrpSpPr>
        <p:grpSpPr>
          <a:xfrm>
            <a:off x="6209096" y="3672883"/>
            <a:ext cx="307261" cy="350079"/>
            <a:chOff x="4645650" y="3962900"/>
            <a:chExt cx="259950" cy="296175"/>
          </a:xfrm>
        </p:grpSpPr>
        <p:sp>
          <p:nvSpPr>
            <p:cNvPr id="5567" name="Google Shape;5567;p64"/>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64"/>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64"/>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64"/>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64"/>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64"/>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3" name="Google Shape;5573;p64"/>
          <p:cNvGrpSpPr/>
          <p:nvPr/>
        </p:nvGrpSpPr>
        <p:grpSpPr>
          <a:xfrm>
            <a:off x="7962056" y="3197745"/>
            <a:ext cx="349133" cy="348188"/>
            <a:chOff x="6143725" y="3582500"/>
            <a:chExt cx="295375" cy="294575"/>
          </a:xfrm>
        </p:grpSpPr>
        <p:sp>
          <p:nvSpPr>
            <p:cNvPr id="5574" name="Google Shape;5574;p64"/>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64"/>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64"/>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64"/>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64"/>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64"/>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64"/>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1" name="Google Shape;5581;p64"/>
          <p:cNvGrpSpPr/>
          <p:nvPr/>
        </p:nvGrpSpPr>
        <p:grpSpPr>
          <a:xfrm>
            <a:off x="5730883" y="1397084"/>
            <a:ext cx="350995" cy="350049"/>
            <a:chOff x="1310075" y="3253275"/>
            <a:chExt cx="296950" cy="296150"/>
          </a:xfrm>
        </p:grpSpPr>
        <p:sp>
          <p:nvSpPr>
            <p:cNvPr id="5582" name="Google Shape;5582;p64"/>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64"/>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64"/>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5" name="Google Shape;5585;p64"/>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6" name="Google Shape;5586;p64"/>
          <p:cNvGrpSpPr/>
          <p:nvPr/>
        </p:nvGrpSpPr>
        <p:grpSpPr>
          <a:xfrm>
            <a:off x="5730410" y="2283343"/>
            <a:ext cx="351941" cy="351675"/>
            <a:chOff x="1310075" y="3980250"/>
            <a:chExt cx="297750" cy="297525"/>
          </a:xfrm>
        </p:grpSpPr>
        <p:sp>
          <p:nvSpPr>
            <p:cNvPr id="5587" name="Google Shape;5587;p64"/>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64"/>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64"/>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64"/>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1" name="Google Shape;5591;p64"/>
          <p:cNvGrpSpPr/>
          <p:nvPr/>
        </p:nvGrpSpPr>
        <p:grpSpPr>
          <a:xfrm>
            <a:off x="7995198" y="1397542"/>
            <a:ext cx="266305" cy="349133"/>
            <a:chOff x="3167275" y="3227275"/>
            <a:chExt cx="225300" cy="295375"/>
          </a:xfrm>
        </p:grpSpPr>
        <p:sp>
          <p:nvSpPr>
            <p:cNvPr id="5592" name="Google Shape;5592;p64"/>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64"/>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64"/>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64"/>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64"/>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7" name="Google Shape;5597;p64"/>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8" name="Google Shape;5598;p64"/>
          <p:cNvGrpSpPr/>
          <p:nvPr/>
        </p:nvGrpSpPr>
        <p:grpSpPr>
          <a:xfrm>
            <a:off x="7952380" y="2284599"/>
            <a:ext cx="351940" cy="349163"/>
            <a:chOff x="3133425" y="3955025"/>
            <a:chExt cx="297750" cy="295400"/>
          </a:xfrm>
        </p:grpSpPr>
        <p:sp>
          <p:nvSpPr>
            <p:cNvPr id="5599" name="Google Shape;5599;p64"/>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64"/>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64"/>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2" name="Google Shape;5602;p64"/>
          <p:cNvGrpSpPr/>
          <p:nvPr/>
        </p:nvGrpSpPr>
        <p:grpSpPr>
          <a:xfrm>
            <a:off x="6632554" y="2748187"/>
            <a:ext cx="350079" cy="351320"/>
            <a:chOff x="4991425" y="3234750"/>
            <a:chExt cx="296175" cy="297225"/>
          </a:xfrm>
        </p:grpSpPr>
        <p:sp>
          <p:nvSpPr>
            <p:cNvPr id="5603" name="Google Shape;5603;p64"/>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64"/>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64"/>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64"/>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64"/>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64"/>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9" name="Google Shape;5609;p64"/>
          <p:cNvGrpSpPr/>
          <p:nvPr/>
        </p:nvGrpSpPr>
        <p:grpSpPr>
          <a:xfrm>
            <a:off x="6632554" y="3217750"/>
            <a:ext cx="350079" cy="308177"/>
            <a:chOff x="4991425" y="3617150"/>
            <a:chExt cx="296175" cy="260725"/>
          </a:xfrm>
        </p:grpSpPr>
        <p:sp>
          <p:nvSpPr>
            <p:cNvPr id="5610" name="Google Shape;5610;p64"/>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64"/>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64"/>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64"/>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64"/>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64"/>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64"/>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7" name="Google Shape;5617;p64"/>
          <p:cNvGrpSpPr/>
          <p:nvPr/>
        </p:nvGrpSpPr>
        <p:grpSpPr>
          <a:xfrm>
            <a:off x="6709827" y="3673341"/>
            <a:ext cx="195532" cy="349163"/>
            <a:chOff x="5056800" y="3962900"/>
            <a:chExt cx="165425" cy="295400"/>
          </a:xfrm>
        </p:grpSpPr>
        <p:sp>
          <p:nvSpPr>
            <p:cNvPr id="5618" name="Google Shape;5618;p64"/>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64"/>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64"/>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1" name="Google Shape;5621;p64"/>
          <p:cNvGrpSpPr/>
          <p:nvPr/>
        </p:nvGrpSpPr>
        <p:grpSpPr>
          <a:xfrm>
            <a:off x="7961125" y="3673357"/>
            <a:ext cx="350995" cy="349133"/>
            <a:chOff x="6168925" y="3936925"/>
            <a:chExt cx="296950" cy="295375"/>
          </a:xfrm>
        </p:grpSpPr>
        <p:sp>
          <p:nvSpPr>
            <p:cNvPr id="5622" name="Google Shape;5622;p64"/>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64"/>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64"/>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64"/>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64"/>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64"/>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8" name="Google Shape;5628;p64"/>
          <p:cNvGrpSpPr/>
          <p:nvPr/>
        </p:nvGrpSpPr>
        <p:grpSpPr>
          <a:xfrm>
            <a:off x="6174844" y="1390429"/>
            <a:ext cx="348188" cy="349133"/>
            <a:chOff x="1674750" y="3254050"/>
            <a:chExt cx="294575" cy="295375"/>
          </a:xfrm>
        </p:grpSpPr>
        <p:sp>
          <p:nvSpPr>
            <p:cNvPr id="5629" name="Google Shape;5629;p64"/>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64"/>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64"/>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2" name="Google Shape;5632;p64"/>
          <p:cNvGrpSpPr/>
          <p:nvPr/>
        </p:nvGrpSpPr>
        <p:grpSpPr>
          <a:xfrm>
            <a:off x="6189239" y="1838132"/>
            <a:ext cx="319347" cy="349133"/>
            <a:chOff x="1687350" y="3618725"/>
            <a:chExt cx="270175" cy="295375"/>
          </a:xfrm>
        </p:grpSpPr>
        <p:sp>
          <p:nvSpPr>
            <p:cNvPr id="5633" name="Google Shape;5633;p64"/>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64"/>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64"/>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6" name="Google Shape;5636;p64"/>
          <p:cNvGrpSpPr/>
          <p:nvPr/>
        </p:nvGrpSpPr>
        <p:grpSpPr>
          <a:xfrm>
            <a:off x="6172942" y="2284613"/>
            <a:ext cx="351940" cy="349133"/>
            <a:chOff x="1672375" y="3982600"/>
            <a:chExt cx="297750" cy="295375"/>
          </a:xfrm>
        </p:grpSpPr>
        <p:sp>
          <p:nvSpPr>
            <p:cNvPr id="5637" name="Google Shape;5637;p64"/>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64"/>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64"/>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0" name="Google Shape;5640;p64"/>
          <p:cNvGrpSpPr/>
          <p:nvPr/>
        </p:nvGrpSpPr>
        <p:grpSpPr>
          <a:xfrm>
            <a:off x="4864934" y="2748808"/>
            <a:ext cx="350079" cy="350079"/>
            <a:chOff x="3497300" y="3227275"/>
            <a:chExt cx="296175" cy="296175"/>
          </a:xfrm>
        </p:grpSpPr>
        <p:sp>
          <p:nvSpPr>
            <p:cNvPr id="5641" name="Google Shape;5641;p64"/>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64"/>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64"/>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64"/>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64"/>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64"/>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64"/>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64"/>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9" name="Google Shape;5649;p64"/>
          <p:cNvGrpSpPr/>
          <p:nvPr/>
        </p:nvGrpSpPr>
        <p:grpSpPr>
          <a:xfrm>
            <a:off x="4865407" y="3198203"/>
            <a:ext cx="349133" cy="347272"/>
            <a:chOff x="3497300" y="3591950"/>
            <a:chExt cx="295375" cy="293800"/>
          </a:xfrm>
        </p:grpSpPr>
        <p:sp>
          <p:nvSpPr>
            <p:cNvPr id="5650" name="Google Shape;5650;p64"/>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64"/>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64"/>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64"/>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64"/>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64"/>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64"/>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64"/>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8" name="Google Shape;5658;p64"/>
          <p:cNvGrpSpPr/>
          <p:nvPr/>
        </p:nvGrpSpPr>
        <p:grpSpPr>
          <a:xfrm>
            <a:off x="4865407" y="3673341"/>
            <a:ext cx="349133" cy="349163"/>
            <a:chOff x="3497300" y="3955025"/>
            <a:chExt cx="295375" cy="295400"/>
          </a:xfrm>
        </p:grpSpPr>
        <p:sp>
          <p:nvSpPr>
            <p:cNvPr id="5659" name="Google Shape;5659;p64"/>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64"/>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64"/>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2" name="Google Shape;5662;p64"/>
          <p:cNvGrpSpPr/>
          <p:nvPr/>
        </p:nvGrpSpPr>
        <p:grpSpPr>
          <a:xfrm>
            <a:off x="7089979" y="2749532"/>
            <a:ext cx="327739" cy="348631"/>
            <a:chOff x="5364750" y="3235150"/>
            <a:chExt cx="277275" cy="294950"/>
          </a:xfrm>
        </p:grpSpPr>
        <p:sp>
          <p:nvSpPr>
            <p:cNvPr id="5663" name="Google Shape;5663;p64"/>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64"/>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64"/>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64"/>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64"/>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64"/>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64"/>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64"/>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1" name="Google Shape;5671;p64"/>
          <p:cNvGrpSpPr/>
          <p:nvPr/>
        </p:nvGrpSpPr>
        <p:grpSpPr>
          <a:xfrm>
            <a:off x="7078337" y="3195868"/>
            <a:ext cx="351024" cy="351941"/>
            <a:chOff x="5355300" y="3598250"/>
            <a:chExt cx="296975" cy="297750"/>
          </a:xfrm>
        </p:grpSpPr>
        <p:sp>
          <p:nvSpPr>
            <p:cNvPr id="5672" name="Google Shape;5672;p64"/>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64"/>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64"/>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64"/>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64"/>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64"/>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64"/>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64"/>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0" name="Google Shape;5680;p64"/>
          <p:cNvGrpSpPr/>
          <p:nvPr/>
        </p:nvGrpSpPr>
        <p:grpSpPr>
          <a:xfrm>
            <a:off x="7082533" y="3734790"/>
            <a:ext cx="342632" cy="226264"/>
            <a:chOff x="5358450" y="4015675"/>
            <a:chExt cx="289875" cy="191425"/>
          </a:xfrm>
        </p:grpSpPr>
        <p:sp>
          <p:nvSpPr>
            <p:cNvPr id="5681" name="Google Shape;5681;p64"/>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64"/>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64"/>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64"/>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5" name="Google Shape;5685;p64"/>
          <p:cNvGrpSpPr/>
          <p:nvPr/>
        </p:nvGrpSpPr>
        <p:grpSpPr>
          <a:xfrm>
            <a:off x="6209015" y="4117322"/>
            <a:ext cx="351024" cy="325464"/>
            <a:chOff x="6543825" y="3202075"/>
            <a:chExt cx="296975" cy="275350"/>
          </a:xfrm>
        </p:grpSpPr>
        <p:sp>
          <p:nvSpPr>
            <p:cNvPr id="5686" name="Google Shape;5686;p64"/>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64"/>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64"/>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64"/>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64"/>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64"/>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64"/>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3" name="Google Shape;5693;p64"/>
          <p:cNvGrpSpPr/>
          <p:nvPr/>
        </p:nvGrpSpPr>
        <p:grpSpPr>
          <a:xfrm>
            <a:off x="6615996" y="1397069"/>
            <a:ext cx="350079" cy="350079"/>
            <a:chOff x="2037825" y="3254050"/>
            <a:chExt cx="296175" cy="296175"/>
          </a:xfrm>
        </p:grpSpPr>
        <p:sp>
          <p:nvSpPr>
            <p:cNvPr id="5694" name="Google Shape;5694;p64"/>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64"/>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64"/>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64"/>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64"/>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64"/>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0" name="Google Shape;5700;p64"/>
          <p:cNvGrpSpPr/>
          <p:nvPr/>
        </p:nvGrpSpPr>
        <p:grpSpPr>
          <a:xfrm>
            <a:off x="6614135" y="1838236"/>
            <a:ext cx="353802" cy="348926"/>
            <a:chOff x="2034675" y="3617925"/>
            <a:chExt cx="299325" cy="295200"/>
          </a:xfrm>
        </p:grpSpPr>
        <p:sp>
          <p:nvSpPr>
            <p:cNvPr id="5701" name="Google Shape;5701;p64"/>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64"/>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64"/>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64"/>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64"/>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6" name="Google Shape;5706;p64"/>
          <p:cNvGrpSpPr/>
          <p:nvPr/>
        </p:nvGrpSpPr>
        <p:grpSpPr>
          <a:xfrm>
            <a:off x="6615996" y="2284613"/>
            <a:ext cx="350079" cy="349133"/>
            <a:chOff x="2037825" y="3981825"/>
            <a:chExt cx="296175" cy="295375"/>
          </a:xfrm>
        </p:grpSpPr>
        <p:sp>
          <p:nvSpPr>
            <p:cNvPr id="5707" name="Google Shape;5707;p64"/>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64"/>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64"/>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0" name="Google Shape;5710;p64"/>
          <p:cNvGrpSpPr/>
          <p:nvPr/>
        </p:nvGrpSpPr>
        <p:grpSpPr>
          <a:xfrm>
            <a:off x="5301014" y="2780929"/>
            <a:ext cx="350079" cy="285837"/>
            <a:chOff x="3860400" y="3254050"/>
            <a:chExt cx="296175" cy="241825"/>
          </a:xfrm>
        </p:grpSpPr>
        <p:sp>
          <p:nvSpPr>
            <p:cNvPr id="5711" name="Google Shape;5711;p64"/>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64"/>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64"/>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64"/>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64"/>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64"/>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64"/>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8" name="Google Shape;5718;p64"/>
          <p:cNvGrpSpPr/>
          <p:nvPr/>
        </p:nvGrpSpPr>
        <p:grpSpPr>
          <a:xfrm>
            <a:off x="5300541" y="3196800"/>
            <a:ext cx="351024" cy="350079"/>
            <a:chOff x="3859600" y="3591950"/>
            <a:chExt cx="296975" cy="296175"/>
          </a:xfrm>
        </p:grpSpPr>
        <p:sp>
          <p:nvSpPr>
            <p:cNvPr id="5719" name="Google Shape;5719;p64"/>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64"/>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64"/>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2" name="Google Shape;5722;p64"/>
          <p:cNvGrpSpPr/>
          <p:nvPr/>
        </p:nvGrpSpPr>
        <p:grpSpPr>
          <a:xfrm>
            <a:off x="5301014" y="3672883"/>
            <a:ext cx="350079" cy="350079"/>
            <a:chOff x="3860400" y="3955025"/>
            <a:chExt cx="296175" cy="296175"/>
          </a:xfrm>
        </p:grpSpPr>
        <p:sp>
          <p:nvSpPr>
            <p:cNvPr id="5723" name="Google Shape;5723;p64"/>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64"/>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64"/>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64"/>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64"/>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8" name="Google Shape;5728;p64"/>
          <p:cNvGrpSpPr/>
          <p:nvPr/>
        </p:nvGrpSpPr>
        <p:grpSpPr>
          <a:xfrm>
            <a:off x="7516230" y="2749281"/>
            <a:ext cx="355664" cy="349133"/>
            <a:chOff x="5716825" y="3235950"/>
            <a:chExt cx="300900" cy="295375"/>
          </a:xfrm>
        </p:grpSpPr>
        <p:sp>
          <p:nvSpPr>
            <p:cNvPr id="5729" name="Google Shape;5729;p64"/>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64"/>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64"/>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64"/>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3" name="Google Shape;5733;p64"/>
          <p:cNvGrpSpPr/>
          <p:nvPr/>
        </p:nvGrpSpPr>
        <p:grpSpPr>
          <a:xfrm>
            <a:off x="7529261" y="3207969"/>
            <a:ext cx="329601" cy="327739"/>
            <a:chOff x="5727850" y="3609275"/>
            <a:chExt cx="278850" cy="277275"/>
          </a:xfrm>
        </p:grpSpPr>
        <p:sp>
          <p:nvSpPr>
            <p:cNvPr id="5734" name="Google Shape;5734;p64"/>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64"/>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64"/>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64"/>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64"/>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9" name="Google Shape;5739;p64"/>
          <p:cNvGrpSpPr/>
          <p:nvPr/>
        </p:nvGrpSpPr>
        <p:grpSpPr>
          <a:xfrm>
            <a:off x="7540446" y="3673356"/>
            <a:ext cx="307231" cy="349133"/>
            <a:chOff x="5736525" y="3963700"/>
            <a:chExt cx="259925" cy="295375"/>
          </a:xfrm>
        </p:grpSpPr>
        <p:sp>
          <p:nvSpPr>
            <p:cNvPr id="5740" name="Google Shape;5740;p64"/>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64"/>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64"/>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64"/>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64"/>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64"/>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64"/>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7" name="Google Shape;5747;p64"/>
          <p:cNvGrpSpPr/>
          <p:nvPr/>
        </p:nvGrpSpPr>
        <p:grpSpPr>
          <a:xfrm>
            <a:off x="6632026" y="4122683"/>
            <a:ext cx="351024" cy="350079"/>
            <a:chOff x="6553275" y="3604550"/>
            <a:chExt cx="296975" cy="296175"/>
          </a:xfrm>
        </p:grpSpPr>
        <p:sp>
          <p:nvSpPr>
            <p:cNvPr id="5748" name="Google Shape;5748;p64"/>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64"/>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64"/>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64"/>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64"/>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64"/>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4" name="Google Shape;5754;p64"/>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5755" name="Google Shape;5755;p64"/>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759" name="Shape 5759"/>
        <p:cNvGrpSpPr/>
        <p:nvPr/>
      </p:nvGrpSpPr>
      <p:grpSpPr>
        <a:xfrm>
          <a:off x="0" y="0"/>
          <a:ext cx="0" cy="0"/>
          <a:chOff x="0" y="0"/>
          <a:chExt cx="0" cy="0"/>
        </a:xfrm>
      </p:grpSpPr>
      <p:grpSp>
        <p:nvGrpSpPr>
          <p:cNvPr id="5760" name="Google Shape;5760;p65"/>
          <p:cNvGrpSpPr/>
          <p:nvPr/>
        </p:nvGrpSpPr>
        <p:grpSpPr>
          <a:xfrm>
            <a:off x="859032" y="1380546"/>
            <a:ext cx="294401" cy="353645"/>
            <a:chOff x="-35814600" y="3202075"/>
            <a:chExt cx="242625" cy="291450"/>
          </a:xfrm>
        </p:grpSpPr>
        <p:sp>
          <p:nvSpPr>
            <p:cNvPr id="5761" name="Google Shape;5761;p65"/>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65"/>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65"/>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65"/>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65"/>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65"/>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65"/>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8" name="Google Shape;5768;p65"/>
          <p:cNvGrpSpPr/>
          <p:nvPr/>
        </p:nvGrpSpPr>
        <p:grpSpPr>
          <a:xfrm>
            <a:off x="829410" y="1821466"/>
            <a:ext cx="353645" cy="353888"/>
            <a:chOff x="-35839800" y="3561025"/>
            <a:chExt cx="291450" cy="291650"/>
          </a:xfrm>
        </p:grpSpPr>
        <p:sp>
          <p:nvSpPr>
            <p:cNvPr id="5769" name="Google Shape;5769;p65"/>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65"/>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65"/>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65"/>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65"/>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65"/>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65"/>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76" name="Google Shape;5776;p65"/>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77" name="Google Shape;5777;p65"/>
          <p:cNvGrpSpPr/>
          <p:nvPr/>
        </p:nvGrpSpPr>
        <p:grpSpPr>
          <a:xfrm>
            <a:off x="3066955" y="1380546"/>
            <a:ext cx="353645" cy="353645"/>
            <a:chOff x="-34003850" y="3227275"/>
            <a:chExt cx="291450" cy="291450"/>
          </a:xfrm>
        </p:grpSpPr>
        <p:sp>
          <p:nvSpPr>
            <p:cNvPr id="5778" name="Google Shape;5778;p65"/>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65"/>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65"/>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65"/>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65"/>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3" name="Google Shape;5783;p65"/>
          <p:cNvGrpSpPr/>
          <p:nvPr/>
        </p:nvGrpSpPr>
        <p:grpSpPr>
          <a:xfrm>
            <a:off x="3066485" y="1821238"/>
            <a:ext cx="354586" cy="354343"/>
            <a:chOff x="-34004625" y="3585850"/>
            <a:chExt cx="292225" cy="292025"/>
          </a:xfrm>
        </p:grpSpPr>
        <p:sp>
          <p:nvSpPr>
            <p:cNvPr id="5784" name="Google Shape;5784;p65"/>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65"/>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65"/>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65"/>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65"/>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9" name="Google Shape;5789;p65"/>
          <p:cNvGrpSpPr/>
          <p:nvPr/>
        </p:nvGrpSpPr>
        <p:grpSpPr>
          <a:xfrm>
            <a:off x="3066000" y="2256439"/>
            <a:ext cx="355557" cy="354616"/>
            <a:chOff x="-34005425" y="3945575"/>
            <a:chExt cx="293025" cy="292250"/>
          </a:xfrm>
        </p:grpSpPr>
        <p:sp>
          <p:nvSpPr>
            <p:cNvPr id="5790" name="Google Shape;5790;p65"/>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65"/>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65"/>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3" name="Google Shape;5793;p65"/>
          <p:cNvGrpSpPr/>
          <p:nvPr/>
        </p:nvGrpSpPr>
        <p:grpSpPr>
          <a:xfrm>
            <a:off x="1713099" y="2729615"/>
            <a:ext cx="358408" cy="355557"/>
            <a:chOff x="-32174975" y="3192625"/>
            <a:chExt cx="295375" cy="293025"/>
          </a:xfrm>
        </p:grpSpPr>
        <p:sp>
          <p:nvSpPr>
            <p:cNvPr id="5794" name="Google Shape;5794;p65"/>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65"/>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65"/>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65"/>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98" name="Google Shape;5798;p65"/>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65"/>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0" name="Google Shape;5800;p65"/>
          <p:cNvGrpSpPr/>
          <p:nvPr/>
        </p:nvGrpSpPr>
        <p:grpSpPr>
          <a:xfrm>
            <a:off x="3952249" y="2730570"/>
            <a:ext cx="354586" cy="353645"/>
            <a:chOff x="-30345325" y="3184750"/>
            <a:chExt cx="292225" cy="291450"/>
          </a:xfrm>
        </p:grpSpPr>
        <p:sp>
          <p:nvSpPr>
            <p:cNvPr id="5801" name="Google Shape;5801;p65"/>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65"/>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65"/>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65"/>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65"/>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6" name="Google Shape;5806;p65"/>
          <p:cNvGrpSpPr/>
          <p:nvPr/>
        </p:nvGrpSpPr>
        <p:grpSpPr>
          <a:xfrm>
            <a:off x="1277001" y="1380546"/>
            <a:ext cx="353645" cy="353645"/>
            <a:chOff x="-35481425" y="3202075"/>
            <a:chExt cx="291450" cy="291450"/>
          </a:xfrm>
        </p:grpSpPr>
        <p:sp>
          <p:nvSpPr>
            <p:cNvPr id="5807" name="Google Shape;5807;p65"/>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65"/>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65"/>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65"/>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65"/>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65"/>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65"/>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4" name="Google Shape;5814;p65"/>
          <p:cNvGrpSpPr/>
          <p:nvPr/>
        </p:nvGrpSpPr>
        <p:grpSpPr>
          <a:xfrm>
            <a:off x="1276531" y="1822072"/>
            <a:ext cx="354586" cy="352675"/>
            <a:chOff x="-35482200" y="3561225"/>
            <a:chExt cx="292225" cy="290650"/>
          </a:xfrm>
        </p:grpSpPr>
        <p:sp>
          <p:nvSpPr>
            <p:cNvPr id="5815" name="Google Shape;5815;p65"/>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65"/>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65"/>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8" name="Google Shape;5818;p65"/>
          <p:cNvGrpSpPr/>
          <p:nvPr/>
        </p:nvGrpSpPr>
        <p:grpSpPr>
          <a:xfrm>
            <a:off x="1277001" y="2256940"/>
            <a:ext cx="353645" cy="353615"/>
            <a:chOff x="-35481425" y="3919600"/>
            <a:chExt cx="291450" cy="291425"/>
          </a:xfrm>
        </p:grpSpPr>
        <p:sp>
          <p:nvSpPr>
            <p:cNvPr id="5819" name="Google Shape;5819;p65"/>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65"/>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65"/>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65"/>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65"/>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65"/>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65"/>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65"/>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7" name="Google Shape;5827;p65"/>
          <p:cNvGrpSpPr/>
          <p:nvPr/>
        </p:nvGrpSpPr>
        <p:grpSpPr>
          <a:xfrm>
            <a:off x="3512636" y="1381031"/>
            <a:ext cx="357468" cy="352675"/>
            <a:chOff x="-33645475" y="3228075"/>
            <a:chExt cx="294600" cy="290650"/>
          </a:xfrm>
        </p:grpSpPr>
        <p:sp>
          <p:nvSpPr>
            <p:cNvPr id="5828" name="Google Shape;5828;p65"/>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65"/>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65"/>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65"/>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65"/>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65"/>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65"/>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5" name="Google Shape;5835;p65"/>
          <p:cNvGrpSpPr/>
          <p:nvPr/>
        </p:nvGrpSpPr>
        <p:grpSpPr>
          <a:xfrm>
            <a:off x="3513606" y="1821116"/>
            <a:ext cx="355526" cy="354586"/>
            <a:chOff x="-33646250" y="3586425"/>
            <a:chExt cx="293000" cy="292225"/>
          </a:xfrm>
        </p:grpSpPr>
        <p:sp>
          <p:nvSpPr>
            <p:cNvPr id="5836" name="Google Shape;5836;p65"/>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65"/>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8" name="Google Shape;5838;p65"/>
          <p:cNvGrpSpPr/>
          <p:nvPr/>
        </p:nvGrpSpPr>
        <p:grpSpPr>
          <a:xfrm>
            <a:off x="3514076" y="2255969"/>
            <a:ext cx="354586" cy="355557"/>
            <a:chOff x="-33645475" y="3944800"/>
            <a:chExt cx="292225" cy="293025"/>
          </a:xfrm>
        </p:grpSpPr>
        <p:sp>
          <p:nvSpPr>
            <p:cNvPr id="5839" name="Google Shape;5839;p65"/>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65"/>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65"/>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65"/>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65"/>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65"/>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65"/>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65"/>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65"/>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65"/>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9" name="Google Shape;5849;p65"/>
          <p:cNvGrpSpPr/>
          <p:nvPr/>
        </p:nvGrpSpPr>
        <p:grpSpPr>
          <a:xfrm>
            <a:off x="2167295" y="2729706"/>
            <a:ext cx="352675" cy="355375"/>
            <a:chOff x="-31809525" y="3192625"/>
            <a:chExt cx="290650" cy="292875"/>
          </a:xfrm>
        </p:grpSpPr>
        <p:sp>
          <p:nvSpPr>
            <p:cNvPr id="5850" name="Google Shape;5850;p65"/>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65"/>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65"/>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65"/>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4" name="Google Shape;5854;p65"/>
          <p:cNvGrpSpPr/>
          <p:nvPr/>
        </p:nvGrpSpPr>
        <p:grpSpPr>
          <a:xfrm>
            <a:off x="2166810" y="3200258"/>
            <a:ext cx="353645" cy="355557"/>
            <a:chOff x="-31811100" y="3550975"/>
            <a:chExt cx="291450" cy="293025"/>
          </a:xfrm>
        </p:grpSpPr>
        <p:sp>
          <p:nvSpPr>
            <p:cNvPr id="5855" name="Google Shape;5855;p65"/>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65"/>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65"/>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65"/>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65"/>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65"/>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65"/>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2" name="Google Shape;5862;p65"/>
          <p:cNvGrpSpPr/>
          <p:nvPr/>
        </p:nvGrpSpPr>
        <p:grpSpPr>
          <a:xfrm>
            <a:off x="2160606" y="3664562"/>
            <a:ext cx="366052" cy="356831"/>
            <a:chOff x="-31817400" y="3910025"/>
            <a:chExt cx="301675" cy="294075"/>
          </a:xfrm>
        </p:grpSpPr>
        <p:sp>
          <p:nvSpPr>
            <p:cNvPr id="5863" name="Google Shape;5863;p65"/>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65"/>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65"/>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6" name="Google Shape;5866;p65"/>
          <p:cNvGrpSpPr/>
          <p:nvPr/>
        </p:nvGrpSpPr>
        <p:grpSpPr>
          <a:xfrm>
            <a:off x="3952234" y="3200743"/>
            <a:ext cx="354616" cy="354586"/>
            <a:chOff x="-30354000" y="3569100"/>
            <a:chExt cx="292250" cy="292225"/>
          </a:xfrm>
        </p:grpSpPr>
        <p:sp>
          <p:nvSpPr>
            <p:cNvPr id="5867" name="Google Shape;5867;p65"/>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65"/>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65"/>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65"/>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65"/>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65"/>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3" name="Google Shape;5873;p65"/>
          <p:cNvGrpSpPr/>
          <p:nvPr/>
        </p:nvGrpSpPr>
        <p:grpSpPr>
          <a:xfrm>
            <a:off x="1730812" y="1380546"/>
            <a:ext cx="342148" cy="353645"/>
            <a:chOff x="-35118325" y="3202075"/>
            <a:chExt cx="281975" cy="291450"/>
          </a:xfrm>
        </p:grpSpPr>
        <p:sp>
          <p:nvSpPr>
            <p:cNvPr id="5874" name="Google Shape;5874;p65"/>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65"/>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65"/>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65"/>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8" name="Google Shape;5878;p65"/>
          <p:cNvGrpSpPr/>
          <p:nvPr/>
        </p:nvGrpSpPr>
        <p:grpSpPr>
          <a:xfrm>
            <a:off x="1724593" y="1821799"/>
            <a:ext cx="354586" cy="353221"/>
            <a:chOff x="-35123050" y="3561225"/>
            <a:chExt cx="292225" cy="291100"/>
          </a:xfrm>
        </p:grpSpPr>
        <p:sp>
          <p:nvSpPr>
            <p:cNvPr id="5879" name="Google Shape;5879;p65"/>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65"/>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1" name="Google Shape;5881;p65"/>
          <p:cNvGrpSpPr/>
          <p:nvPr/>
        </p:nvGrpSpPr>
        <p:grpSpPr>
          <a:xfrm>
            <a:off x="1766652" y="2256940"/>
            <a:ext cx="270467" cy="353615"/>
            <a:chOff x="-35089175" y="3919600"/>
            <a:chExt cx="222900" cy="291425"/>
          </a:xfrm>
        </p:grpSpPr>
        <p:sp>
          <p:nvSpPr>
            <p:cNvPr id="5882" name="Google Shape;5882;p65"/>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65"/>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4" name="Google Shape;5884;p65"/>
          <p:cNvGrpSpPr/>
          <p:nvPr/>
        </p:nvGrpSpPr>
        <p:grpSpPr>
          <a:xfrm>
            <a:off x="3963648" y="1380303"/>
            <a:ext cx="336445" cy="354131"/>
            <a:chOff x="-33277650" y="3226875"/>
            <a:chExt cx="277275" cy="291850"/>
          </a:xfrm>
        </p:grpSpPr>
        <p:sp>
          <p:nvSpPr>
            <p:cNvPr id="5885" name="Google Shape;5885;p65"/>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65"/>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65"/>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65"/>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65"/>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65"/>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65"/>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2" name="Google Shape;5892;p65"/>
          <p:cNvGrpSpPr/>
          <p:nvPr/>
        </p:nvGrpSpPr>
        <p:grpSpPr>
          <a:xfrm>
            <a:off x="3955048" y="1821587"/>
            <a:ext cx="353645" cy="353645"/>
            <a:chOff x="-33286325" y="3586425"/>
            <a:chExt cx="291450" cy="291450"/>
          </a:xfrm>
        </p:grpSpPr>
        <p:sp>
          <p:nvSpPr>
            <p:cNvPr id="5893" name="Google Shape;5893;p65"/>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65"/>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65"/>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65"/>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65"/>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8" name="Google Shape;5898;p65"/>
          <p:cNvGrpSpPr/>
          <p:nvPr/>
        </p:nvGrpSpPr>
        <p:grpSpPr>
          <a:xfrm>
            <a:off x="3955048" y="2255969"/>
            <a:ext cx="353645" cy="355557"/>
            <a:chOff x="-33286325" y="3944800"/>
            <a:chExt cx="291450" cy="293025"/>
          </a:xfrm>
        </p:grpSpPr>
        <p:sp>
          <p:nvSpPr>
            <p:cNvPr id="5899" name="Google Shape;5899;p65"/>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65"/>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65"/>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65"/>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3" name="Google Shape;5903;p65"/>
          <p:cNvGrpSpPr/>
          <p:nvPr/>
        </p:nvGrpSpPr>
        <p:grpSpPr>
          <a:xfrm>
            <a:off x="2613445" y="2729129"/>
            <a:ext cx="353645" cy="356527"/>
            <a:chOff x="-31452725" y="3191825"/>
            <a:chExt cx="291450" cy="293825"/>
          </a:xfrm>
        </p:grpSpPr>
        <p:sp>
          <p:nvSpPr>
            <p:cNvPr id="5904" name="Google Shape;5904;p65"/>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65"/>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65"/>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65"/>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8" name="Google Shape;5908;p65"/>
          <p:cNvGrpSpPr/>
          <p:nvPr/>
        </p:nvGrpSpPr>
        <p:grpSpPr>
          <a:xfrm>
            <a:off x="2612975" y="3200744"/>
            <a:ext cx="354586" cy="354586"/>
            <a:chOff x="-31452725" y="3551775"/>
            <a:chExt cx="292225" cy="292225"/>
          </a:xfrm>
        </p:grpSpPr>
        <p:sp>
          <p:nvSpPr>
            <p:cNvPr id="5909" name="Google Shape;5909;p65"/>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65"/>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65"/>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65"/>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3" name="Google Shape;5913;p65"/>
          <p:cNvGrpSpPr/>
          <p:nvPr/>
        </p:nvGrpSpPr>
        <p:grpSpPr>
          <a:xfrm>
            <a:off x="2611534" y="3664729"/>
            <a:ext cx="357468" cy="356497"/>
            <a:chOff x="-31455100" y="3909350"/>
            <a:chExt cx="294600" cy="293800"/>
          </a:xfrm>
        </p:grpSpPr>
        <p:sp>
          <p:nvSpPr>
            <p:cNvPr id="5914" name="Google Shape;5914;p65"/>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65"/>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6" name="Google Shape;5916;p65"/>
          <p:cNvGrpSpPr/>
          <p:nvPr/>
        </p:nvGrpSpPr>
        <p:grpSpPr>
          <a:xfrm>
            <a:off x="3952719" y="3665684"/>
            <a:ext cx="353645" cy="354586"/>
            <a:chOff x="-30345325" y="3918800"/>
            <a:chExt cx="291450" cy="292225"/>
          </a:xfrm>
        </p:grpSpPr>
        <p:sp>
          <p:nvSpPr>
            <p:cNvPr id="5917" name="Google Shape;5917;p65"/>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65"/>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65"/>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65"/>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65"/>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2" name="Google Shape;5922;p65"/>
          <p:cNvGrpSpPr/>
          <p:nvPr/>
        </p:nvGrpSpPr>
        <p:grpSpPr>
          <a:xfrm>
            <a:off x="2172184" y="1821587"/>
            <a:ext cx="353645" cy="353645"/>
            <a:chOff x="-34763900" y="3561225"/>
            <a:chExt cx="291450" cy="291450"/>
          </a:xfrm>
        </p:grpSpPr>
        <p:sp>
          <p:nvSpPr>
            <p:cNvPr id="5923" name="Google Shape;5923;p65"/>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65"/>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65"/>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6" name="Google Shape;5926;p65"/>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7" name="Google Shape;5927;p65"/>
          <p:cNvGrpSpPr/>
          <p:nvPr/>
        </p:nvGrpSpPr>
        <p:grpSpPr>
          <a:xfrm>
            <a:off x="827081" y="2730099"/>
            <a:ext cx="354586" cy="354586"/>
            <a:chOff x="-32927950" y="3227275"/>
            <a:chExt cx="292225" cy="292225"/>
          </a:xfrm>
        </p:grpSpPr>
        <p:sp>
          <p:nvSpPr>
            <p:cNvPr id="5928" name="Google Shape;5928;p65"/>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65"/>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65"/>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65"/>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65"/>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3" name="Google Shape;5933;p65"/>
          <p:cNvGrpSpPr/>
          <p:nvPr/>
        </p:nvGrpSpPr>
        <p:grpSpPr>
          <a:xfrm>
            <a:off x="826596" y="3201213"/>
            <a:ext cx="355557" cy="353645"/>
            <a:chOff x="-32927950" y="3586425"/>
            <a:chExt cx="293025" cy="291450"/>
          </a:xfrm>
        </p:grpSpPr>
        <p:sp>
          <p:nvSpPr>
            <p:cNvPr id="5934" name="Google Shape;5934;p65"/>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65"/>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65"/>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65"/>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65"/>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9" name="Google Shape;5939;p65"/>
          <p:cNvGrpSpPr/>
          <p:nvPr/>
        </p:nvGrpSpPr>
        <p:grpSpPr>
          <a:xfrm>
            <a:off x="827081" y="3665198"/>
            <a:ext cx="354586" cy="355557"/>
            <a:chOff x="-32927950" y="3944800"/>
            <a:chExt cx="292225" cy="293025"/>
          </a:xfrm>
        </p:grpSpPr>
        <p:sp>
          <p:nvSpPr>
            <p:cNvPr id="5940" name="Google Shape;5940;p65"/>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65"/>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65"/>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65"/>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65"/>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65"/>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65"/>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65"/>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65"/>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9" name="Google Shape;5949;p65"/>
          <p:cNvGrpSpPr/>
          <p:nvPr/>
        </p:nvGrpSpPr>
        <p:grpSpPr>
          <a:xfrm>
            <a:off x="3055873" y="2730449"/>
            <a:ext cx="354586" cy="353888"/>
            <a:chOff x="-31094350" y="3194000"/>
            <a:chExt cx="292225" cy="291650"/>
          </a:xfrm>
        </p:grpSpPr>
        <p:sp>
          <p:nvSpPr>
            <p:cNvPr id="5950" name="Google Shape;5950;p65"/>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65"/>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65"/>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65"/>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65"/>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65"/>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65"/>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65"/>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8" name="Google Shape;5958;p65"/>
          <p:cNvGrpSpPr/>
          <p:nvPr/>
        </p:nvGrpSpPr>
        <p:grpSpPr>
          <a:xfrm>
            <a:off x="3056343" y="3200941"/>
            <a:ext cx="353645" cy="354191"/>
            <a:chOff x="-31093575" y="3552550"/>
            <a:chExt cx="291450" cy="291900"/>
          </a:xfrm>
        </p:grpSpPr>
        <p:sp>
          <p:nvSpPr>
            <p:cNvPr id="5959" name="Google Shape;5959;p65"/>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65"/>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65"/>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65"/>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3" name="Google Shape;5963;p65"/>
          <p:cNvGrpSpPr/>
          <p:nvPr/>
        </p:nvGrpSpPr>
        <p:grpSpPr>
          <a:xfrm>
            <a:off x="2182711" y="1380546"/>
            <a:ext cx="332593" cy="353645"/>
            <a:chOff x="-34755225" y="3202075"/>
            <a:chExt cx="274100" cy="291450"/>
          </a:xfrm>
        </p:grpSpPr>
        <p:sp>
          <p:nvSpPr>
            <p:cNvPr id="5964" name="Google Shape;5964;p65"/>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65"/>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65"/>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65"/>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65"/>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65"/>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65"/>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1" name="Google Shape;5971;p65"/>
          <p:cNvGrpSpPr/>
          <p:nvPr/>
        </p:nvGrpSpPr>
        <p:grpSpPr>
          <a:xfrm>
            <a:off x="3056343" y="3666169"/>
            <a:ext cx="353645" cy="353615"/>
            <a:chOff x="-31093575" y="3911725"/>
            <a:chExt cx="291450" cy="291425"/>
          </a:xfrm>
        </p:grpSpPr>
        <p:sp>
          <p:nvSpPr>
            <p:cNvPr id="5972" name="Google Shape;5972;p65"/>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65"/>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4" name="Google Shape;5974;p65"/>
          <p:cNvGrpSpPr/>
          <p:nvPr/>
        </p:nvGrpSpPr>
        <p:grpSpPr>
          <a:xfrm>
            <a:off x="2165773" y="4123136"/>
            <a:ext cx="356497" cy="354586"/>
            <a:chOff x="-29946000" y="3183175"/>
            <a:chExt cx="293800" cy="292225"/>
          </a:xfrm>
        </p:grpSpPr>
        <p:sp>
          <p:nvSpPr>
            <p:cNvPr id="5975" name="Google Shape;5975;p65"/>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65"/>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65"/>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65"/>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65"/>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65"/>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1" name="Google Shape;5981;p65"/>
          <p:cNvGrpSpPr/>
          <p:nvPr/>
        </p:nvGrpSpPr>
        <p:grpSpPr>
          <a:xfrm>
            <a:off x="2610305" y="1380289"/>
            <a:ext cx="358408" cy="354161"/>
            <a:chOff x="-34408675" y="3202075"/>
            <a:chExt cx="295375" cy="291875"/>
          </a:xfrm>
        </p:grpSpPr>
        <p:sp>
          <p:nvSpPr>
            <p:cNvPr id="5982" name="Google Shape;5982;p65"/>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65"/>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65"/>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65"/>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6" name="Google Shape;5986;p65"/>
          <p:cNvGrpSpPr/>
          <p:nvPr/>
        </p:nvGrpSpPr>
        <p:grpSpPr>
          <a:xfrm>
            <a:off x="2612216" y="1820283"/>
            <a:ext cx="354586" cy="356254"/>
            <a:chOff x="-34405525" y="3558075"/>
            <a:chExt cx="292225" cy="293600"/>
          </a:xfrm>
        </p:grpSpPr>
        <p:sp>
          <p:nvSpPr>
            <p:cNvPr id="5987" name="Google Shape;5987;p65"/>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65"/>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65"/>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0" name="Google Shape;5990;p65"/>
          <p:cNvGrpSpPr/>
          <p:nvPr/>
        </p:nvGrpSpPr>
        <p:grpSpPr>
          <a:xfrm>
            <a:off x="2611730" y="2256940"/>
            <a:ext cx="355557" cy="353615"/>
            <a:chOff x="-34406325" y="3919600"/>
            <a:chExt cx="293025" cy="291425"/>
          </a:xfrm>
        </p:grpSpPr>
        <p:sp>
          <p:nvSpPr>
            <p:cNvPr id="5991" name="Google Shape;5991;p65"/>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65"/>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65"/>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65"/>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65"/>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65"/>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65"/>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8" name="Google Shape;5998;p65"/>
          <p:cNvGrpSpPr/>
          <p:nvPr/>
        </p:nvGrpSpPr>
        <p:grpSpPr>
          <a:xfrm>
            <a:off x="1275628" y="2736303"/>
            <a:ext cx="353645" cy="342179"/>
            <a:chOff x="-32568800" y="3232000"/>
            <a:chExt cx="291450" cy="282000"/>
          </a:xfrm>
        </p:grpSpPr>
        <p:sp>
          <p:nvSpPr>
            <p:cNvPr id="5999" name="Google Shape;5999;p65"/>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65"/>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1" name="Google Shape;6001;p65"/>
          <p:cNvGrpSpPr/>
          <p:nvPr/>
        </p:nvGrpSpPr>
        <p:grpSpPr>
          <a:xfrm>
            <a:off x="1275158" y="3201213"/>
            <a:ext cx="354586" cy="353645"/>
            <a:chOff x="-32569575" y="3586425"/>
            <a:chExt cx="292225" cy="291450"/>
          </a:xfrm>
        </p:grpSpPr>
        <p:sp>
          <p:nvSpPr>
            <p:cNvPr id="6002" name="Google Shape;6002;p65"/>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65"/>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4" name="Google Shape;6004;p65"/>
          <p:cNvGrpSpPr/>
          <p:nvPr/>
        </p:nvGrpSpPr>
        <p:grpSpPr>
          <a:xfrm>
            <a:off x="1266073" y="3665805"/>
            <a:ext cx="372756" cy="354343"/>
            <a:chOff x="-32576675" y="3944600"/>
            <a:chExt cx="307200" cy="292025"/>
          </a:xfrm>
        </p:grpSpPr>
        <p:sp>
          <p:nvSpPr>
            <p:cNvPr id="6005" name="Google Shape;6005;p65"/>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65"/>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7" name="Google Shape;6007;p65"/>
          <p:cNvGrpSpPr/>
          <p:nvPr/>
        </p:nvGrpSpPr>
        <p:grpSpPr>
          <a:xfrm>
            <a:off x="3511040" y="2730100"/>
            <a:ext cx="354586" cy="354586"/>
            <a:chOff x="-30735200" y="3192625"/>
            <a:chExt cx="292225" cy="292225"/>
          </a:xfrm>
        </p:grpSpPr>
        <p:sp>
          <p:nvSpPr>
            <p:cNvPr id="6008" name="Google Shape;6008;p65"/>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65"/>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65"/>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65"/>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65"/>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65"/>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65"/>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5" name="Google Shape;6015;p65"/>
          <p:cNvGrpSpPr/>
          <p:nvPr/>
        </p:nvGrpSpPr>
        <p:grpSpPr>
          <a:xfrm>
            <a:off x="3511040" y="3201532"/>
            <a:ext cx="354586" cy="353008"/>
            <a:chOff x="-30735200" y="3552550"/>
            <a:chExt cx="292225" cy="290925"/>
          </a:xfrm>
        </p:grpSpPr>
        <p:sp>
          <p:nvSpPr>
            <p:cNvPr id="6016" name="Google Shape;6016;p65"/>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65"/>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8" name="Google Shape;6018;p65"/>
          <p:cNvGrpSpPr/>
          <p:nvPr/>
        </p:nvGrpSpPr>
        <p:grpSpPr>
          <a:xfrm>
            <a:off x="3511040" y="3666154"/>
            <a:ext cx="354586" cy="353645"/>
            <a:chOff x="-30735200" y="3910925"/>
            <a:chExt cx="292225" cy="291450"/>
          </a:xfrm>
        </p:grpSpPr>
        <p:sp>
          <p:nvSpPr>
            <p:cNvPr id="6019" name="Google Shape;6019;p65"/>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65"/>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1" name="Google Shape;6021;p65"/>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2" name="Google Shape;6022;p65"/>
          <p:cNvGrpSpPr/>
          <p:nvPr/>
        </p:nvGrpSpPr>
        <p:grpSpPr>
          <a:xfrm>
            <a:off x="4864547" y="1375808"/>
            <a:ext cx="358971" cy="359224"/>
            <a:chOff x="-57956275" y="3197925"/>
            <a:chExt cx="319000" cy="319225"/>
          </a:xfrm>
        </p:grpSpPr>
        <p:sp>
          <p:nvSpPr>
            <p:cNvPr id="6023" name="Google Shape;6023;p65"/>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65"/>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65"/>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65"/>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65"/>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65"/>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65"/>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0" name="Google Shape;6030;p65"/>
          <p:cNvGrpSpPr/>
          <p:nvPr/>
        </p:nvGrpSpPr>
        <p:grpSpPr>
          <a:xfrm>
            <a:off x="4886701" y="1832234"/>
            <a:ext cx="314662" cy="358971"/>
            <a:chOff x="-57940525" y="3590375"/>
            <a:chExt cx="279625" cy="319000"/>
          </a:xfrm>
        </p:grpSpPr>
        <p:sp>
          <p:nvSpPr>
            <p:cNvPr id="6031" name="Google Shape;6031;p65"/>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65"/>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65"/>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65"/>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65"/>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6" name="Google Shape;6036;p65"/>
          <p:cNvGrpSpPr/>
          <p:nvPr/>
        </p:nvGrpSpPr>
        <p:grpSpPr>
          <a:xfrm>
            <a:off x="4857582" y="2273605"/>
            <a:ext cx="358099" cy="358999"/>
            <a:chOff x="-57959425" y="3982600"/>
            <a:chExt cx="318225" cy="319025"/>
          </a:xfrm>
        </p:grpSpPr>
        <p:sp>
          <p:nvSpPr>
            <p:cNvPr id="6037" name="Google Shape;6037;p65"/>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65"/>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65"/>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65"/>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1" name="Google Shape;6041;p65"/>
          <p:cNvGrpSpPr/>
          <p:nvPr/>
        </p:nvGrpSpPr>
        <p:grpSpPr>
          <a:xfrm>
            <a:off x="7057749" y="1376934"/>
            <a:ext cx="357226" cy="357226"/>
            <a:chOff x="-55987225" y="3198925"/>
            <a:chExt cx="317450" cy="317450"/>
          </a:xfrm>
        </p:grpSpPr>
        <p:sp>
          <p:nvSpPr>
            <p:cNvPr id="6042" name="Google Shape;6042;p65"/>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65"/>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65"/>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65"/>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6" name="Google Shape;6046;p65"/>
          <p:cNvGrpSpPr/>
          <p:nvPr/>
        </p:nvGrpSpPr>
        <p:grpSpPr>
          <a:xfrm>
            <a:off x="7057749" y="1832965"/>
            <a:ext cx="357226" cy="357367"/>
            <a:chOff x="-55987225" y="3591025"/>
            <a:chExt cx="317450" cy="317575"/>
          </a:xfrm>
        </p:grpSpPr>
        <p:sp>
          <p:nvSpPr>
            <p:cNvPr id="6047" name="Google Shape;6047;p65"/>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65"/>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65"/>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65"/>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65"/>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2" name="Google Shape;6052;p65"/>
          <p:cNvGrpSpPr/>
          <p:nvPr/>
        </p:nvGrpSpPr>
        <p:grpSpPr>
          <a:xfrm>
            <a:off x="7071665" y="2273605"/>
            <a:ext cx="358999" cy="358999"/>
            <a:chOff x="-55988800" y="3982600"/>
            <a:chExt cx="319025" cy="319025"/>
          </a:xfrm>
        </p:grpSpPr>
        <p:sp>
          <p:nvSpPr>
            <p:cNvPr id="6053" name="Google Shape;6053;p65"/>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65"/>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65"/>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65"/>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65"/>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8" name="Google Shape;6058;p65"/>
          <p:cNvGrpSpPr/>
          <p:nvPr/>
        </p:nvGrpSpPr>
        <p:grpSpPr>
          <a:xfrm>
            <a:off x="5730184" y="2731562"/>
            <a:ext cx="356326" cy="358971"/>
            <a:chOff x="-54026025" y="3192625"/>
            <a:chExt cx="316650" cy="319000"/>
          </a:xfrm>
        </p:grpSpPr>
        <p:sp>
          <p:nvSpPr>
            <p:cNvPr id="6059" name="Google Shape;6059;p65"/>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65"/>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65"/>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65"/>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65"/>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65"/>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65"/>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65"/>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7" name="Google Shape;6067;p65"/>
          <p:cNvGrpSpPr/>
          <p:nvPr/>
        </p:nvGrpSpPr>
        <p:grpSpPr>
          <a:xfrm>
            <a:off x="5750130" y="3202536"/>
            <a:ext cx="316434" cy="358099"/>
            <a:chOff x="-54007925" y="3584850"/>
            <a:chExt cx="281200" cy="318225"/>
          </a:xfrm>
        </p:grpSpPr>
        <p:sp>
          <p:nvSpPr>
            <p:cNvPr id="6068" name="Google Shape;6068;p65"/>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65"/>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65"/>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65"/>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65"/>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65"/>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4" name="Google Shape;6074;p65"/>
          <p:cNvGrpSpPr/>
          <p:nvPr/>
        </p:nvGrpSpPr>
        <p:grpSpPr>
          <a:xfrm>
            <a:off x="5750130" y="3664421"/>
            <a:ext cx="316434" cy="358914"/>
            <a:chOff x="-54007925" y="3975575"/>
            <a:chExt cx="281200" cy="318950"/>
          </a:xfrm>
        </p:grpSpPr>
        <p:sp>
          <p:nvSpPr>
            <p:cNvPr id="6075" name="Google Shape;6075;p65"/>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65"/>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65"/>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65"/>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9" name="Google Shape;6079;p65"/>
          <p:cNvGrpSpPr/>
          <p:nvPr/>
        </p:nvGrpSpPr>
        <p:grpSpPr>
          <a:xfrm>
            <a:off x="7984996" y="2748891"/>
            <a:ext cx="274770" cy="358492"/>
            <a:chOff x="-52005775" y="3208025"/>
            <a:chExt cx="244175" cy="318575"/>
          </a:xfrm>
        </p:grpSpPr>
        <p:sp>
          <p:nvSpPr>
            <p:cNvPr id="6080" name="Google Shape;6080;p65"/>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65"/>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65"/>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65"/>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65"/>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65"/>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65"/>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65"/>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65"/>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65"/>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65"/>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1" name="Google Shape;6091;p65"/>
          <p:cNvGrpSpPr/>
          <p:nvPr/>
        </p:nvGrpSpPr>
        <p:grpSpPr>
          <a:xfrm>
            <a:off x="5291462" y="1376934"/>
            <a:ext cx="358099" cy="358099"/>
            <a:chOff x="-57568775" y="3198925"/>
            <a:chExt cx="318225" cy="318225"/>
          </a:xfrm>
        </p:grpSpPr>
        <p:sp>
          <p:nvSpPr>
            <p:cNvPr id="6092" name="Google Shape;6092;p65"/>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65"/>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65"/>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65"/>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65"/>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65"/>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8" name="Google Shape;6098;p65"/>
          <p:cNvGrpSpPr/>
          <p:nvPr/>
        </p:nvGrpSpPr>
        <p:grpSpPr>
          <a:xfrm>
            <a:off x="5313181" y="1832234"/>
            <a:ext cx="314662" cy="358099"/>
            <a:chOff x="-57549075" y="3590375"/>
            <a:chExt cx="279625" cy="318225"/>
          </a:xfrm>
        </p:grpSpPr>
        <p:sp>
          <p:nvSpPr>
            <p:cNvPr id="6099" name="Google Shape;6099;p65"/>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65"/>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65"/>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65"/>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3" name="Google Shape;6103;p65"/>
          <p:cNvGrpSpPr/>
          <p:nvPr/>
        </p:nvGrpSpPr>
        <p:grpSpPr>
          <a:xfrm>
            <a:off x="5305378" y="2273605"/>
            <a:ext cx="359871" cy="359871"/>
            <a:chOff x="-57570350" y="3982600"/>
            <a:chExt cx="319800" cy="319800"/>
          </a:xfrm>
        </p:grpSpPr>
        <p:sp>
          <p:nvSpPr>
            <p:cNvPr id="6104" name="Google Shape;6104;p65"/>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65"/>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65"/>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65"/>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8" name="Google Shape;6108;p65"/>
          <p:cNvGrpSpPr/>
          <p:nvPr/>
        </p:nvGrpSpPr>
        <p:grpSpPr>
          <a:xfrm>
            <a:off x="7520416" y="1376033"/>
            <a:ext cx="314662" cy="358999"/>
            <a:chOff x="-55576850" y="3198125"/>
            <a:chExt cx="279625" cy="319025"/>
          </a:xfrm>
        </p:grpSpPr>
        <p:sp>
          <p:nvSpPr>
            <p:cNvPr id="6109" name="Google Shape;6109;p65"/>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65"/>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65"/>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65"/>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3" name="Google Shape;6113;p65"/>
          <p:cNvGrpSpPr/>
          <p:nvPr/>
        </p:nvGrpSpPr>
        <p:grpSpPr>
          <a:xfrm>
            <a:off x="7497812" y="1832009"/>
            <a:ext cx="359871" cy="358324"/>
            <a:chOff x="-55596550" y="3590175"/>
            <a:chExt cx="319800" cy="318425"/>
          </a:xfrm>
        </p:grpSpPr>
        <p:sp>
          <p:nvSpPr>
            <p:cNvPr id="6114" name="Google Shape;6114;p65"/>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65"/>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65"/>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65"/>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8" name="Google Shape;6118;p65"/>
          <p:cNvGrpSpPr/>
          <p:nvPr/>
        </p:nvGrpSpPr>
        <p:grpSpPr>
          <a:xfrm>
            <a:off x="7513049" y="2273351"/>
            <a:ext cx="358999" cy="359252"/>
            <a:chOff x="-55595775" y="3982375"/>
            <a:chExt cx="319025" cy="319250"/>
          </a:xfrm>
        </p:grpSpPr>
        <p:sp>
          <p:nvSpPr>
            <p:cNvPr id="6119" name="Google Shape;6119;p65"/>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65"/>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65"/>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65"/>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65"/>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65"/>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5" name="Google Shape;6125;p65"/>
          <p:cNvGrpSpPr/>
          <p:nvPr/>
        </p:nvGrpSpPr>
        <p:grpSpPr>
          <a:xfrm>
            <a:off x="6170232" y="2731562"/>
            <a:ext cx="358999" cy="358099"/>
            <a:chOff x="-53635375" y="3192625"/>
            <a:chExt cx="319025" cy="318225"/>
          </a:xfrm>
        </p:grpSpPr>
        <p:sp>
          <p:nvSpPr>
            <p:cNvPr id="6126" name="Google Shape;6126;p65"/>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65"/>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65"/>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9" name="Google Shape;6129;p65"/>
          <p:cNvGrpSpPr/>
          <p:nvPr/>
        </p:nvGrpSpPr>
        <p:grpSpPr>
          <a:xfrm>
            <a:off x="6192401" y="3202536"/>
            <a:ext cx="314662" cy="358999"/>
            <a:chOff x="-53615675" y="3584850"/>
            <a:chExt cx="279625" cy="319025"/>
          </a:xfrm>
        </p:grpSpPr>
        <p:sp>
          <p:nvSpPr>
            <p:cNvPr id="6130" name="Google Shape;6130;p65"/>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65"/>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65"/>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3" name="Google Shape;6133;p65"/>
          <p:cNvGrpSpPr/>
          <p:nvPr/>
        </p:nvGrpSpPr>
        <p:grpSpPr>
          <a:xfrm>
            <a:off x="6170246" y="3665461"/>
            <a:ext cx="358971" cy="357874"/>
            <a:chOff x="-53634575" y="3976500"/>
            <a:chExt cx="319000" cy="318025"/>
          </a:xfrm>
        </p:grpSpPr>
        <p:sp>
          <p:nvSpPr>
            <p:cNvPr id="6134" name="Google Shape;6134;p65"/>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65"/>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65"/>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65"/>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65"/>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65"/>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65"/>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65"/>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2" name="Google Shape;6142;p65"/>
          <p:cNvGrpSpPr/>
          <p:nvPr/>
        </p:nvGrpSpPr>
        <p:grpSpPr>
          <a:xfrm>
            <a:off x="7965050" y="3208415"/>
            <a:ext cx="314662" cy="358436"/>
            <a:chOff x="-52023900" y="3590075"/>
            <a:chExt cx="279625" cy="318525"/>
          </a:xfrm>
        </p:grpSpPr>
        <p:sp>
          <p:nvSpPr>
            <p:cNvPr id="6143" name="Google Shape;6143;p65"/>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65"/>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65"/>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65"/>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65"/>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65"/>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65"/>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0" name="Google Shape;6150;p65"/>
          <p:cNvGrpSpPr/>
          <p:nvPr/>
        </p:nvGrpSpPr>
        <p:grpSpPr>
          <a:xfrm>
            <a:off x="5728292" y="1376934"/>
            <a:ext cx="358971" cy="358971"/>
            <a:chOff x="-57173375" y="3198925"/>
            <a:chExt cx="319000" cy="319000"/>
          </a:xfrm>
        </p:grpSpPr>
        <p:sp>
          <p:nvSpPr>
            <p:cNvPr id="6151" name="Google Shape;6151;p65"/>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65"/>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65"/>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65"/>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5" name="Google Shape;6155;p65"/>
          <p:cNvGrpSpPr/>
          <p:nvPr/>
        </p:nvGrpSpPr>
        <p:grpSpPr>
          <a:xfrm>
            <a:off x="5729178" y="1854374"/>
            <a:ext cx="357198" cy="314690"/>
            <a:chOff x="-57176525" y="3610050"/>
            <a:chExt cx="317425" cy="279650"/>
          </a:xfrm>
        </p:grpSpPr>
        <p:sp>
          <p:nvSpPr>
            <p:cNvPr id="6156" name="Google Shape;6156;p65"/>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65"/>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65"/>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65"/>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65"/>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1" name="Google Shape;6161;p65"/>
          <p:cNvGrpSpPr/>
          <p:nvPr/>
        </p:nvGrpSpPr>
        <p:grpSpPr>
          <a:xfrm>
            <a:off x="7939633" y="1376934"/>
            <a:ext cx="358099" cy="356326"/>
            <a:chOff x="-55202750" y="3198925"/>
            <a:chExt cx="318225" cy="316650"/>
          </a:xfrm>
        </p:grpSpPr>
        <p:sp>
          <p:nvSpPr>
            <p:cNvPr id="6162" name="Google Shape;6162;p65"/>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65"/>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4" name="Google Shape;6164;p65"/>
          <p:cNvGrpSpPr/>
          <p:nvPr/>
        </p:nvGrpSpPr>
        <p:grpSpPr>
          <a:xfrm>
            <a:off x="7950267" y="1832234"/>
            <a:ext cx="336830" cy="358099"/>
            <a:chOff x="-55194875" y="3590375"/>
            <a:chExt cx="299325" cy="318225"/>
          </a:xfrm>
        </p:grpSpPr>
        <p:sp>
          <p:nvSpPr>
            <p:cNvPr id="6165" name="Google Shape;6165;p65"/>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65"/>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65"/>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65"/>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65"/>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0" name="Google Shape;6170;p65"/>
          <p:cNvGrpSpPr/>
          <p:nvPr/>
        </p:nvGrpSpPr>
        <p:grpSpPr>
          <a:xfrm>
            <a:off x="7954884" y="2274505"/>
            <a:ext cx="357198" cy="357198"/>
            <a:chOff x="-55203525" y="3983400"/>
            <a:chExt cx="317425" cy="317425"/>
          </a:xfrm>
        </p:grpSpPr>
        <p:sp>
          <p:nvSpPr>
            <p:cNvPr id="6171" name="Google Shape;6171;p65"/>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65"/>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65"/>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4" name="Google Shape;6174;p65"/>
          <p:cNvGrpSpPr/>
          <p:nvPr/>
        </p:nvGrpSpPr>
        <p:grpSpPr>
          <a:xfrm>
            <a:off x="6621365" y="2731562"/>
            <a:ext cx="335930" cy="358971"/>
            <a:chOff x="-53232900" y="3192625"/>
            <a:chExt cx="298525" cy="319000"/>
          </a:xfrm>
        </p:grpSpPr>
        <p:sp>
          <p:nvSpPr>
            <p:cNvPr id="6175" name="Google Shape;6175;p65"/>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65"/>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65"/>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65"/>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65"/>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65"/>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65"/>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65"/>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3" name="Google Shape;6183;p65"/>
          <p:cNvGrpSpPr/>
          <p:nvPr/>
        </p:nvGrpSpPr>
        <p:grpSpPr>
          <a:xfrm>
            <a:off x="6610731" y="3202536"/>
            <a:ext cx="357198" cy="356326"/>
            <a:chOff x="-53242350" y="3584850"/>
            <a:chExt cx="317425" cy="316650"/>
          </a:xfrm>
        </p:grpSpPr>
        <p:sp>
          <p:nvSpPr>
            <p:cNvPr id="6184" name="Google Shape;6184;p65"/>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65"/>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65"/>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65"/>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65"/>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9" name="Google Shape;6189;p65"/>
          <p:cNvGrpSpPr/>
          <p:nvPr/>
        </p:nvGrpSpPr>
        <p:grpSpPr>
          <a:xfrm>
            <a:off x="6631999" y="3665236"/>
            <a:ext cx="314662" cy="358999"/>
            <a:chOff x="-53224225" y="3976300"/>
            <a:chExt cx="279625" cy="319025"/>
          </a:xfrm>
        </p:grpSpPr>
        <p:sp>
          <p:nvSpPr>
            <p:cNvPr id="6190" name="Google Shape;6190;p65"/>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65"/>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65"/>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65"/>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65"/>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65"/>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65"/>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7" name="Google Shape;6197;p65"/>
          <p:cNvGrpSpPr/>
          <p:nvPr/>
        </p:nvGrpSpPr>
        <p:grpSpPr>
          <a:xfrm>
            <a:off x="7942896" y="3672917"/>
            <a:ext cx="358971" cy="358408"/>
            <a:chOff x="-52043575" y="3983125"/>
            <a:chExt cx="319000" cy="318500"/>
          </a:xfrm>
        </p:grpSpPr>
        <p:sp>
          <p:nvSpPr>
            <p:cNvPr id="6198" name="Google Shape;6198;p65"/>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65"/>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65"/>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65"/>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65"/>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65"/>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65"/>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65"/>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65"/>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7" name="Google Shape;6207;p65"/>
          <p:cNvGrpSpPr/>
          <p:nvPr/>
        </p:nvGrpSpPr>
        <p:grpSpPr>
          <a:xfrm>
            <a:off x="6196836" y="1376934"/>
            <a:ext cx="314662" cy="358971"/>
            <a:chOff x="-56766175" y="3198925"/>
            <a:chExt cx="279625" cy="319000"/>
          </a:xfrm>
        </p:grpSpPr>
        <p:sp>
          <p:nvSpPr>
            <p:cNvPr id="6208" name="Google Shape;6208;p65"/>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65"/>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65"/>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65"/>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65"/>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65"/>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65"/>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5" name="Google Shape;6215;p65"/>
          <p:cNvGrpSpPr/>
          <p:nvPr/>
        </p:nvGrpSpPr>
        <p:grpSpPr>
          <a:xfrm>
            <a:off x="6195950" y="1832234"/>
            <a:ext cx="316434" cy="358099"/>
            <a:chOff x="-56766175" y="3590375"/>
            <a:chExt cx="281200" cy="318225"/>
          </a:xfrm>
        </p:grpSpPr>
        <p:sp>
          <p:nvSpPr>
            <p:cNvPr id="6216" name="Google Shape;6216;p65"/>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65"/>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65"/>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65"/>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0" name="Google Shape;6220;p65"/>
          <p:cNvGrpSpPr/>
          <p:nvPr/>
        </p:nvGrpSpPr>
        <p:grpSpPr>
          <a:xfrm>
            <a:off x="6232906" y="2273605"/>
            <a:ext cx="272126" cy="358099"/>
            <a:chOff x="-56747275" y="3982600"/>
            <a:chExt cx="241825" cy="318225"/>
          </a:xfrm>
        </p:grpSpPr>
        <p:sp>
          <p:nvSpPr>
            <p:cNvPr id="6221" name="Google Shape;6221;p65"/>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65"/>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65"/>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65"/>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65"/>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65"/>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65"/>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8" name="Google Shape;6228;p65"/>
          <p:cNvGrpSpPr/>
          <p:nvPr/>
        </p:nvGrpSpPr>
        <p:grpSpPr>
          <a:xfrm>
            <a:off x="4840657" y="3215842"/>
            <a:ext cx="358999" cy="342991"/>
            <a:chOff x="-54812875" y="3596675"/>
            <a:chExt cx="319025" cy="304800"/>
          </a:xfrm>
        </p:grpSpPr>
        <p:sp>
          <p:nvSpPr>
            <p:cNvPr id="6229" name="Google Shape;6229;p65"/>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65"/>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65"/>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65"/>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65"/>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65"/>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65"/>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6" name="Google Shape;6236;p65"/>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65"/>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8" name="Google Shape;6238;p65"/>
          <p:cNvGrpSpPr/>
          <p:nvPr/>
        </p:nvGrpSpPr>
        <p:grpSpPr>
          <a:xfrm>
            <a:off x="4862826" y="3672326"/>
            <a:ext cx="314662" cy="358099"/>
            <a:chOff x="-54793175" y="3982600"/>
            <a:chExt cx="279625" cy="318225"/>
          </a:xfrm>
        </p:grpSpPr>
        <p:sp>
          <p:nvSpPr>
            <p:cNvPr id="6239" name="Google Shape;6239;p65"/>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65"/>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65"/>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65"/>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65"/>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65"/>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65"/>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6" name="Google Shape;6246;p65"/>
          <p:cNvGrpSpPr/>
          <p:nvPr/>
        </p:nvGrpSpPr>
        <p:grpSpPr>
          <a:xfrm>
            <a:off x="7074284" y="2731562"/>
            <a:ext cx="314662" cy="358099"/>
            <a:chOff x="-52832000" y="3192625"/>
            <a:chExt cx="279625" cy="318225"/>
          </a:xfrm>
        </p:grpSpPr>
        <p:sp>
          <p:nvSpPr>
            <p:cNvPr id="6247" name="Google Shape;6247;p65"/>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65"/>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65"/>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65"/>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65"/>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65"/>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65"/>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65"/>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5" name="Google Shape;6255;p65"/>
          <p:cNvGrpSpPr/>
          <p:nvPr/>
        </p:nvGrpSpPr>
        <p:grpSpPr>
          <a:xfrm>
            <a:off x="5760817" y="2272929"/>
            <a:ext cx="323524" cy="358774"/>
            <a:chOff x="-57162350" y="3982000"/>
            <a:chExt cx="287500" cy="318825"/>
          </a:xfrm>
        </p:grpSpPr>
        <p:sp>
          <p:nvSpPr>
            <p:cNvPr id="6256" name="Google Shape;6256;p65"/>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65"/>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65"/>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65"/>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65"/>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65"/>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65"/>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65"/>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4" name="Google Shape;6264;p65"/>
          <p:cNvGrpSpPr/>
          <p:nvPr/>
        </p:nvGrpSpPr>
        <p:grpSpPr>
          <a:xfrm>
            <a:off x="7052130" y="3203436"/>
            <a:ext cx="358971" cy="357198"/>
            <a:chOff x="-52851675" y="3585650"/>
            <a:chExt cx="319000" cy="317425"/>
          </a:xfrm>
        </p:grpSpPr>
        <p:sp>
          <p:nvSpPr>
            <p:cNvPr id="6265" name="Google Shape;6265;p65"/>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65"/>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65"/>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65"/>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65"/>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65"/>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1" name="Google Shape;6271;p65"/>
          <p:cNvGrpSpPr/>
          <p:nvPr/>
        </p:nvGrpSpPr>
        <p:grpSpPr>
          <a:xfrm>
            <a:off x="7074284" y="3665236"/>
            <a:ext cx="314662" cy="358999"/>
            <a:chOff x="-52832000" y="3976300"/>
            <a:chExt cx="279625" cy="319025"/>
          </a:xfrm>
        </p:grpSpPr>
        <p:sp>
          <p:nvSpPr>
            <p:cNvPr id="6272" name="Google Shape;6272;p65"/>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65"/>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65"/>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65"/>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65"/>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7" name="Google Shape;6277;p65"/>
          <p:cNvGrpSpPr/>
          <p:nvPr/>
        </p:nvGrpSpPr>
        <p:grpSpPr>
          <a:xfrm>
            <a:off x="6191490" y="4119884"/>
            <a:ext cx="316434" cy="358099"/>
            <a:chOff x="-51633225" y="3198925"/>
            <a:chExt cx="281200" cy="318225"/>
          </a:xfrm>
        </p:grpSpPr>
        <p:sp>
          <p:nvSpPr>
            <p:cNvPr id="6278" name="Google Shape;6278;p65"/>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65"/>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65"/>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65"/>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65"/>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65"/>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65"/>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5" name="Google Shape;6285;p65"/>
          <p:cNvGrpSpPr/>
          <p:nvPr/>
        </p:nvGrpSpPr>
        <p:grpSpPr>
          <a:xfrm>
            <a:off x="6610314" y="1377806"/>
            <a:ext cx="365188" cy="357226"/>
            <a:chOff x="-56396775" y="3199700"/>
            <a:chExt cx="324525" cy="317450"/>
          </a:xfrm>
        </p:grpSpPr>
        <p:sp>
          <p:nvSpPr>
            <p:cNvPr id="6286" name="Google Shape;6286;p65"/>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65"/>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65"/>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65"/>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65"/>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65"/>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2" name="Google Shape;6292;p65"/>
          <p:cNvGrpSpPr/>
          <p:nvPr/>
        </p:nvGrpSpPr>
        <p:grpSpPr>
          <a:xfrm>
            <a:off x="6613408" y="1843740"/>
            <a:ext cx="358999" cy="335958"/>
            <a:chOff x="-56394425" y="3600600"/>
            <a:chExt cx="319025" cy="298550"/>
          </a:xfrm>
        </p:grpSpPr>
        <p:sp>
          <p:nvSpPr>
            <p:cNvPr id="6293" name="Google Shape;6293;p65"/>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65"/>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65"/>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6" name="Google Shape;6296;p65"/>
          <p:cNvGrpSpPr/>
          <p:nvPr/>
        </p:nvGrpSpPr>
        <p:grpSpPr>
          <a:xfrm>
            <a:off x="6644175" y="2274505"/>
            <a:ext cx="327068" cy="357198"/>
            <a:chOff x="-56379450" y="3983400"/>
            <a:chExt cx="290650" cy="317425"/>
          </a:xfrm>
        </p:grpSpPr>
        <p:sp>
          <p:nvSpPr>
            <p:cNvPr id="6297" name="Google Shape;6297;p65"/>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65"/>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65"/>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65"/>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65"/>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65"/>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65"/>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65"/>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5" name="Google Shape;6305;p65"/>
          <p:cNvGrpSpPr/>
          <p:nvPr/>
        </p:nvGrpSpPr>
        <p:grpSpPr>
          <a:xfrm>
            <a:off x="5307879" y="2738651"/>
            <a:ext cx="316434" cy="358971"/>
            <a:chOff x="-54401725" y="3198925"/>
            <a:chExt cx="281200" cy="319000"/>
          </a:xfrm>
        </p:grpSpPr>
        <p:sp>
          <p:nvSpPr>
            <p:cNvPr id="6306" name="Google Shape;6306;p65"/>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65"/>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65"/>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65"/>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65"/>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65"/>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65"/>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65"/>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65"/>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65"/>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65"/>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7" name="Google Shape;6317;p65"/>
          <p:cNvGrpSpPr/>
          <p:nvPr/>
        </p:nvGrpSpPr>
        <p:grpSpPr>
          <a:xfrm>
            <a:off x="5308766" y="3208753"/>
            <a:ext cx="314662" cy="358099"/>
            <a:chOff x="-54401725" y="3590375"/>
            <a:chExt cx="279625" cy="318225"/>
          </a:xfrm>
        </p:grpSpPr>
        <p:sp>
          <p:nvSpPr>
            <p:cNvPr id="6318" name="Google Shape;6318;p65"/>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65"/>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65"/>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65"/>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65"/>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65"/>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4" name="Google Shape;6324;p65"/>
          <p:cNvGrpSpPr/>
          <p:nvPr/>
        </p:nvGrpSpPr>
        <p:grpSpPr>
          <a:xfrm>
            <a:off x="5306557" y="3672326"/>
            <a:ext cx="319079" cy="358099"/>
            <a:chOff x="-54403300" y="3982600"/>
            <a:chExt cx="283550" cy="318225"/>
          </a:xfrm>
        </p:grpSpPr>
        <p:sp>
          <p:nvSpPr>
            <p:cNvPr id="6325" name="Google Shape;6325;p65"/>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65"/>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65"/>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65"/>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65"/>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0" name="Google Shape;6330;p65"/>
          <p:cNvGrpSpPr/>
          <p:nvPr/>
        </p:nvGrpSpPr>
        <p:grpSpPr>
          <a:xfrm>
            <a:off x="7493951" y="2733559"/>
            <a:ext cx="356298" cy="356973"/>
            <a:chOff x="-52458650" y="3194400"/>
            <a:chExt cx="316625" cy="317225"/>
          </a:xfrm>
        </p:grpSpPr>
        <p:sp>
          <p:nvSpPr>
            <p:cNvPr id="6331" name="Google Shape;6331;p65"/>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65"/>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65"/>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65"/>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65"/>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65"/>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65"/>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65"/>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9" name="Google Shape;6339;p65"/>
          <p:cNvGrpSpPr/>
          <p:nvPr/>
        </p:nvGrpSpPr>
        <p:grpSpPr>
          <a:xfrm>
            <a:off x="4862826" y="2738651"/>
            <a:ext cx="314662" cy="358971"/>
            <a:chOff x="-54793175" y="3198925"/>
            <a:chExt cx="279625" cy="319000"/>
          </a:xfrm>
        </p:grpSpPr>
        <p:sp>
          <p:nvSpPr>
            <p:cNvPr id="6340" name="Google Shape;6340;p65"/>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65"/>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65"/>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65"/>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65"/>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65"/>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65"/>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7" name="Google Shape;6347;p65"/>
          <p:cNvGrpSpPr/>
          <p:nvPr/>
        </p:nvGrpSpPr>
        <p:grpSpPr>
          <a:xfrm>
            <a:off x="7503249" y="3202536"/>
            <a:ext cx="337703" cy="357845"/>
            <a:chOff x="-52450000" y="3584850"/>
            <a:chExt cx="300100" cy="318000"/>
          </a:xfrm>
        </p:grpSpPr>
        <p:sp>
          <p:nvSpPr>
            <p:cNvPr id="6348" name="Google Shape;6348;p65"/>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65"/>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65"/>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65"/>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65"/>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65"/>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65"/>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5" name="Google Shape;6355;p65"/>
          <p:cNvGrpSpPr/>
          <p:nvPr/>
        </p:nvGrpSpPr>
        <p:grpSpPr>
          <a:xfrm>
            <a:off x="7514769" y="3667009"/>
            <a:ext cx="314662" cy="357226"/>
            <a:chOff x="-52440550" y="3977875"/>
            <a:chExt cx="279625" cy="317450"/>
          </a:xfrm>
        </p:grpSpPr>
        <p:sp>
          <p:nvSpPr>
            <p:cNvPr id="6356" name="Google Shape;6356;p65"/>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65"/>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65"/>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65"/>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65"/>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65"/>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65"/>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65"/>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4" name="Google Shape;6364;p65"/>
          <p:cNvGrpSpPr/>
          <p:nvPr/>
        </p:nvGrpSpPr>
        <p:grpSpPr>
          <a:xfrm>
            <a:off x="6626703" y="4123215"/>
            <a:ext cx="314662" cy="358999"/>
            <a:chOff x="-51623775" y="3584850"/>
            <a:chExt cx="279625" cy="319025"/>
          </a:xfrm>
        </p:grpSpPr>
        <p:sp>
          <p:nvSpPr>
            <p:cNvPr id="6365" name="Google Shape;6365;p65"/>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65"/>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65"/>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65"/>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65"/>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65"/>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65"/>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65"/>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65"/>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4" name="Google Shape;6374;p65"/>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6375" name="Google Shape;6375;p65"/>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379" name="Shape 6379"/>
        <p:cNvGrpSpPr/>
        <p:nvPr/>
      </p:nvGrpSpPr>
      <p:grpSpPr>
        <a:xfrm>
          <a:off x="0" y="0"/>
          <a:ext cx="0" cy="0"/>
          <a:chOff x="0" y="0"/>
          <a:chExt cx="0" cy="0"/>
        </a:xfrm>
      </p:grpSpPr>
      <p:grpSp>
        <p:nvGrpSpPr>
          <p:cNvPr id="6380" name="Google Shape;6380;p66"/>
          <p:cNvGrpSpPr/>
          <p:nvPr/>
        </p:nvGrpSpPr>
        <p:grpSpPr>
          <a:xfrm>
            <a:off x="866775" y="1386849"/>
            <a:ext cx="276003" cy="357300"/>
            <a:chOff x="-50469125" y="3183175"/>
            <a:chExt cx="233150" cy="301825"/>
          </a:xfrm>
        </p:grpSpPr>
        <p:sp>
          <p:nvSpPr>
            <p:cNvPr id="6381" name="Google Shape;6381;p66"/>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66"/>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66"/>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4" name="Google Shape;6384;p66"/>
          <p:cNvGrpSpPr/>
          <p:nvPr/>
        </p:nvGrpSpPr>
        <p:grpSpPr>
          <a:xfrm>
            <a:off x="826674" y="1822251"/>
            <a:ext cx="356205" cy="355288"/>
            <a:chOff x="-50504575" y="3550975"/>
            <a:chExt cx="300900" cy="300125"/>
          </a:xfrm>
        </p:grpSpPr>
        <p:sp>
          <p:nvSpPr>
            <p:cNvPr id="6385" name="Google Shape;6385;p66"/>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66"/>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66"/>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66"/>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9" name="Google Shape;6389;p66"/>
          <p:cNvGrpSpPr/>
          <p:nvPr/>
        </p:nvGrpSpPr>
        <p:grpSpPr>
          <a:xfrm>
            <a:off x="826674" y="2260493"/>
            <a:ext cx="356205" cy="354341"/>
            <a:chOff x="-50503000" y="3921175"/>
            <a:chExt cx="300900" cy="299325"/>
          </a:xfrm>
        </p:grpSpPr>
        <p:sp>
          <p:nvSpPr>
            <p:cNvPr id="6390" name="Google Shape;6390;p66"/>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66"/>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66"/>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66"/>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66"/>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5" name="Google Shape;6395;p66"/>
          <p:cNvGrpSpPr/>
          <p:nvPr/>
        </p:nvGrpSpPr>
        <p:grpSpPr>
          <a:xfrm>
            <a:off x="3030727" y="1406411"/>
            <a:ext cx="355258" cy="356205"/>
            <a:chOff x="-48630025" y="3199700"/>
            <a:chExt cx="300100" cy="300900"/>
          </a:xfrm>
        </p:grpSpPr>
        <p:sp>
          <p:nvSpPr>
            <p:cNvPr id="6396" name="Google Shape;6396;p66"/>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66"/>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66"/>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9" name="Google Shape;6399;p66"/>
          <p:cNvGrpSpPr/>
          <p:nvPr/>
        </p:nvGrpSpPr>
        <p:grpSpPr>
          <a:xfrm>
            <a:off x="3030727" y="1843707"/>
            <a:ext cx="355258" cy="355258"/>
            <a:chOff x="-48630025" y="3569100"/>
            <a:chExt cx="300100" cy="300100"/>
          </a:xfrm>
        </p:grpSpPr>
        <p:sp>
          <p:nvSpPr>
            <p:cNvPr id="6400" name="Google Shape;6400;p66"/>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66"/>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66"/>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66"/>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66"/>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66"/>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66"/>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66"/>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66"/>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66"/>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0" name="Google Shape;6410;p66"/>
          <p:cNvGrpSpPr/>
          <p:nvPr/>
        </p:nvGrpSpPr>
        <p:grpSpPr>
          <a:xfrm>
            <a:off x="3031201" y="2281003"/>
            <a:ext cx="354311" cy="353394"/>
            <a:chOff x="-48629225" y="3938500"/>
            <a:chExt cx="299300" cy="298525"/>
          </a:xfrm>
        </p:grpSpPr>
        <p:sp>
          <p:nvSpPr>
            <p:cNvPr id="6411" name="Google Shape;6411;p66"/>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66"/>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66"/>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66"/>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5" name="Google Shape;6415;p66"/>
          <p:cNvGrpSpPr/>
          <p:nvPr/>
        </p:nvGrpSpPr>
        <p:grpSpPr>
          <a:xfrm>
            <a:off x="1766604" y="2752344"/>
            <a:ext cx="311458" cy="354341"/>
            <a:chOff x="-46762575" y="3200500"/>
            <a:chExt cx="263100" cy="299325"/>
          </a:xfrm>
        </p:grpSpPr>
        <p:sp>
          <p:nvSpPr>
            <p:cNvPr id="6416" name="Google Shape;6416;p66"/>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66"/>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66"/>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66"/>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66"/>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1" name="Google Shape;6421;p66"/>
          <p:cNvGrpSpPr/>
          <p:nvPr/>
        </p:nvGrpSpPr>
        <p:grpSpPr>
          <a:xfrm>
            <a:off x="1744689" y="3211066"/>
            <a:ext cx="355288" cy="312375"/>
            <a:chOff x="-46779900" y="3588000"/>
            <a:chExt cx="300125" cy="263875"/>
          </a:xfrm>
        </p:grpSpPr>
        <p:sp>
          <p:nvSpPr>
            <p:cNvPr id="6422" name="Google Shape;6422;p66"/>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66"/>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66"/>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66"/>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6" name="Google Shape;6426;p66"/>
          <p:cNvGrpSpPr/>
          <p:nvPr/>
        </p:nvGrpSpPr>
        <p:grpSpPr>
          <a:xfrm>
            <a:off x="1745162" y="3625988"/>
            <a:ext cx="354341" cy="353394"/>
            <a:chOff x="-46779100" y="3938500"/>
            <a:chExt cx="299325" cy="298525"/>
          </a:xfrm>
        </p:grpSpPr>
        <p:sp>
          <p:nvSpPr>
            <p:cNvPr id="6427" name="Google Shape;6427;p66"/>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66"/>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9" name="Google Shape;6429;p66"/>
          <p:cNvGrpSpPr/>
          <p:nvPr/>
        </p:nvGrpSpPr>
        <p:grpSpPr>
          <a:xfrm>
            <a:off x="3952900" y="2758855"/>
            <a:ext cx="355258" cy="355288"/>
            <a:chOff x="-44924250" y="3206000"/>
            <a:chExt cx="300100" cy="300125"/>
          </a:xfrm>
        </p:grpSpPr>
        <p:sp>
          <p:nvSpPr>
            <p:cNvPr id="6430" name="Google Shape;6430;p66"/>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66"/>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66"/>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66"/>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66"/>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5" name="Google Shape;6435;p66"/>
          <p:cNvGrpSpPr/>
          <p:nvPr/>
        </p:nvGrpSpPr>
        <p:grpSpPr>
          <a:xfrm>
            <a:off x="1267386" y="1386849"/>
            <a:ext cx="355258" cy="355258"/>
            <a:chOff x="-50134375" y="3183175"/>
            <a:chExt cx="300100" cy="300100"/>
          </a:xfrm>
        </p:grpSpPr>
        <p:sp>
          <p:nvSpPr>
            <p:cNvPr id="6436" name="Google Shape;6436;p66"/>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66"/>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66"/>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66"/>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66"/>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66"/>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66"/>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66"/>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66"/>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66"/>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6" name="Google Shape;6446;p66"/>
          <p:cNvGrpSpPr/>
          <p:nvPr/>
        </p:nvGrpSpPr>
        <p:grpSpPr>
          <a:xfrm>
            <a:off x="1267386" y="1822251"/>
            <a:ext cx="355258" cy="355288"/>
            <a:chOff x="-50134375" y="3550975"/>
            <a:chExt cx="300100" cy="300125"/>
          </a:xfrm>
        </p:grpSpPr>
        <p:sp>
          <p:nvSpPr>
            <p:cNvPr id="6447" name="Google Shape;6447;p66"/>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66"/>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9" name="Google Shape;6449;p66"/>
          <p:cNvGrpSpPr/>
          <p:nvPr/>
        </p:nvGrpSpPr>
        <p:grpSpPr>
          <a:xfrm>
            <a:off x="1267386" y="2259783"/>
            <a:ext cx="355258" cy="355051"/>
            <a:chOff x="-50134375" y="3920575"/>
            <a:chExt cx="300100" cy="299925"/>
          </a:xfrm>
        </p:grpSpPr>
        <p:sp>
          <p:nvSpPr>
            <p:cNvPr id="6450" name="Google Shape;6450;p66"/>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66"/>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66"/>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3" name="Google Shape;6453;p66"/>
          <p:cNvGrpSpPr/>
          <p:nvPr/>
        </p:nvGrpSpPr>
        <p:grpSpPr>
          <a:xfrm>
            <a:off x="3478110" y="1407358"/>
            <a:ext cx="357123" cy="355258"/>
            <a:chOff x="-48262200" y="3200500"/>
            <a:chExt cx="301675" cy="300100"/>
          </a:xfrm>
        </p:grpSpPr>
        <p:sp>
          <p:nvSpPr>
            <p:cNvPr id="6454" name="Google Shape;6454;p66"/>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66"/>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66"/>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66"/>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66"/>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66"/>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66"/>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66"/>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66"/>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3" name="Google Shape;6463;p66"/>
          <p:cNvGrpSpPr/>
          <p:nvPr/>
        </p:nvGrpSpPr>
        <p:grpSpPr>
          <a:xfrm>
            <a:off x="3507483" y="1844447"/>
            <a:ext cx="298377" cy="354519"/>
            <a:chOff x="-48233050" y="3569725"/>
            <a:chExt cx="252050" cy="299475"/>
          </a:xfrm>
        </p:grpSpPr>
        <p:sp>
          <p:nvSpPr>
            <p:cNvPr id="6464" name="Google Shape;6464;p66"/>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66"/>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66"/>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7" name="Google Shape;6467;p66"/>
          <p:cNvGrpSpPr/>
          <p:nvPr/>
        </p:nvGrpSpPr>
        <p:grpSpPr>
          <a:xfrm>
            <a:off x="3531248" y="2278191"/>
            <a:ext cx="250847" cy="358070"/>
            <a:chOff x="-48216525" y="3936125"/>
            <a:chExt cx="211900" cy="302475"/>
          </a:xfrm>
        </p:grpSpPr>
        <p:sp>
          <p:nvSpPr>
            <p:cNvPr id="6468" name="Google Shape;6468;p66"/>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66"/>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66"/>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66"/>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2" name="Google Shape;6472;p66"/>
          <p:cNvGrpSpPr/>
          <p:nvPr/>
        </p:nvGrpSpPr>
        <p:grpSpPr>
          <a:xfrm>
            <a:off x="2186966" y="2753261"/>
            <a:ext cx="355258" cy="355288"/>
            <a:chOff x="-46410500" y="3201275"/>
            <a:chExt cx="300100" cy="300125"/>
          </a:xfrm>
        </p:grpSpPr>
        <p:sp>
          <p:nvSpPr>
            <p:cNvPr id="6473" name="Google Shape;6473;p66"/>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66"/>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66"/>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66"/>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66"/>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8" name="Google Shape;6478;p66"/>
          <p:cNvGrpSpPr/>
          <p:nvPr/>
        </p:nvGrpSpPr>
        <p:grpSpPr>
          <a:xfrm>
            <a:off x="2186966" y="3188692"/>
            <a:ext cx="355258" cy="356205"/>
            <a:chOff x="-46409700" y="3569100"/>
            <a:chExt cx="300100" cy="300900"/>
          </a:xfrm>
        </p:grpSpPr>
        <p:sp>
          <p:nvSpPr>
            <p:cNvPr id="6479" name="Google Shape;6479;p66"/>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66"/>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66"/>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66"/>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66"/>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4" name="Google Shape;6484;p66"/>
          <p:cNvGrpSpPr/>
          <p:nvPr/>
        </p:nvGrpSpPr>
        <p:grpSpPr>
          <a:xfrm>
            <a:off x="2174847" y="3624124"/>
            <a:ext cx="379497" cy="358070"/>
            <a:chOff x="-46422300" y="3936925"/>
            <a:chExt cx="320575" cy="302475"/>
          </a:xfrm>
        </p:grpSpPr>
        <p:sp>
          <p:nvSpPr>
            <p:cNvPr id="6485" name="Google Shape;6485;p66"/>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66"/>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7" name="Google Shape;6487;p66"/>
          <p:cNvGrpSpPr/>
          <p:nvPr/>
        </p:nvGrpSpPr>
        <p:grpSpPr>
          <a:xfrm>
            <a:off x="3952426" y="3178452"/>
            <a:ext cx="356205" cy="355258"/>
            <a:chOff x="-44914800" y="3560450"/>
            <a:chExt cx="300900" cy="300100"/>
          </a:xfrm>
        </p:grpSpPr>
        <p:sp>
          <p:nvSpPr>
            <p:cNvPr id="6488" name="Google Shape;6488;p66"/>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66"/>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66"/>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66"/>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66"/>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3" name="Google Shape;6493;p66"/>
          <p:cNvGrpSpPr/>
          <p:nvPr/>
        </p:nvGrpSpPr>
        <p:grpSpPr>
          <a:xfrm>
            <a:off x="1707478" y="1387086"/>
            <a:ext cx="354311" cy="354104"/>
            <a:chOff x="-49764975" y="3183375"/>
            <a:chExt cx="299300" cy="299125"/>
          </a:xfrm>
        </p:grpSpPr>
        <p:sp>
          <p:nvSpPr>
            <p:cNvPr id="6494" name="Google Shape;6494;p66"/>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66"/>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66"/>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66"/>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66"/>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66"/>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66"/>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66"/>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66"/>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3" name="Google Shape;6503;p66"/>
          <p:cNvGrpSpPr/>
          <p:nvPr/>
        </p:nvGrpSpPr>
        <p:grpSpPr>
          <a:xfrm>
            <a:off x="1707478" y="1822547"/>
            <a:ext cx="354311" cy="355909"/>
            <a:chOff x="-49764975" y="3551225"/>
            <a:chExt cx="299300" cy="300650"/>
          </a:xfrm>
        </p:grpSpPr>
        <p:sp>
          <p:nvSpPr>
            <p:cNvPr id="6504" name="Google Shape;6504;p66"/>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66"/>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66"/>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66"/>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66"/>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66"/>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66"/>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66"/>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66"/>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66"/>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66"/>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5" name="Google Shape;6515;p66"/>
          <p:cNvGrpSpPr/>
          <p:nvPr/>
        </p:nvGrpSpPr>
        <p:grpSpPr>
          <a:xfrm>
            <a:off x="1705140" y="2259310"/>
            <a:ext cx="358987" cy="355525"/>
            <a:chOff x="-49766550" y="3920175"/>
            <a:chExt cx="303250" cy="300325"/>
          </a:xfrm>
        </p:grpSpPr>
        <p:sp>
          <p:nvSpPr>
            <p:cNvPr id="6516" name="Google Shape;6516;p66"/>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66"/>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66"/>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66"/>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0" name="Google Shape;6520;p66"/>
          <p:cNvGrpSpPr/>
          <p:nvPr/>
        </p:nvGrpSpPr>
        <p:grpSpPr>
          <a:xfrm>
            <a:off x="3920671" y="1407358"/>
            <a:ext cx="357123" cy="354341"/>
            <a:chOff x="-47892800" y="3200500"/>
            <a:chExt cx="301675" cy="299325"/>
          </a:xfrm>
        </p:grpSpPr>
        <p:sp>
          <p:nvSpPr>
            <p:cNvPr id="6521" name="Google Shape;6521;p66"/>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66"/>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66"/>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66"/>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66"/>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66"/>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7" name="Google Shape;6527;p66"/>
          <p:cNvGrpSpPr/>
          <p:nvPr/>
        </p:nvGrpSpPr>
        <p:grpSpPr>
          <a:xfrm>
            <a:off x="3984537" y="1843707"/>
            <a:ext cx="229391" cy="355258"/>
            <a:chOff x="-47839250" y="3569100"/>
            <a:chExt cx="193775" cy="300100"/>
          </a:xfrm>
        </p:grpSpPr>
        <p:sp>
          <p:nvSpPr>
            <p:cNvPr id="6528" name="Google Shape;6528;p66"/>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66"/>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66"/>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66"/>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66"/>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66"/>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4" name="Google Shape;6534;p66"/>
          <p:cNvGrpSpPr/>
          <p:nvPr/>
        </p:nvGrpSpPr>
        <p:grpSpPr>
          <a:xfrm>
            <a:off x="3921603" y="2280056"/>
            <a:ext cx="355258" cy="356205"/>
            <a:chOff x="-47892800" y="3937700"/>
            <a:chExt cx="300100" cy="300900"/>
          </a:xfrm>
        </p:grpSpPr>
        <p:sp>
          <p:nvSpPr>
            <p:cNvPr id="6535" name="Google Shape;6535;p66"/>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66"/>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66"/>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66"/>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66"/>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66"/>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66"/>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66"/>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3" name="Google Shape;6543;p66"/>
          <p:cNvGrpSpPr/>
          <p:nvPr/>
        </p:nvGrpSpPr>
        <p:grpSpPr>
          <a:xfrm>
            <a:off x="2626898" y="2773770"/>
            <a:ext cx="355258" cy="311458"/>
            <a:chOff x="-46042675" y="3218600"/>
            <a:chExt cx="300100" cy="263100"/>
          </a:xfrm>
        </p:grpSpPr>
        <p:sp>
          <p:nvSpPr>
            <p:cNvPr id="6544" name="Google Shape;6544;p66"/>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66"/>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66"/>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66"/>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66"/>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66"/>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0" name="Google Shape;6550;p66"/>
          <p:cNvGrpSpPr/>
          <p:nvPr/>
        </p:nvGrpSpPr>
        <p:grpSpPr>
          <a:xfrm>
            <a:off x="2626898" y="3188219"/>
            <a:ext cx="355258" cy="323118"/>
            <a:chOff x="-46042675" y="3568700"/>
            <a:chExt cx="300100" cy="272950"/>
          </a:xfrm>
        </p:grpSpPr>
        <p:sp>
          <p:nvSpPr>
            <p:cNvPr id="6551" name="Google Shape;6551;p66"/>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66"/>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66"/>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66"/>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5" name="Google Shape;6555;p66"/>
          <p:cNvGrpSpPr/>
          <p:nvPr/>
        </p:nvGrpSpPr>
        <p:grpSpPr>
          <a:xfrm>
            <a:off x="2668849" y="3625189"/>
            <a:ext cx="271357" cy="356057"/>
            <a:chOff x="-46007225" y="3937825"/>
            <a:chExt cx="229225" cy="300775"/>
          </a:xfrm>
        </p:grpSpPr>
        <p:sp>
          <p:nvSpPr>
            <p:cNvPr id="6556" name="Google Shape;6556;p66"/>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66"/>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66"/>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66"/>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66"/>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66"/>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66"/>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66"/>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66"/>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66"/>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6" name="Google Shape;6566;p66"/>
          <p:cNvGrpSpPr/>
          <p:nvPr/>
        </p:nvGrpSpPr>
        <p:grpSpPr>
          <a:xfrm>
            <a:off x="3974341" y="3615275"/>
            <a:ext cx="312375" cy="357596"/>
            <a:chOff x="-44895900" y="3929450"/>
            <a:chExt cx="263875" cy="302075"/>
          </a:xfrm>
        </p:grpSpPr>
        <p:sp>
          <p:nvSpPr>
            <p:cNvPr id="6567" name="Google Shape;6567;p66"/>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66"/>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66"/>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66"/>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66"/>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66"/>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3" name="Google Shape;6573;p66"/>
          <p:cNvGrpSpPr/>
          <p:nvPr/>
        </p:nvGrpSpPr>
        <p:grpSpPr>
          <a:xfrm>
            <a:off x="2148160" y="1398036"/>
            <a:ext cx="356205" cy="332885"/>
            <a:chOff x="-49397175" y="3192625"/>
            <a:chExt cx="300900" cy="281200"/>
          </a:xfrm>
        </p:grpSpPr>
        <p:sp>
          <p:nvSpPr>
            <p:cNvPr id="6574" name="Google Shape;6574;p66"/>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66"/>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66"/>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66"/>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66"/>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66"/>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66"/>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1" name="Google Shape;6581;p66"/>
          <p:cNvGrpSpPr/>
          <p:nvPr/>
        </p:nvGrpSpPr>
        <p:grpSpPr>
          <a:xfrm>
            <a:off x="2174263" y="1822251"/>
            <a:ext cx="304000" cy="356205"/>
            <a:chOff x="-49375900" y="3550975"/>
            <a:chExt cx="256800" cy="300900"/>
          </a:xfrm>
        </p:grpSpPr>
        <p:sp>
          <p:nvSpPr>
            <p:cNvPr id="6582" name="Google Shape;6582;p66"/>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66"/>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66"/>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66"/>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66"/>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66"/>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66"/>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66"/>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66"/>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66"/>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66"/>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3" name="Google Shape;6593;p66"/>
          <p:cNvGrpSpPr/>
          <p:nvPr/>
        </p:nvGrpSpPr>
        <p:grpSpPr>
          <a:xfrm>
            <a:off x="2169616" y="2259546"/>
            <a:ext cx="313293" cy="356205"/>
            <a:chOff x="-49378250" y="3920375"/>
            <a:chExt cx="264650" cy="300900"/>
          </a:xfrm>
        </p:grpSpPr>
        <p:sp>
          <p:nvSpPr>
            <p:cNvPr id="6594" name="Google Shape;6594;p66"/>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66"/>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66"/>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66"/>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66"/>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66"/>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66"/>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1" name="Google Shape;6601;p66"/>
          <p:cNvGrpSpPr/>
          <p:nvPr/>
        </p:nvGrpSpPr>
        <p:grpSpPr>
          <a:xfrm>
            <a:off x="888604" y="2752344"/>
            <a:ext cx="312375" cy="357123"/>
            <a:chOff x="-47505300" y="3200500"/>
            <a:chExt cx="263875" cy="301675"/>
          </a:xfrm>
        </p:grpSpPr>
        <p:sp>
          <p:nvSpPr>
            <p:cNvPr id="6602" name="Google Shape;6602;p66"/>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66"/>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66"/>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66"/>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66"/>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66"/>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66"/>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66"/>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66"/>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66"/>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66"/>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66"/>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66"/>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5" name="Google Shape;6615;p66"/>
          <p:cNvGrpSpPr/>
          <p:nvPr/>
        </p:nvGrpSpPr>
        <p:grpSpPr>
          <a:xfrm>
            <a:off x="866704" y="3188692"/>
            <a:ext cx="356176" cy="355051"/>
            <a:chOff x="-47524975" y="3569100"/>
            <a:chExt cx="300875" cy="299925"/>
          </a:xfrm>
        </p:grpSpPr>
        <p:sp>
          <p:nvSpPr>
            <p:cNvPr id="6616" name="Google Shape;6616;p66"/>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66"/>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66"/>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66"/>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66"/>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1" name="Google Shape;6621;p66"/>
          <p:cNvGrpSpPr/>
          <p:nvPr/>
        </p:nvGrpSpPr>
        <p:grpSpPr>
          <a:xfrm>
            <a:off x="867162" y="3667954"/>
            <a:ext cx="355258" cy="270410"/>
            <a:chOff x="-47523400" y="3973950"/>
            <a:chExt cx="300100" cy="228425"/>
          </a:xfrm>
        </p:grpSpPr>
        <p:sp>
          <p:nvSpPr>
            <p:cNvPr id="6622" name="Google Shape;6622;p66"/>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66"/>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66"/>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66"/>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66"/>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7" name="Google Shape;6627;p66"/>
          <p:cNvGrpSpPr/>
          <p:nvPr/>
        </p:nvGrpSpPr>
        <p:grpSpPr>
          <a:xfrm>
            <a:off x="3072283" y="2750953"/>
            <a:ext cx="354341" cy="357596"/>
            <a:chOff x="-45673275" y="3199325"/>
            <a:chExt cx="299325" cy="302075"/>
          </a:xfrm>
        </p:grpSpPr>
        <p:sp>
          <p:nvSpPr>
            <p:cNvPr id="6628" name="Google Shape;6628;p66"/>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66"/>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66"/>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1" name="Google Shape;6631;p66"/>
          <p:cNvGrpSpPr/>
          <p:nvPr/>
        </p:nvGrpSpPr>
        <p:grpSpPr>
          <a:xfrm>
            <a:off x="3071351" y="3209202"/>
            <a:ext cx="356205" cy="314240"/>
            <a:chOff x="-45674075" y="3586425"/>
            <a:chExt cx="300900" cy="265450"/>
          </a:xfrm>
        </p:grpSpPr>
        <p:sp>
          <p:nvSpPr>
            <p:cNvPr id="6632" name="Google Shape;6632;p66"/>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66"/>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4" name="Google Shape;6634;p66"/>
          <p:cNvGrpSpPr/>
          <p:nvPr/>
        </p:nvGrpSpPr>
        <p:grpSpPr>
          <a:xfrm>
            <a:off x="3072283" y="3625041"/>
            <a:ext cx="354341" cy="356205"/>
            <a:chOff x="-45673275" y="3937700"/>
            <a:chExt cx="299325" cy="300900"/>
          </a:xfrm>
        </p:grpSpPr>
        <p:sp>
          <p:nvSpPr>
            <p:cNvPr id="6635" name="Google Shape;6635;p66"/>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66"/>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66"/>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66"/>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66"/>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66"/>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1" name="Google Shape;6641;p66"/>
          <p:cNvGrpSpPr/>
          <p:nvPr/>
        </p:nvGrpSpPr>
        <p:grpSpPr>
          <a:xfrm>
            <a:off x="2186449" y="4117825"/>
            <a:ext cx="356205" cy="356205"/>
            <a:chOff x="-44512325" y="3176075"/>
            <a:chExt cx="300900" cy="300900"/>
          </a:xfrm>
        </p:grpSpPr>
        <p:sp>
          <p:nvSpPr>
            <p:cNvPr id="6642" name="Google Shape;6642;p66"/>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66"/>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66"/>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5" name="Google Shape;6645;p66"/>
          <p:cNvGrpSpPr/>
          <p:nvPr/>
        </p:nvGrpSpPr>
        <p:grpSpPr>
          <a:xfrm>
            <a:off x="2589789" y="1386849"/>
            <a:ext cx="354341" cy="354341"/>
            <a:chOff x="-49027775" y="3183175"/>
            <a:chExt cx="299325" cy="299325"/>
          </a:xfrm>
        </p:grpSpPr>
        <p:sp>
          <p:nvSpPr>
            <p:cNvPr id="6646" name="Google Shape;6646;p66"/>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66"/>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66"/>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66"/>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0" name="Google Shape;6650;p66"/>
          <p:cNvGrpSpPr/>
          <p:nvPr/>
        </p:nvGrpSpPr>
        <p:grpSpPr>
          <a:xfrm>
            <a:off x="2589330" y="1822251"/>
            <a:ext cx="355258" cy="357152"/>
            <a:chOff x="-49027775" y="3550975"/>
            <a:chExt cx="300100" cy="301700"/>
          </a:xfrm>
        </p:grpSpPr>
        <p:sp>
          <p:nvSpPr>
            <p:cNvPr id="6651" name="Google Shape;6651;p66"/>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66"/>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66"/>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66"/>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66"/>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66"/>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66"/>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66"/>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66"/>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66"/>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1" name="Google Shape;6661;p66"/>
          <p:cNvGrpSpPr/>
          <p:nvPr/>
        </p:nvGrpSpPr>
        <p:grpSpPr>
          <a:xfrm>
            <a:off x="2587406" y="2259310"/>
            <a:ext cx="359106" cy="355525"/>
            <a:chOff x="-49031025" y="3920175"/>
            <a:chExt cx="303350" cy="300325"/>
          </a:xfrm>
        </p:grpSpPr>
        <p:sp>
          <p:nvSpPr>
            <p:cNvPr id="6662" name="Google Shape;6662;p66"/>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66"/>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66"/>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66"/>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66"/>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66"/>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8" name="Google Shape;6668;p66"/>
          <p:cNvGrpSpPr/>
          <p:nvPr/>
        </p:nvGrpSpPr>
        <p:grpSpPr>
          <a:xfrm>
            <a:off x="1303511" y="2752344"/>
            <a:ext cx="356176" cy="354341"/>
            <a:chOff x="-47155575" y="3200500"/>
            <a:chExt cx="300875" cy="299325"/>
          </a:xfrm>
        </p:grpSpPr>
        <p:sp>
          <p:nvSpPr>
            <p:cNvPr id="6669" name="Google Shape;6669;p66"/>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66"/>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66"/>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66"/>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66"/>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66"/>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5" name="Google Shape;6675;p66"/>
          <p:cNvGrpSpPr/>
          <p:nvPr/>
        </p:nvGrpSpPr>
        <p:grpSpPr>
          <a:xfrm>
            <a:off x="1303970" y="3188692"/>
            <a:ext cx="355258" cy="355258"/>
            <a:chOff x="-47154800" y="3569100"/>
            <a:chExt cx="300100" cy="300100"/>
          </a:xfrm>
        </p:grpSpPr>
        <p:sp>
          <p:nvSpPr>
            <p:cNvPr id="6676" name="Google Shape;6676;p66"/>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66"/>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66"/>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66"/>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66"/>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66"/>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2" name="Google Shape;6682;p66"/>
          <p:cNvGrpSpPr/>
          <p:nvPr/>
        </p:nvGrpSpPr>
        <p:grpSpPr>
          <a:xfrm>
            <a:off x="1304443" y="3626905"/>
            <a:ext cx="354311" cy="353423"/>
            <a:chOff x="-47154000" y="3939275"/>
            <a:chExt cx="299300" cy="298550"/>
          </a:xfrm>
        </p:grpSpPr>
        <p:sp>
          <p:nvSpPr>
            <p:cNvPr id="6683" name="Google Shape;6683;p66"/>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66"/>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66"/>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66"/>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7" name="Google Shape;6687;p66"/>
          <p:cNvGrpSpPr/>
          <p:nvPr/>
        </p:nvGrpSpPr>
        <p:grpSpPr>
          <a:xfrm>
            <a:off x="3529733" y="2752344"/>
            <a:ext cx="312375" cy="354341"/>
            <a:chOff x="-45286550" y="3200500"/>
            <a:chExt cx="263875" cy="299325"/>
          </a:xfrm>
        </p:grpSpPr>
        <p:sp>
          <p:nvSpPr>
            <p:cNvPr id="6688" name="Google Shape;6688;p66"/>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66"/>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66"/>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1" name="Google Shape;6691;p66"/>
          <p:cNvGrpSpPr/>
          <p:nvPr/>
        </p:nvGrpSpPr>
        <p:grpSpPr>
          <a:xfrm>
            <a:off x="3529733" y="3189639"/>
            <a:ext cx="312375" cy="354311"/>
            <a:chOff x="-45286550" y="3569900"/>
            <a:chExt cx="263875" cy="299300"/>
          </a:xfrm>
        </p:grpSpPr>
        <p:sp>
          <p:nvSpPr>
            <p:cNvPr id="6692" name="Google Shape;6692;p66"/>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66"/>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66"/>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66"/>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66"/>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66"/>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8" name="Google Shape;6698;p66"/>
          <p:cNvGrpSpPr/>
          <p:nvPr/>
        </p:nvGrpSpPr>
        <p:grpSpPr>
          <a:xfrm>
            <a:off x="3540920" y="3625988"/>
            <a:ext cx="290001" cy="355258"/>
            <a:chOff x="-45277900" y="3938500"/>
            <a:chExt cx="244975" cy="300100"/>
          </a:xfrm>
        </p:grpSpPr>
        <p:sp>
          <p:nvSpPr>
            <p:cNvPr id="6699" name="Google Shape;6699;p66"/>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66"/>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66"/>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66"/>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3" name="Google Shape;6703;p66"/>
          <p:cNvGrpSpPr/>
          <p:nvPr/>
        </p:nvGrpSpPr>
        <p:grpSpPr>
          <a:xfrm>
            <a:off x="2626869" y="4095090"/>
            <a:ext cx="355258" cy="355258"/>
            <a:chOff x="-44502875" y="3576975"/>
            <a:chExt cx="300100" cy="300100"/>
          </a:xfrm>
        </p:grpSpPr>
        <p:sp>
          <p:nvSpPr>
            <p:cNvPr id="6704" name="Google Shape;6704;p66"/>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66"/>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66"/>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7" name="Google Shape;6707;p66"/>
          <p:cNvGrpSpPr/>
          <p:nvPr/>
        </p:nvGrpSpPr>
        <p:grpSpPr>
          <a:xfrm>
            <a:off x="4835456" y="1828361"/>
            <a:ext cx="356196" cy="354670"/>
            <a:chOff x="-13946200" y="3647075"/>
            <a:chExt cx="353650" cy="352100"/>
          </a:xfrm>
        </p:grpSpPr>
        <p:sp>
          <p:nvSpPr>
            <p:cNvPr id="6708" name="Google Shape;6708;p66"/>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66"/>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66"/>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66"/>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66"/>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66"/>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4" name="Google Shape;6714;p66"/>
          <p:cNvGrpSpPr/>
          <p:nvPr/>
        </p:nvGrpSpPr>
        <p:grpSpPr>
          <a:xfrm>
            <a:off x="6618849" y="1387844"/>
            <a:ext cx="357002" cy="354267"/>
            <a:chOff x="-12163025" y="3214275"/>
            <a:chExt cx="354450" cy="351700"/>
          </a:xfrm>
        </p:grpSpPr>
        <p:sp>
          <p:nvSpPr>
            <p:cNvPr id="6715" name="Google Shape;6715;p66"/>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66"/>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66"/>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8" name="Google Shape;6718;p66"/>
          <p:cNvGrpSpPr/>
          <p:nvPr/>
        </p:nvGrpSpPr>
        <p:grpSpPr>
          <a:xfrm>
            <a:off x="6619629" y="1827581"/>
            <a:ext cx="355441" cy="356232"/>
            <a:chOff x="-12160675" y="3647875"/>
            <a:chExt cx="352900" cy="353650"/>
          </a:xfrm>
        </p:grpSpPr>
        <p:sp>
          <p:nvSpPr>
            <p:cNvPr id="6719" name="Google Shape;6719;p66"/>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66"/>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66"/>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66"/>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66"/>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66"/>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66"/>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6" name="Google Shape;6726;p66"/>
          <p:cNvGrpSpPr/>
          <p:nvPr/>
        </p:nvGrpSpPr>
        <p:grpSpPr>
          <a:xfrm>
            <a:off x="6630345" y="2272036"/>
            <a:ext cx="354635" cy="356232"/>
            <a:chOff x="-12160675" y="4081850"/>
            <a:chExt cx="352100" cy="353650"/>
          </a:xfrm>
        </p:grpSpPr>
        <p:sp>
          <p:nvSpPr>
            <p:cNvPr id="6727" name="Google Shape;6727;p66"/>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66"/>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66"/>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66"/>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66"/>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66"/>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3" name="Google Shape;6733;p66"/>
          <p:cNvGrpSpPr/>
          <p:nvPr/>
        </p:nvGrpSpPr>
        <p:grpSpPr>
          <a:xfrm>
            <a:off x="4835311" y="2746480"/>
            <a:ext cx="355416" cy="355652"/>
            <a:chOff x="-10391650" y="3180600"/>
            <a:chExt cx="352875" cy="353075"/>
          </a:xfrm>
        </p:grpSpPr>
        <p:sp>
          <p:nvSpPr>
            <p:cNvPr id="6734" name="Google Shape;6734;p66"/>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66"/>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66"/>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66"/>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66"/>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66"/>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0" name="Google Shape;6740;p66"/>
          <p:cNvGrpSpPr/>
          <p:nvPr/>
        </p:nvGrpSpPr>
        <p:grpSpPr>
          <a:xfrm>
            <a:off x="4835310" y="3223278"/>
            <a:ext cx="354635" cy="353890"/>
            <a:chOff x="-10390875" y="3616350"/>
            <a:chExt cx="352100" cy="351325"/>
          </a:xfrm>
        </p:grpSpPr>
        <p:sp>
          <p:nvSpPr>
            <p:cNvPr id="6741" name="Google Shape;6741;p66"/>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66"/>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66"/>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4" name="Google Shape;6744;p66"/>
          <p:cNvGrpSpPr/>
          <p:nvPr/>
        </p:nvGrpSpPr>
        <p:grpSpPr>
          <a:xfrm>
            <a:off x="7502285" y="2747943"/>
            <a:ext cx="312585" cy="354670"/>
            <a:chOff x="-10370400" y="4049550"/>
            <a:chExt cx="310350" cy="352100"/>
          </a:xfrm>
        </p:grpSpPr>
        <p:sp>
          <p:nvSpPr>
            <p:cNvPr id="6745" name="Google Shape;6745;p66"/>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66"/>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66"/>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66"/>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66"/>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0" name="Google Shape;6750;p66"/>
          <p:cNvGrpSpPr/>
          <p:nvPr/>
        </p:nvGrpSpPr>
        <p:grpSpPr>
          <a:xfrm>
            <a:off x="6606541" y="2746884"/>
            <a:ext cx="379236" cy="354847"/>
            <a:chOff x="-8674650" y="3210975"/>
            <a:chExt cx="376525" cy="352275"/>
          </a:xfrm>
        </p:grpSpPr>
        <p:sp>
          <p:nvSpPr>
            <p:cNvPr id="6751" name="Google Shape;6751;p66"/>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66"/>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66"/>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66"/>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66"/>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66"/>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7" name="Google Shape;6757;p66"/>
          <p:cNvGrpSpPr/>
          <p:nvPr/>
        </p:nvGrpSpPr>
        <p:grpSpPr>
          <a:xfrm>
            <a:off x="5278038" y="1828361"/>
            <a:ext cx="356221" cy="354670"/>
            <a:chOff x="-13512225" y="3647075"/>
            <a:chExt cx="353675" cy="352100"/>
          </a:xfrm>
        </p:grpSpPr>
        <p:sp>
          <p:nvSpPr>
            <p:cNvPr id="6758" name="Google Shape;6758;p66"/>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66"/>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66"/>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66"/>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66"/>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66"/>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66"/>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66"/>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66"/>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66"/>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8" name="Google Shape;6768;p66"/>
          <p:cNvGrpSpPr/>
          <p:nvPr/>
        </p:nvGrpSpPr>
        <p:grpSpPr>
          <a:xfrm>
            <a:off x="5288351" y="2272427"/>
            <a:ext cx="356221" cy="355451"/>
            <a:chOff x="-13512225" y="4080275"/>
            <a:chExt cx="353675" cy="352875"/>
          </a:xfrm>
        </p:grpSpPr>
        <p:sp>
          <p:nvSpPr>
            <p:cNvPr id="6769" name="Google Shape;6769;p66"/>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66"/>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66"/>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66"/>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66"/>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66"/>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66"/>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66"/>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66"/>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66"/>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66"/>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0" name="Google Shape;6780;p66"/>
          <p:cNvGrpSpPr/>
          <p:nvPr/>
        </p:nvGrpSpPr>
        <p:grpSpPr>
          <a:xfrm>
            <a:off x="7061431" y="1419788"/>
            <a:ext cx="356196" cy="290379"/>
            <a:chOff x="-11728250" y="3245400"/>
            <a:chExt cx="353650" cy="288275"/>
          </a:xfrm>
        </p:grpSpPr>
        <p:sp>
          <p:nvSpPr>
            <p:cNvPr id="6781" name="Google Shape;6781;p66"/>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66"/>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66"/>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66"/>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66"/>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6" name="Google Shape;6786;p66"/>
          <p:cNvGrpSpPr/>
          <p:nvPr/>
        </p:nvGrpSpPr>
        <p:grpSpPr>
          <a:xfrm>
            <a:off x="7093939" y="2272427"/>
            <a:ext cx="311804" cy="355451"/>
            <a:chOff x="-11703850" y="4081850"/>
            <a:chExt cx="309575" cy="352875"/>
          </a:xfrm>
        </p:grpSpPr>
        <p:sp>
          <p:nvSpPr>
            <p:cNvPr id="6787" name="Google Shape;6787;p66"/>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66"/>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66"/>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66"/>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66"/>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66"/>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66"/>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66"/>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5" name="Google Shape;6795;p66"/>
          <p:cNvGrpSpPr/>
          <p:nvPr/>
        </p:nvGrpSpPr>
        <p:grpSpPr>
          <a:xfrm>
            <a:off x="5282595" y="2746580"/>
            <a:ext cx="357002" cy="355451"/>
            <a:chOff x="-9958475" y="3180025"/>
            <a:chExt cx="354450" cy="352875"/>
          </a:xfrm>
        </p:grpSpPr>
        <p:sp>
          <p:nvSpPr>
            <p:cNvPr id="6796" name="Google Shape;6796;p66"/>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66"/>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66"/>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9" name="Google Shape;6799;p66"/>
          <p:cNvGrpSpPr/>
          <p:nvPr/>
        </p:nvGrpSpPr>
        <p:grpSpPr>
          <a:xfrm>
            <a:off x="5291722" y="3222561"/>
            <a:ext cx="337966" cy="355325"/>
            <a:chOff x="-9949025" y="3615575"/>
            <a:chExt cx="335550" cy="352750"/>
          </a:xfrm>
        </p:grpSpPr>
        <p:sp>
          <p:nvSpPr>
            <p:cNvPr id="6800" name="Google Shape;6800;p66"/>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66"/>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66"/>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3" name="Google Shape;6803;p66"/>
          <p:cNvGrpSpPr/>
          <p:nvPr/>
        </p:nvGrpSpPr>
        <p:grpSpPr>
          <a:xfrm>
            <a:off x="7926568" y="2746067"/>
            <a:ext cx="360175" cy="358423"/>
            <a:chOff x="-9961625" y="4048175"/>
            <a:chExt cx="357600" cy="355825"/>
          </a:xfrm>
        </p:grpSpPr>
        <p:sp>
          <p:nvSpPr>
            <p:cNvPr id="6804" name="Google Shape;6804;p66"/>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66"/>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66"/>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66"/>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66"/>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66"/>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0" name="Google Shape;6810;p66"/>
          <p:cNvGrpSpPr/>
          <p:nvPr/>
        </p:nvGrpSpPr>
        <p:grpSpPr>
          <a:xfrm>
            <a:off x="6613289" y="3221579"/>
            <a:ext cx="364959" cy="357289"/>
            <a:chOff x="-8680950" y="3624225"/>
            <a:chExt cx="362350" cy="354700"/>
          </a:xfrm>
        </p:grpSpPr>
        <p:sp>
          <p:nvSpPr>
            <p:cNvPr id="6811" name="Google Shape;6811;p66"/>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66"/>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66"/>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66"/>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66"/>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66"/>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7" name="Google Shape;6817;p66"/>
          <p:cNvGrpSpPr/>
          <p:nvPr/>
        </p:nvGrpSpPr>
        <p:grpSpPr>
          <a:xfrm>
            <a:off x="5749533" y="1387239"/>
            <a:ext cx="313365" cy="355476"/>
            <a:chOff x="-13056975" y="3212300"/>
            <a:chExt cx="311125" cy="352900"/>
          </a:xfrm>
        </p:grpSpPr>
        <p:sp>
          <p:nvSpPr>
            <p:cNvPr id="6818" name="Google Shape;6818;p66"/>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66"/>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66"/>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66"/>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2" name="Google Shape;6822;p66"/>
          <p:cNvGrpSpPr/>
          <p:nvPr/>
        </p:nvGrpSpPr>
        <p:grpSpPr>
          <a:xfrm>
            <a:off x="5726921" y="1828034"/>
            <a:ext cx="358588" cy="355325"/>
            <a:chOff x="-13077450" y="3647075"/>
            <a:chExt cx="356025" cy="352750"/>
          </a:xfrm>
        </p:grpSpPr>
        <p:sp>
          <p:nvSpPr>
            <p:cNvPr id="6823" name="Google Shape;6823;p66"/>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66"/>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66"/>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6" name="Google Shape;6826;p66"/>
          <p:cNvGrpSpPr/>
          <p:nvPr/>
        </p:nvGrpSpPr>
        <p:grpSpPr>
          <a:xfrm>
            <a:off x="5738027" y="2271633"/>
            <a:ext cx="357002" cy="357037"/>
            <a:chOff x="-13079025" y="4079475"/>
            <a:chExt cx="354450" cy="354450"/>
          </a:xfrm>
        </p:grpSpPr>
        <p:sp>
          <p:nvSpPr>
            <p:cNvPr id="6827" name="Google Shape;6827;p66"/>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66"/>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66"/>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66"/>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1" name="Google Shape;6831;p66"/>
          <p:cNvGrpSpPr/>
          <p:nvPr/>
        </p:nvGrpSpPr>
        <p:grpSpPr>
          <a:xfrm>
            <a:off x="7511094" y="1387642"/>
            <a:ext cx="356221" cy="354670"/>
            <a:chOff x="-11292700" y="3213875"/>
            <a:chExt cx="353675" cy="352100"/>
          </a:xfrm>
        </p:grpSpPr>
        <p:sp>
          <p:nvSpPr>
            <p:cNvPr id="6832" name="Google Shape;6832;p66"/>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66"/>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66"/>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66"/>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66"/>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66"/>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66"/>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9" name="Google Shape;6839;p66"/>
          <p:cNvGrpSpPr/>
          <p:nvPr/>
        </p:nvGrpSpPr>
        <p:grpSpPr>
          <a:xfrm>
            <a:off x="7505152" y="1827581"/>
            <a:ext cx="368106" cy="356232"/>
            <a:chOff x="-11299000" y="3647875"/>
            <a:chExt cx="365475" cy="353650"/>
          </a:xfrm>
        </p:grpSpPr>
        <p:sp>
          <p:nvSpPr>
            <p:cNvPr id="6840" name="Google Shape;6840;p66"/>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66"/>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66"/>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66"/>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66"/>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66"/>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6" name="Google Shape;6846;p66"/>
          <p:cNvGrpSpPr/>
          <p:nvPr/>
        </p:nvGrpSpPr>
        <p:grpSpPr>
          <a:xfrm>
            <a:off x="7520614" y="2283532"/>
            <a:ext cx="357808" cy="333240"/>
            <a:chOff x="-11295075" y="4092875"/>
            <a:chExt cx="355250" cy="330825"/>
          </a:xfrm>
        </p:grpSpPr>
        <p:sp>
          <p:nvSpPr>
            <p:cNvPr id="6847" name="Google Shape;6847;p66"/>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66"/>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66"/>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66"/>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66"/>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2" name="Google Shape;6852;p66"/>
          <p:cNvGrpSpPr/>
          <p:nvPr/>
        </p:nvGrpSpPr>
        <p:grpSpPr>
          <a:xfrm>
            <a:off x="5746214" y="2746580"/>
            <a:ext cx="312585" cy="355451"/>
            <a:chOff x="-9500075" y="3180800"/>
            <a:chExt cx="310350" cy="352875"/>
          </a:xfrm>
        </p:grpSpPr>
        <p:sp>
          <p:nvSpPr>
            <p:cNvPr id="6853" name="Google Shape;6853;p66"/>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66"/>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66"/>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66"/>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66"/>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66"/>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66"/>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66"/>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66"/>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2" name="Google Shape;6862;p66"/>
          <p:cNvGrpSpPr/>
          <p:nvPr/>
        </p:nvGrpSpPr>
        <p:grpSpPr>
          <a:xfrm>
            <a:off x="5724005" y="3222095"/>
            <a:ext cx="356221" cy="356257"/>
            <a:chOff x="-9523700" y="3614000"/>
            <a:chExt cx="353675" cy="353675"/>
          </a:xfrm>
        </p:grpSpPr>
        <p:sp>
          <p:nvSpPr>
            <p:cNvPr id="6863" name="Google Shape;6863;p66"/>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66"/>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66"/>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66"/>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66"/>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66"/>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66"/>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66"/>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66"/>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2" name="Google Shape;6872;p66"/>
          <p:cNvGrpSpPr/>
          <p:nvPr/>
        </p:nvGrpSpPr>
        <p:grpSpPr>
          <a:xfrm>
            <a:off x="7508956" y="3244737"/>
            <a:ext cx="356221" cy="354670"/>
            <a:chOff x="-9523700" y="4049550"/>
            <a:chExt cx="353675" cy="352100"/>
          </a:xfrm>
        </p:grpSpPr>
        <p:sp>
          <p:nvSpPr>
            <p:cNvPr id="6873" name="Google Shape;6873;p66"/>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66"/>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66"/>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66"/>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66"/>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66"/>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66"/>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0" name="Google Shape;6880;p66"/>
          <p:cNvGrpSpPr/>
          <p:nvPr/>
        </p:nvGrpSpPr>
        <p:grpSpPr>
          <a:xfrm>
            <a:off x="7065071" y="3244710"/>
            <a:ext cx="357002" cy="311029"/>
            <a:chOff x="-8209150" y="3659675"/>
            <a:chExt cx="354450" cy="308775"/>
          </a:xfrm>
        </p:grpSpPr>
        <p:sp>
          <p:nvSpPr>
            <p:cNvPr id="6881" name="Google Shape;6881;p66"/>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66"/>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66"/>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66"/>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66"/>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66"/>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7" name="Google Shape;6887;p66"/>
          <p:cNvGrpSpPr/>
          <p:nvPr/>
        </p:nvGrpSpPr>
        <p:grpSpPr>
          <a:xfrm>
            <a:off x="6178632" y="2273623"/>
            <a:ext cx="356221" cy="353059"/>
            <a:chOff x="-12643475" y="4081850"/>
            <a:chExt cx="353675" cy="350500"/>
          </a:xfrm>
        </p:grpSpPr>
        <p:sp>
          <p:nvSpPr>
            <p:cNvPr id="6888" name="Google Shape;6888;p66"/>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66"/>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66"/>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66"/>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2" name="Google Shape;6892;p66"/>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93" name="Google Shape;6893;p66"/>
          <p:cNvGrpSpPr/>
          <p:nvPr/>
        </p:nvGrpSpPr>
        <p:grpSpPr>
          <a:xfrm>
            <a:off x="7961232" y="2283532"/>
            <a:ext cx="356221" cy="333240"/>
            <a:chOff x="-10858725" y="4092875"/>
            <a:chExt cx="353675" cy="330825"/>
          </a:xfrm>
        </p:grpSpPr>
        <p:sp>
          <p:nvSpPr>
            <p:cNvPr id="6894" name="Google Shape;6894;p66"/>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66"/>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66"/>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66"/>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66"/>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66"/>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0" name="Google Shape;6900;p66"/>
          <p:cNvGrpSpPr/>
          <p:nvPr/>
        </p:nvGrpSpPr>
        <p:grpSpPr>
          <a:xfrm>
            <a:off x="6219755" y="3222498"/>
            <a:ext cx="252278" cy="355451"/>
            <a:chOff x="-9039300" y="3614000"/>
            <a:chExt cx="250475" cy="352875"/>
          </a:xfrm>
        </p:grpSpPr>
        <p:sp>
          <p:nvSpPr>
            <p:cNvPr id="6901" name="Google Shape;6901;p66"/>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66"/>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3" name="Google Shape;6903;p66"/>
          <p:cNvGrpSpPr/>
          <p:nvPr/>
        </p:nvGrpSpPr>
        <p:grpSpPr>
          <a:xfrm>
            <a:off x="7951721" y="3244737"/>
            <a:ext cx="354635" cy="354670"/>
            <a:chOff x="-9088150" y="4049550"/>
            <a:chExt cx="352100" cy="352100"/>
          </a:xfrm>
        </p:grpSpPr>
        <p:sp>
          <p:nvSpPr>
            <p:cNvPr id="6904" name="Google Shape;6904;p66"/>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66"/>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66"/>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66"/>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66"/>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66"/>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0" name="Google Shape;6910;p66"/>
          <p:cNvGrpSpPr/>
          <p:nvPr/>
        </p:nvGrpSpPr>
        <p:grpSpPr>
          <a:xfrm>
            <a:off x="7086085" y="2746970"/>
            <a:ext cx="315757" cy="354670"/>
            <a:chOff x="-8191825" y="3174500"/>
            <a:chExt cx="313500" cy="352100"/>
          </a:xfrm>
        </p:grpSpPr>
        <p:sp>
          <p:nvSpPr>
            <p:cNvPr id="6911" name="Google Shape;6911;p66"/>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66"/>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66"/>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4" name="Google Shape;6914;p66"/>
          <p:cNvGrpSpPr/>
          <p:nvPr/>
        </p:nvGrpSpPr>
        <p:grpSpPr>
          <a:xfrm>
            <a:off x="4835443" y="1387491"/>
            <a:ext cx="356221" cy="354973"/>
            <a:chOff x="-13947000" y="3212800"/>
            <a:chExt cx="353675" cy="352400"/>
          </a:xfrm>
        </p:grpSpPr>
        <p:sp>
          <p:nvSpPr>
            <p:cNvPr id="6915" name="Google Shape;6915;p66"/>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66"/>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7" name="Google Shape;6917;p66"/>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8" name="Google Shape;6918;p66"/>
          <p:cNvGrpSpPr/>
          <p:nvPr/>
        </p:nvGrpSpPr>
        <p:grpSpPr>
          <a:xfrm>
            <a:off x="5278038" y="1386849"/>
            <a:ext cx="356221" cy="356257"/>
            <a:chOff x="-13512225" y="3211525"/>
            <a:chExt cx="353675" cy="353675"/>
          </a:xfrm>
        </p:grpSpPr>
        <p:sp>
          <p:nvSpPr>
            <p:cNvPr id="6919" name="Google Shape;6919;p66"/>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66"/>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66"/>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66"/>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66"/>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4" name="Google Shape;6924;p66"/>
          <p:cNvGrpSpPr/>
          <p:nvPr/>
        </p:nvGrpSpPr>
        <p:grpSpPr>
          <a:xfrm>
            <a:off x="6168320" y="1387239"/>
            <a:ext cx="356221" cy="355476"/>
            <a:chOff x="-12643475" y="3212300"/>
            <a:chExt cx="353675" cy="352900"/>
          </a:xfrm>
        </p:grpSpPr>
        <p:sp>
          <p:nvSpPr>
            <p:cNvPr id="6925" name="Google Shape;6925;p66"/>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66"/>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66"/>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66"/>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66"/>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66"/>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66"/>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66"/>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66"/>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4" name="Google Shape;6934;p66"/>
          <p:cNvGrpSpPr/>
          <p:nvPr/>
        </p:nvGrpSpPr>
        <p:grpSpPr>
          <a:xfrm>
            <a:off x="6168320" y="1839013"/>
            <a:ext cx="356221" cy="333366"/>
            <a:chOff x="-12643475" y="3657325"/>
            <a:chExt cx="353675" cy="330950"/>
          </a:xfrm>
        </p:grpSpPr>
        <p:sp>
          <p:nvSpPr>
            <p:cNvPr id="6935" name="Google Shape;6935;p66"/>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66"/>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66"/>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66"/>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66"/>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66"/>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1" name="Google Shape;6941;p66"/>
          <p:cNvGrpSpPr/>
          <p:nvPr/>
        </p:nvGrpSpPr>
        <p:grpSpPr>
          <a:xfrm>
            <a:off x="7951322" y="1387642"/>
            <a:ext cx="355416" cy="354670"/>
            <a:chOff x="-10857925" y="3213875"/>
            <a:chExt cx="352875" cy="352100"/>
          </a:xfrm>
        </p:grpSpPr>
        <p:sp>
          <p:nvSpPr>
            <p:cNvPr id="6942" name="Google Shape;6942;p66"/>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66"/>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66"/>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66"/>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66"/>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66"/>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66"/>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66"/>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66"/>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66"/>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2" name="Google Shape;6952;p66"/>
          <p:cNvGrpSpPr/>
          <p:nvPr/>
        </p:nvGrpSpPr>
        <p:grpSpPr>
          <a:xfrm>
            <a:off x="6168237" y="2747071"/>
            <a:ext cx="356096" cy="354469"/>
            <a:chOff x="-9089725" y="3180200"/>
            <a:chExt cx="353550" cy="351900"/>
          </a:xfrm>
        </p:grpSpPr>
        <p:sp>
          <p:nvSpPr>
            <p:cNvPr id="6953" name="Google Shape;6953;p66"/>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66"/>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5" name="Google Shape;6955;p66"/>
          <p:cNvGrpSpPr/>
          <p:nvPr/>
        </p:nvGrpSpPr>
        <p:grpSpPr>
          <a:xfrm>
            <a:off x="7060235" y="1826875"/>
            <a:ext cx="358588" cy="357642"/>
            <a:chOff x="7083760" y="1971660"/>
            <a:chExt cx="358588" cy="357642"/>
          </a:xfrm>
        </p:grpSpPr>
        <p:sp>
          <p:nvSpPr>
            <p:cNvPr id="6956" name="Google Shape;6956;p66"/>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66"/>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66"/>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66"/>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66"/>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66"/>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66"/>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66"/>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66"/>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66"/>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66"/>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66"/>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68" name="Google Shape;6968;p66"/>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6969" name="Google Shape;6969;p66"/>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973" name="Shape 6973"/>
        <p:cNvGrpSpPr/>
        <p:nvPr/>
      </p:nvGrpSpPr>
      <p:grpSpPr>
        <a:xfrm>
          <a:off x="0" y="0"/>
          <a:ext cx="0" cy="0"/>
          <a:chOff x="0" y="0"/>
          <a:chExt cx="0" cy="0"/>
        </a:xfrm>
      </p:grpSpPr>
      <p:sp>
        <p:nvSpPr>
          <p:cNvPr id="6974" name="Google Shape;6974;p67"/>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5" name="Google Shape;6975;p67"/>
          <p:cNvGrpSpPr/>
          <p:nvPr/>
        </p:nvGrpSpPr>
        <p:grpSpPr>
          <a:xfrm>
            <a:off x="719610" y="2243507"/>
            <a:ext cx="452798" cy="449473"/>
            <a:chOff x="-21322300" y="3693325"/>
            <a:chExt cx="306400" cy="304150"/>
          </a:xfrm>
        </p:grpSpPr>
        <p:sp>
          <p:nvSpPr>
            <p:cNvPr id="6976" name="Google Shape;6976;p67"/>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67"/>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67"/>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67"/>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0" name="Google Shape;6980;p67"/>
          <p:cNvGrpSpPr/>
          <p:nvPr/>
        </p:nvGrpSpPr>
        <p:grpSpPr>
          <a:xfrm>
            <a:off x="719019" y="2810244"/>
            <a:ext cx="453980" cy="422540"/>
            <a:chOff x="-21322300" y="4077125"/>
            <a:chExt cx="307200" cy="285925"/>
          </a:xfrm>
        </p:grpSpPr>
        <p:sp>
          <p:nvSpPr>
            <p:cNvPr id="6981" name="Google Shape;6981;p67"/>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67"/>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67"/>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67"/>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67"/>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67"/>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67"/>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67"/>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67"/>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67"/>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67"/>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67"/>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3" name="Google Shape;6993;p67"/>
          <p:cNvGrpSpPr/>
          <p:nvPr/>
        </p:nvGrpSpPr>
        <p:grpSpPr>
          <a:xfrm>
            <a:off x="3496195" y="1689128"/>
            <a:ext cx="451653" cy="450212"/>
            <a:chOff x="-19394200" y="3333800"/>
            <a:chExt cx="305625" cy="304650"/>
          </a:xfrm>
        </p:grpSpPr>
        <p:sp>
          <p:nvSpPr>
            <p:cNvPr id="6994" name="Google Shape;6994;p67"/>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67"/>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67"/>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67"/>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67"/>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67"/>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67"/>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67"/>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67"/>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3" name="Google Shape;7003;p67"/>
          <p:cNvGrpSpPr/>
          <p:nvPr/>
        </p:nvGrpSpPr>
        <p:grpSpPr>
          <a:xfrm>
            <a:off x="3495032" y="2243580"/>
            <a:ext cx="453980" cy="449325"/>
            <a:chOff x="-19396575" y="3708500"/>
            <a:chExt cx="307200" cy="304050"/>
          </a:xfrm>
        </p:grpSpPr>
        <p:sp>
          <p:nvSpPr>
            <p:cNvPr id="7004" name="Google Shape;7004;p67"/>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67"/>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67"/>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7" name="Google Shape;7007;p67"/>
          <p:cNvGrpSpPr/>
          <p:nvPr/>
        </p:nvGrpSpPr>
        <p:grpSpPr>
          <a:xfrm>
            <a:off x="3489212" y="2796461"/>
            <a:ext cx="465618" cy="450101"/>
            <a:chOff x="-19394200" y="4084200"/>
            <a:chExt cx="315075" cy="304575"/>
          </a:xfrm>
        </p:grpSpPr>
        <p:sp>
          <p:nvSpPr>
            <p:cNvPr id="7008" name="Google Shape;7008;p67"/>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67"/>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67"/>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67"/>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67"/>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67"/>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4" name="Google Shape;7014;p67"/>
          <p:cNvGrpSpPr/>
          <p:nvPr/>
        </p:nvGrpSpPr>
        <p:grpSpPr>
          <a:xfrm>
            <a:off x="6294923" y="1689001"/>
            <a:ext cx="400447" cy="450470"/>
            <a:chOff x="-17526750" y="3309200"/>
            <a:chExt cx="270975" cy="304825"/>
          </a:xfrm>
        </p:grpSpPr>
        <p:sp>
          <p:nvSpPr>
            <p:cNvPr id="7015" name="Google Shape;7015;p67"/>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67"/>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67"/>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67"/>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67"/>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0" name="Google Shape;7020;p67"/>
          <p:cNvGrpSpPr/>
          <p:nvPr/>
        </p:nvGrpSpPr>
        <p:grpSpPr>
          <a:xfrm>
            <a:off x="6271075" y="2244173"/>
            <a:ext cx="448143" cy="448143"/>
            <a:chOff x="-17542500" y="3684100"/>
            <a:chExt cx="303250" cy="303250"/>
          </a:xfrm>
        </p:grpSpPr>
        <p:sp>
          <p:nvSpPr>
            <p:cNvPr id="7021" name="Google Shape;7021;p67"/>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67"/>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67"/>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67"/>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67"/>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67"/>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67"/>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8" name="Google Shape;7028;p67"/>
          <p:cNvGrpSpPr/>
          <p:nvPr/>
        </p:nvGrpSpPr>
        <p:grpSpPr>
          <a:xfrm>
            <a:off x="6270484" y="2810817"/>
            <a:ext cx="449325" cy="421395"/>
            <a:chOff x="-17542500" y="4068450"/>
            <a:chExt cx="304050" cy="285150"/>
          </a:xfrm>
        </p:grpSpPr>
        <p:sp>
          <p:nvSpPr>
            <p:cNvPr id="7029" name="Google Shape;7029;p67"/>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67"/>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67"/>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67"/>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67"/>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67"/>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5" name="Google Shape;7035;p67"/>
          <p:cNvGrpSpPr/>
          <p:nvPr/>
        </p:nvGrpSpPr>
        <p:grpSpPr>
          <a:xfrm>
            <a:off x="3500906" y="3342211"/>
            <a:ext cx="343404" cy="449325"/>
            <a:chOff x="-15652200" y="3335975"/>
            <a:chExt cx="232375" cy="304050"/>
          </a:xfrm>
        </p:grpSpPr>
        <p:sp>
          <p:nvSpPr>
            <p:cNvPr id="7036" name="Google Shape;7036;p67"/>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67"/>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67"/>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67"/>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67"/>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67"/>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67"/>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67"/>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67"/>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5" name="Google Shape;7045;p67"/>
          <p:cNvGrpSpPr/>
          <p:nvPr/>
        </p:nvGrpSpPr>
        <p:grpSpPr>
          <a:xfrm>
            <a:off x="1274819" y="2243729"/>
            <a:ext cx="449325" cy="449030"/>
            <a:chOff x="-20945825" y="3692175"/>
            <a:chExt cx="304050" cy="303850"/>
          </a:xfrm>
        </p:grpSpPr>
        <p:sp>
          <p:nvSpPr>
            <p:cNvPr id="7046" name="Google Shape;7046;p67"/>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67"/>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67"/>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67"/>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0" name="Google Shape;7050;p67"/>
          <p:cNvGrpSpPr/>
          <p:nvPr/>
        </p:nvGrpSpPr>
        <p:grpSpPr>
          <a:xfrm>
            <a:off x="4081644" y="1689848"/>
            <a:ext cx="372516" cy="448771"/>
            <a:chOff x="-18994100" y="3334775"/>
            <a:chExt cx="252075" cy="303675"/>
          </a:xfrm>
        </p:grpSpPr>
        <p:sp>
          <p:nvSpPr>
            <p:cNvPr id="7051" name="Google Shape;7051;p67"/>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67"/>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67"/>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67"/>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5" name="Google Shape;7055;p67"/>
          <p:cNvGrpSpPr/>
          <p:nvPr/>
        </p:nvGrpSpPr>
        <p:grpSpPr>
          <a:xfrm>
            <a:off x="4096200" y="2244743"/>
            <a:ext cx="343404" cy="446998"/>
            <a:chOff x="-18983850" y="3710075"/>
            <a:chExt cx="232375" cy="302475"/>
          </a:xfrm>
        </p:grpSpPr>
        <p:sp>
          <p:nvSpPr>
            <p:cNvPr id="7056" name="Google Shape;7056;p67"/>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67"/>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67"/>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67"/>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0" name="Google Shape;7060;p67"/>
          <p:cNvGrpSpPr/>
          <p:nvPr/>
        </p:nvGrpSpPr>
        <p:grpSpPr>
          <a:xfrm>
            <a:off x="1274247" y="1689573"/>
            <a:ext cx="450470" cy="449325"/>
            <a:chOff x="-20946600" y="3317850"/>
            <a:chExt cx="304825" cy="304050"/>
          </a:xfrm>
        </p:grpSpPr>
        <p:sp>
          <p:nvSpPr>
            <p:cNvPr id="7061" name="Google Shape;7061;p67"/>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67"/>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67"/>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4" name="Google Shape;7064;p67"/>
          <p:cNvGrpSpPr/>
          <p:nvPr/>
        </p:nvGrpSpPr>
        <p:grpSpPr>
          <a:xfrm>
            <a:off x="1300422" y="2797442"/>
            <a:ext cx="398119" cy="448143"/>
            <a:chOff x="-20930075" y="4066100"/>
            <a:chExt cx="269400" cy="303250"/>
          </a:xfrm>
        </p:grpSpPr>
        <p:sp>
          <p:nvSpPr>
            <p:cNvPr id="7065" name="Google Shape;7065;p67"/>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67"/>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7" name="Google Shape;7067;p67"/>
          <p:cNvGrpSpPr/>
          <p:nvPr/>
        </p:nvGrpSpPr>
        <p:grpSpPr>
          <a:xfrm>
            <a:off x="4042667" y="2797422"/>
            <a:ext cx="450470" cy="448180"/>
            <a:chOff x="-19020075" y="4084200"/>
            <a:chExt cx="304825" cy="303275"/>
          </a:xfrm>
        </p:grpSpPr>
        <p:sp>
          <p:nvSpPr>
            <p:cNvPr id="7068" name="Google Shape;7068;p67"/>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67"/>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67"/>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67"/>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67"/>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67"/>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67"/>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67"/>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67"/>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7" name="Google Shape;7077;p67"/>
          <p:cNvGrpSpPr/>
          <p:nvPr/>
        </p:nvGrpSpPr>
        <p:grpSpPr>
          <a:xfrm>
            <a:off x="6859931" y="1689001"/>
            <a:ext cx="396937" cy="450470"/>
            <a:chOff x="-17149475" y="3309200"/>
            <a:chExt cx="268600" cy="304825"/>
          </a:xfrm>
        </p:grpSpPr>
        <p:sp>
          <p:nvSpPr>
            <p:cNvPr id="7078" name="Google Shape;7078;p67"/>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67"/>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0" name="Google Shape;7080;p67"/>
          <p:cNvGrpSpPr/>
          <p:nvPr/>
        </p:nvGrpSpPr>
        <p:grpSpPr>
          <a:xfrm>
            <a:off x="6833737" y="2258120"/>
            <a:ext cx="449325" cy="420249"/>
            <a:chOff x="-17168375" y="3692750"/>
            <a:chExt cx="304050" cy="284375"/>
          </a:xfrm>
        </p:grpSpPr>
        <p:sp>
          <p:nvSpPr>
            <p:cNvPr id="7081" name="Google Shape;7081;p67"/>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67"/>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67"/>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67"/>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67"/>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67"/>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67"/>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8" name="Google Shape;7088;p67"/>
          <p:cNvGrpSpPr/>
          <p:nvPr/>
        </p:nvGrpSpPr>
        <p:grpSpPr>
          <a:xfrm>
            <a:off x="6830246" y="2796852"/>
            <a:ext cx="456308" cy="449325"/>
            <a:chOff x="-17170750" y="4058800"/>
            <a:chExt cx="308775" cy="304050"/>
          </a:xfrm>
        </p:grpSpPr>
        <p:sp>
          <p:nvSpPr>
            <p:cNvPr id="7089" name="Google Shape;7089;p67"/>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67"/>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67"/>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67"/>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67"/>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67"/>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67"/>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67"/>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67"/>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67"/>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67"/>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67"/>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67"/>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67"/>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67"/>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67"/>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67"/>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6" name="Google Shape;7106;p67"/>
          <p:cNvGrpSpPr/>
          <p:nvPr/>
        </p:nvGrpSpPr>
        <p:grpSpPr>
          <a:xfrm>
            <a:off x="5692143" y="3343358"/>
            <a:ext cx="450470" cy="446998"/>
            <a:chOff x="-15688425" y="3707725"/>
            <a:chExt cx="304825" cy="302475"/>
          </a:xfrm>
        </p:grpSpPr>
        <p:sp>
          <p:nvSpPr>
            <p:cNvPr id="7107" name="Google Shape;7107;p67"/>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67"/>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67"/>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67"/>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67"/>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67"/>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3" name="Google Shape;7113;p67"/>
          <p:cNvGrpSpPr/>
          <p:nvPr/>
        </p:nvGrpSpPr>
        <p:grpSpPr>
          <a:xfrm>
            <a:off x="1836300" y="1690441"/>
            <a:ext cx="451653" cy="447589"/>
            <a:chOff x="-20572500" y="3319025"/>
            <a:chExt cx="305625" cy="302875"/>
          </a:xfrm>
        </p:grpSpPr>
        <p:sp>
          <p:nvSpPr>
            <p:cNvPr id="7114" name="Google Shape;7114;p67"/>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67"/>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6" name="Google Shape;7116;p67"/>
          <p:cNvGrpSpPr/>
          <p:nvPr/>
        </p:nvGrpSpPr>
        <p:grpSpPr>
          <a:xfrm>
            <a:off x="1837463" y="2305410"/>
            <a:ext cx="449325" cy="325670"/>
            <a:chOff x="-20571700" y="3722875"/>
            <a:chExt cx="304050" cy="220375"/>
          </a:xfrm>
        </p:grpSpPr>
        <p:sp>
          <p:nvSpPr>
            <p:cNvPr id="7117" name="Google Shape;7117;p67"/>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67"/>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67"/>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67"/>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67"/>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67"/>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67"/>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4" name="Google Shape;7124;p67"/>
          <p:cNvGrpSpPr/>
          <p:nvPr/>
        </p:nvGrpSpPr>
        <p:grpSpPr>
          <a:xfrm>
            <a:off x="1836891" y="2796278"/>
            <a:ext cx="450470" cy="450470"/>
            <a:chOff x="-20571700" y="4066875"/>
            <a:chExt cx="304825" cy="304825"/>
          </a:xfrm>
        </p:grpSpPr>
        <p:sp>
          <p:nvSpPr>
            <p:cNvPr id="7125" name="Google Shape;7125;p67"/>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67"/>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67"/>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67"/>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67"/>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67"/>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1" name="Google Shape;7131;p67"/>
          <p:cNvGrpSpPr/>
          <p:nvPr/>
        </p:nvGrpSpPr>
        <p:grpSpPr>
          <a:xfrm>
            <a:off x="4603593" y="1688259"/>
            <a:ext cx="453980" cy="451948"/>
            <a:chOff x="-18645175" y="3334200"/>
            <a:chExt cx="307200" cy="305825"/>
          </a:xfrm>
        </p:grpSpPr>
        <p:sp>
          <p:nvSpPr>
            <p:cNvPr id="7132" name="Google Shape;7132;p67"/>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67"/>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67"/>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67"/>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67"/>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7" name="Google Shape;7137;p67"/>
          <p:cNvGrpSpPr/>
          <p:nvPr/>
        </p:nvGrpSpPr>
        <p:grpSpPr>
          <a:xfrm>
            <a:off x="4604184" y="2242989"/>
            <a:ext cx="452798" cy="450507"/>
            <a:chOff x="-18645175" y="3708500"/>
            <a:chExt cx="306400" cy="304850"/>
          </a:xfrm>
        </p:grpSpPr>
        <p:sp>
          <p:nvSpPr>
            <p:cNvPr id="7138" name="Google Shape;7138;p67"/>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67"/>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67"/>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67"/>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67"/>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67"/>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67"/>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5" name="Google Shape;7145;p67"/>
          <p:cNvGrpSpPr/>
          <p:nvPr/>
        </p:nvGrpSpPr>
        <p:grpSpPr>
          <a:xfrm>
            <a:off x="4601857" y="2795630"/>
            <a:ext cx="457453" cy="451763"/>
            <a:chOff x="-18647525" y="4082625"/>
            <a:chExt cx="309550" cy="305700"/>
          </a:xfrm>
        </p:grpSpPr>
        <p:sp>
          <p:nvSpPr>
            <p:cNvPr id="7146" name="Google Shape;7146;p67"/>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67"/>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67"/>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67"/>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0" name="Google Shape;7150;p67"/>
          <p:cNvGrpSpPr/>
          <p:nvPr/>
        </p:nvGrpSpPr>
        <p:grpSpPr>
          <a:xfrm>
            <a:off x="7412241" y="1689592"/>
            <a:ext cx="395755" cy="449288"/>
            <a:chOff x="-16775350" y="3309200"/>
            <a:chExt cx="267800" cy="304025"/>
          </a:xfrm>
        </p:grpSpPr>
        <p:sp>
          <p:nvSpPr>
            <p:cNvPr id="7151" name="Google Shape;7151;p67"/>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67"/>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67"/>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4" name="Google Shape;7154;p67"/>
          <p:cNvGrpSpPr/>
          <p:nvPr/>
        </p:nvGrpSpPr>
        <p:grpSpPr>
          <a:xfrm>
            <a:off x="7412241" y="2241827"/>
            <a:ext cx="395755" cy="452835"/>
            <a:chOff x="-16775350" y="3683300"/>
            <a:chExt cx="267800" cy="306425"/>
          </a:xfrm>
        </p:grpSpPr>
        <p:sp>
          <p:nvSpPr>
            <p:cNvPr id="7155" name="Google Shape;7155;p67"/>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67"/>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67"/>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8" name="Google Shape;7158;p67"/>
          <p:cNvGrpSpPr/>
          <p:nvPr/>
        </p:nvGrpSpPr>
        <p:grpSpPr>
          <a:xfrm>
            <a:off x="7384292" y="2796870"/>
            <a:ext cx="451653" cy="449288"/>
            <a:chOff x="-16794250" y="4058225"/>
            <a:chExt cx="305625" cy="304025"/>
          </a:xfrm>
        </p:grpSpPr>
        <p:sp>
          <p:nvSpPr>
            <p:cNvPr id="7159" name="Google Shape;7159;p67"/>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67"/>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67"/>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67"/>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67"/>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67"/>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67"/>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67"/>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67"/>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68" name="Google Shape;7168;p67"/>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69" name="Google Shape;7169;p67"/>
          <p:cNvGrpSpPr/>
          <p:nvPr/>
        </p:nvGrpSpPr>
        <p:grpSpPr>
          <a:xfrm>
            <a:off x="2385709" y="1689573"/>
            <a:ext cx="457453" cy="449325"/>
            <a:chOff x="-20199150" y="3317850"/>
            <a:chExt cx="309550" cy="304050"/>
          </a:xfrm>
        </p:grpSpPr>
        <p:sp>
          <p:nvSpPr>
            <p:cNvPr id="7170" name="Google Shape;7170;p67"/>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67"/>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67"/>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67"/>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67"/>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67"/>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67"/>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7" name="Google Shape;7177;p67"/>
          <p:cNvGrpSpPr/>
          <p:nvPr/>
        </p:nvGrpSpPr>
        <p:grpSpPr>
          <a:xfrm>
            <a:off x="2388036" y="2242861"/>
            <a:ext cx="452798" cy="450766"/>
            <a:chOff x="-20199150" y="3693150"/>
            <a:chExt cx="306400" cy="305025"/>
          </a:xfrm>
        </p:grpSpPr>
        <p:sp>
          <p:nvSpPr>
            <p:cNvPr id="7178" name="Google Shape;7178;p67"/>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67"/>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67"/>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67"/>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67"/>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67"/>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4" name="Google Shape;7184;p67"/>
          <p:cNvGrpSpPr/>
          <p:nvPr/>
        </p:nvGrpSpPr>
        <p:grpSpPr>
          <a:xfrm>
            <a:off x="2388609" y="2795687"/>
            <a:ext cx="451653" cy="451653"/>
            <a:chOff x="-20197575" y="4066875"/>
            <a:chExt cx="305625" cy="305625"/>
          </a:xfrm>
        </p:grpSpPr>
        <p:sp>
          <p:nvSpPr>
            <p:cNvPr id="7185" name="Google Shape;7185;p67"/>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67"/>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67"/>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67"/>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67"/>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67"/>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67"/>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67"/>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3" name="Google Shape;7193;p67"/>
          <p:cNvGrpSpPr/>
          <p:nvPr/>
        </p:nvGrpSpPr>
        <p:grpSpPr>
          <a:xfrm>
            <a:off x="5170827" y="1687520"/>
            <a:ext cx="449325" cy="453426"/>
            <a:chOff x="-18271050" y="3333200"/>
            <a:chExt cx="304050" cy="306825"/>
          </a:xfrm>
        </p:grpSpPr>
        <p:sp>
          <p:nvSpPr>
            <p:cNvPr id="7194" name="Google Shape;7194;p67"/>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67"/>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67"/>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67"/>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67"/>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9" name="Google Shape;7199;p67"/>
          <p:cNvGrpSpPr/>
          <p:nvPr/>
        </p:nvGrpSpPr>
        <p:grpSpPr>
          <a:xfrm>
            <a:off x="5171399" y="2244171"/>
            <a:ext cx="448180" cy="448143"/>
            <a:chOff x="-18270275" y="3710875"/>
            <a:chExt cx="303275" cy="303250"/>
          </a:xfrm>
        </p:grpSpPr>
        <p:sp>
          <p:nvSpPr>
            <p:cNvPr id="7200" name="Google Shape;7200;p67"/>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67"/>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67"/>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67"/>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67"/>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67"/>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6" name="Google Shape;7206;p67"/>
          <p:cNvGrpSpPr/>
          <p:nvPr/>
        </p:nvGrpSpPr>
        <p:grpSpPr>
          <a:xfrm>
            <a:off x="5224951" y="2797422"/>
            <a:ext cx="341076" cy="448180"/>
            <a:chOff x="-18234025" y="4084200"/>
            <a:chExt cx="230800" cy="303275"/>
          </a:xfrm>
        </p:grpSpPr>
        <p:sp>
          <p:nvSpPr>
            <p:cNvPr id="7207" name="Google Shape;7207;p67"/>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67"/>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67"/>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0" name="Google Shape;7210;p67"/>
          <p:cNvGrpSpPr/>
          <p:nvPr/>
        </p:nvGrpSpPr>
        <p:grpSpPr>
          <a:xfrm>
            <a:off x="2337506" y="3341641"/>
            <a:ext cx="449325" cy="450470"/>
            <a:chOff x="-16419350" y="3308400"/>
            <a:chExt cx="304050" cy="304825"/>
          </a:xfrm>
        </p:grpSpPr>
        <p:sp>
          <p:nvSpPr>
            <p:cNvPr id="7211" name="Google Shape;7211;p67"/>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67"/>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67"/>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67"/>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67"/>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67"/>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67"/>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8" name="Google Shape;7218;p67"/>
          <p:cNvGrpSpPr/>
          <p:nvPr/>
        </p:nvGrpSpPr>
        <p:grpSpPr>
          <a:xfrm>
            <a:off x="4609062" y="3340423"/>
            <a:ext cx="395755" cy="452872"/>
            <a:chOff x="-16401225" y="3683275"/>
            <a:chExt cx="267800" cy="306450"/>
          </a:xfrm>
        </p:grpSpPr>
        <p:sp>
          <p:nvSpPr>
            <p:cNvPr id="7219" name="Google Shape;7219;p67"/>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67"/>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67"/>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67"/>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67"/>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67"/>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67"/>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6" name="Google Shape;7226;p67"/>
          <p:cNvGrpSpPr/>
          <p:nvPr/>
        </p:nvGrpSpPr>
        <p:grpSpPr>
          <a:xfrm>
            <a:off x="7974511" y="2797062"/>
            <a:ext cx="450470" cy="448180"/>
            <a:chOff x="-16419350" y="4058200"/>
            <a:chExt cx="304825" cy="303275"/>
          </a:xfrm>
        </p:grpSpPr>
        <p:sp>
          <p:nvSpPr>
            <p:cNvPr id="7227" name="Google Shape;7227;p67"/>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67"/>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67"/>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67"/>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67"/>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67"/>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67"/>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4" name="Google Shape;7234;p67"/>
          <p:cNvGrpSpPr/>
          <p:nvPr/>
        </p:nvGrpSpPr>
        <p:grpSpPr>
          <a:xfrm>
            <a:off x="4001398" y="3343080"/>
            <a:ext cx="450507" cy="447589"/>
            <a:chOff x="-15296200" y="3326900"/>
            <a:chExt cx="304850" cy="302875"/>
          </a:xfrm>
        </p:grpSpPr>
        <p:sp>
          <p:nvSpPr>
            <p:cNvPr id="7235" name="Google Shape;7235;p67"/>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67"/>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67"/>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67"/>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67"/>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0" name="Google Shape;7240;p67"/>
          <p:cNvGrpSpPr/>
          <p:nvPr/>
        </p:nvGrpSpPr>
        <p:grpSpPr>
          <a:xfrm>
            <a:off x="2917051" y="1706881"/>
            <a:ext cx="486566" cy="414708"/>
            <a:chOff x="-19835275" y="3330250"/>
            <a:chExt cx="329250" cy="280625"/>
          </a:xfrm>
        </p:grpSpPr>
        <p:sp>
          <p:nvSpPr>
            <p:cNvPr id="7241" name="Google Shape;7241;p67"/>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67"/>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67"/>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4" name="Google Shape;7244;p67"/>
          <p:cNvGrpSpPr/>
          <p:nvPr/>
        </p:nvGrpSpPr>
        <p:grpSpPr>
          <a:xfrm>
            <a:off x="2935080" y="2243470"/>
            <a:ext cx="450507" cy="449547"/>
            <a:chOff x="-19822675" y="3692750"/>
            <a:chExt cx="304850" cy="304200"/>
          </a:xfrm>
        </p:grpSpPr>
        <p:sp>
          <p:nvSpPr>
            <p:cNvPr id="7245" name="Google Shape;7245;p67"/>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67"/>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67"/>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67"/>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67"/>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0" name="Google Shape;7250;p67"/>
          <p:cNvGrpSpPr/>
          <p:nvPr/>
        </p:nvGrpSpPr>
        <p:grpSpPr>
          <a:xfrm>
            <a:off x="2935672" y="2796278"/>
            <a:ext cx="449325" cy="450470"/>
            <a:chOff x="-19822675" y="4066875"/>
            <a:chExt cx="304050" cy="304825"/>
          </a:xfrm>
        </p:grpSpPr>
        <p:sp>
          <p:nvSpPr>
            <p:cNvPr id="7251" name="Google Shape;7251;p67"/>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67"/>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67"/>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67"/>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67"/>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67"/>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7" name="Google Shape;7257;p67"/>
          <p:cNvGrpSpPr/>
          <p:nvPr/>
        </p:nvGrpSpPr>
        <p:grpSpPr>
          <a:xfrm>
            <a:off x="5744740" y="1689571"/>
            <a:ext cx="399302" cy="449325"/>
            <a:chOff x="-17878825" y="3334400"/>
            <a:chExt cx="270200" cy="304050"/>
          </a:xfrm>
        </p:grpSpPr>
        <p:sp>
          <p:nvSpPr>
            <p:cNvPr id="7258" name="Google Shape;7258;p67"/>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67"/>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67"/>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67"/>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67"/>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67"/>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67"/>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5" name="Google Shape;7265;p67"/>
          <p:cNvGrpSpPr/>
          <p:nvPr/>
        </p:nvGrpSpPr>
        <p:grpSpPr>
          <a:xfrm>
            <a:off x="5718565" y="2242416"/>
            <a:ext cx="451653" cy="451653"/>
            <a:chOff x="-17896150" y="3709300"/>
            <a:chExt cx="305625" cy="305625"/>
          </a:xfrm>
        </p:grpSpPr>
        <p:sp>
          <p:nvSpPr>
            <p:cNvPr id="7266" name="Google Shape;7266;p67"/>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67"/>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67"/>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67"/>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0" name="Google Shape;7270;p67"/>
          <p:cNvGrpSpPr/>
          <p:nvPr/>
        </p:nvGrpSpPr>
        <p:grpSpPr>
          <a:xfrm>
            <a:off x="5746495" y="2795686"/>
            <a:ext cx="395792" cy="451653"/>
            <a:chOff x="-17878025" y="4082625"/>
            <a:chExt cx="267825" cy="305625"/>
          </a:xfrm>
        </p:grpSpPr>
        <p:sp>
          <p:nvSpPr>
            <p:cNvPr id="7271" name="Google Shape;7271;p67"/>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67"/>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67"/>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67"/>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67"/>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67"/>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67"/>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8" name="Google Shape;7278;p67"/>
          <p:cNvGrpSpPr/>
          <p:nvPr/>
        </p:nvGrpSpPr>
        <p:grpSpPr>
          <a:xfrm>
            <a:off x="2890388" y="3355015"/>
            <a:ext cx="450507" cy="423722"/>
            <a:chOff x="-16044450" y="3317850"/>
            <a:chExt cx="304850" cy="286725"/>
          </a:xfrm>
        </p:grpSpPr>
        <p:sp>
          <p:nvSpPr>
            <p:cNvPr id="7279" name="Google Shape;7279;p67"/>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67"/>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67"/>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67"/>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3" name="Google Shape;7283;p67"/>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84" name="Google Shape;7284;p67"/>
          <p:cNvGrpSpPr/>
          <p:nvPr/>
        </p:nvGrpSpPr>
        <p:grpSpPr>
          <a:xfrm>
            <a:off x="8012905" y="2243724"/>
            <a:ext cx="373662" cy="449030"/>
            <a:chOff x="-16018450" y="4058400"/>
            <a:chExt cx="252850" cy="303850"/>
          </a:xfrm>
        </p:grpSpPr>
        <p:sp>
          <p:nvSpPr>
            <p:cNvPr id="7285" name="Google Shape;7285;p67"/>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67"/>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67"/>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67"/>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9" name="Google Shape;7289;p67"/>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6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294" name="Shape 7294"/>
        <p:cNvGrpSpPr/>
        <p:nvPr/>
      </p:nvGrpSpPr>
      <p:grpSpPr>
        <a:xfrm>
          <a:off x="0" y="0"/>
          <a:ext cx="0" cy="0"/>
          <a:chOff x="0" y="0"/>
          <a:chExt cx="0" cy="0"/>
        </a:xfrm>
      </p:grpSpPr>
      <p:grpSp>
        <p:nvGrpSpPr>
          <p:cNvPr id="7295" name="Google Shape;7295;p68"/>
          <p:cNvGrpSpPr/>
          <p:nvPr/>
        </p:nvGrpSpPr>
        <p:grpSpPr>
          <a:xfrm>
            <a:off x="829817" y="1689241"/>
            <a:ext cx="442337" cy="419623"/>
            <a:chOff x="-6696925" y="3272575"/>
            <a:chExt cx="307200" cy="291425"/>
          </a:xfrm>
        </p:grpSpPr>
        <p:sp>
          <p:nvSpPr>
            <p:cNvPr id="7296" name="Google Shape;7296;p68"/>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68"/>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8" name="Google Shape;7298;p68"/>
          <p:cNvGrpSpPr/>
          <p:nvPr/>
        </p:nvGrpSpPr>
        <p:grpSpPr>
          <a:xfrm>
            <a:off x="829799" y="2204636"/>
            <a:ext cx="442373" cy="420775"/>
            <a:chOff x="-6690625" y="3631325"/>
            <a:chExt cx="307225" cy="292225"/>
          </a:xfrm>
        </p:grpSpPr>
        <p:sp>
          <p:nvSpPr>
            <p:cNvPr id="7299" name="Google Shape;7299;p68"/>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68"/>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68"/>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68"/>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68"/>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4" name="Google Shape;7304;p68"/>
          <p:cNvGrpSpPr/>
          <p:nvPr/>
        </p:nvGrpSpPr>
        <p:grpSpPr>
          <a:xfrm>
            <a:off x="851921" y="2756972"/>
            <a:ext cx="421927" cy="419371"/>
            <a:chOff x="-6689825" y="3992050"/>
            <a:chExt cx="293025" cy="291250"/>
          </a:xfrm>
        </p:grpSpPr>
        <p:sp>
          <p:nvSpPr>
            <p:cNvPr id="7305" name="Google Shape;7305;p68"/>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68"/>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68"/>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68"/>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68"/>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68"/>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68"/>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68"/>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68"/>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68"/>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68"/>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68"/>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7" name="Google Shape;7317;p68"/>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18" name="Google Shape;7318;p68"/>
          <p:cNvGrpSpPr/>
          <p:nvPr/>
        </p:nvGrpSpPr>
        <p:grpSpPr>
          <a:xfrm>
            <a:off x="3535232" y="2205192"/>
            <a:ext cx="423043" cy="419659"/>
            <a:chOff x="-4837325" y="3612425"/>
            <a:chExt cx="293800" cy="291450"/>
          </a:xfrm>
        </p:grpSpPr>
        <p:sp>
          <p:nvSpPr>
            <p:cNvPr id="7319" name="Google Shape;7319;p68"/>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68"/>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68"/>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2" name="Google Shape;7322;p68"/>
          <p:cNvGrpSpPr/>
          <p:nvPr/>
        </p:nvGrpSpPr>
        <p:grpSpPr>
          <a:xfrm>
            <a:off x="3548265" y="2756826"/>
            <a:ext cx="420775" cy="419659"/>
            <a:chOff x="-4837325" y="3971575"/>
            <a:chExt cx="292225" cy="291450"/>
          </a:xfrm>
        </p:grpSpPr>
        <p:sp>
          <p:nvSpPr>
            <p:cNvPr id="7323" name="Google Shape;7323;p68"/>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68"/>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68"/>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68"/>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68"/>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68"/>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9" name="Google Shape;7329;p68"/>
          <p:cNvGrpSpPr/>
          <p:nvPr/>
        </p:nvGrpSpPr>
        <p:grpSpPr>
          <a:xfrm>
            <a:off x="6240279" y="1714185"/>
            <a:ext cx="430998" cy="369730"/>
            <a:chOff x="-3037625" y="3254850"/>
            <a:chExt cx="299325" cy="256775"/>
          </a:xfrm>
        </p:grpSpPr>
        <p:sp>
          <p:nvSpPr>
            <p:cNvPr id="7330" name="Google Shape;7330;p68"/>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68"/>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68"/>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68"/>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4" name="Google Shape;7334;p68"/>
          <p:cNvGrpSpPr/>
          <p:nvPr/>
        </p:nvGrpSpPr>
        <p:grpSpPr>
          <a:xfrm>
            <a:off x="6244239" y="2204615"/>
            <a:ext cx="423079" cy="420811"/>
            <a:chOff x="-3031325" y="3597450"/>
            <a:chExt cx="293825" cy="292250"/>
          </a:xfrm>
        </p:grpSpPr>
        <p:sp>
          <p:nvSpPr>
            <p:cNvPr id="7335" name="Google Shape;7335;p68"/>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68"/>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68"/>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68"/>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9" name="Google Shape;7339;p68"/>
          <p:cNvGrpSpPr/>
          <p:nvPr/>
        </p:nvGrpSpPr>
        <p:grpSpPr>
          <a:xfrm>
            <a:off x="6256714" y="2781214"/>
            <a:ext cx="421927" cy="370882"/>
            <a:chOff x="-3030525" y="3973150"/>
            <a:chExt cx="293025" cy="257575"/>
          </a:xfrm>
        </p:grpSpPr>
        <p:sp>
          <p:nvSpPr>
            <p:cNvPr id="7340" name="Google Shape;7340;p68"/>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68"/>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2" name="Google Shape;7342;p68"/>
          <p:cNvGrpSpPr/>
          <p:nvPr/>
        </p:nvGrpSpPr>
        <p:grpSpPr>
          <a:xfrm>
            <a:off x="1358307" y="3369426"/>
            <a:ext cx="421927" cy="297195"/>
            <a:chOff x="-1199300" y="3279250"/>
            <a:chExt cx="293025" cy="206400"/>
          </a:xfrm>
        </p:grpSpPr>
        <p:sp>
          <p:nvSpPr>
            <p:cNvPr id="7343" name="Google Shape;7343;p68"/>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68"/>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68"/>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68"/>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7" name="Google Shape;7347;p68"/>
          <p:cNvGrpSpPr/>
          <p:nvPr/>
        </p:nvGrpSpPr>
        <p:grpSpPr>
          <a:xfrm>
            <a:off x="1365393" y="1688773"/>
            <a:ext cx="444605" cy="420559"/>
            <a:chOff x="-6338550" y="3272950"/>
            <a:chExt cx="308775" cy="292075"/>
          </a:xfrm>
        </p:grpSpPr>
        <p:sp>
          <p:nvSpPr>
            <p:cNvPr id="7348" name="Google Shape;7348;p68"/>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68"/>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68"/>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1" name="Google Shape;7351;p68"/>
          <p:cNvGrpSpPr/>
          <p:nvPr/>
        </p:nvGrpSpPr>
        <p:grpSpPr>
          <a:xfrm>
            <a:off x="1376732" y="2205194"/>
            <a:ext cx="421927" cy="419659"/>
            <a:chOff x="-6329100" y="3632100"/>
            <a:chExt cx="293025" cy="291450"/>
          </a:xfrm>
        </p:grpSpPr>
        <p:sp>
          <p:nvSpPr>
            <p:cNvPr id="7352" name="Google Shape;7352;p68"/>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68"/>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68"/>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5" name="Google Shape;7355;p68"/>
          <p:cNvGrpSpPr/>
          <p:nvPr/>
        </p:nvGrpSpPr>
        <p:grpSpPr>
          <a:xfrm>
            <a:off x="1389783" y="2756828"/>
            <a:ext cx="419623" cy="419659"/>
            <a:chOff x="-6329875" y="3992050"/>
            <a:chExt cx="291425" cy="291450"/>
          </a:xfrm>
        </p:grpSpPr>
        <p:sp>
          <p:nvSpPr>
            <p:cNvPr id="7356" name="Google Shape;7356;p68"/>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68"/>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68"/>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68"/>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0" name="Google Shape;7360;p68"/>
          <p:cNvGrpSpPr/>
          <p:nvPr/>
        </p:nvGrpSpPr>
        <p:grpSpPr>
          <a:xfrm>
            <a:off x="4075920" y="1687530"/>
            <a:ext cx="423079" cy="423043"/>
            <a:chOff x="-4478975" y="3251700"/>
            <a:chExt cx="293825" cy="293800"/>
          </a:xfrm>
        </p:grpSpPr>
        <p:sp>
          <p:nvSpPr>
            <p:cNvPr id="7361" name="Google Shape;7361;p68"/>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68"/>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68"/>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4" name="Google Shape;7364;p68"/>
          <p:cNvGrpSpPr/>
          <p:nvPr/>
        </p:nvGrpSpPr>
        <p:grpSpPr>
          <a:xfrm>
            <a:off x="4075920" y="2205192"/>
            <a:ext cx="423079" cy="419659"/>
            <a:chOff x="-4475825" y="3612425"/>
            <a:chExt cx="293825" cy="291450"/>
          </a:xfrm>
        </p:grpSpPr>
        <p:sp>
          <p:nvSpPr>
            <p:cNvPr id="7365" name="Google Shape;7365;p68"/>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68"/>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68"/>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8" name="Google Shape;7368;p68"/>
          <p:cNvGrpSpPr/>
          <p:nvPr/>
        </p:nvGrpSpPr>
        <p:grpSpPr>
          <a:xfrm>
            <a:off x="4084992" y="2756844"/>
            <a:ext cx="428730" cy="419623"/>
            <a:chOff x="-4480550" y="3970800"/>
            <a:chExt cx="297750" cy="291425"/>
          </a:xfrm>
        </p:grpSpPr>
        <p:sp>
          <p:nvSpPr>
            <p:cNvPr id="7369" name="Google Shape;7369;p68"/>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68"/>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1" name="Google Shape;7371;p68"/>
          <p:cNvGrpSpPr/>
          <p:nvPr/>
        </p:nvGrpSpPr>
        <p:grpSpPr>
          <a:xfrm>
            <a:off x="6788826" y="1689221"/>
            <a:ext cx="415123" cy="419659"/>
            <a:chOff x="-2668225" y="3239075"/>
            <a:chExt cx="288300" cy="291450"/>
          </a:xfrm>
        </p:grpSpPr>
        <p:sp>
          <p:nvSpPr>
            <p:cNvPr id="7372" name="Google Shape;7372;p68"/>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68"/>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68"/>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68"/>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68"/>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7" name="Google Shape;7377;p68"/>
          <p:cNvGrpSpPr/>
          <p:nvPr/>
        </p:nvGrpSpPr>
        <p:grpSpPr>
          <a:xfrm>
            <a:off x="6785982" y="2205191"/>
            <a:ext cx="420811" cy="419659"/>
            <a:chOff x="-2671375" y="3597450"/>
            <a:chExt cx="292250" cy="291450"/>
          </a:xfrm>
        </p:grpSpPr>
        <p:sp>
          <p:nvSpPr>
            <p:cNvPr id="7378" name="Google Shape;7378;p68"/>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68"/>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0" name="Google Shape;7380;p68"/>
          <p:cNvGrpSpPr/>
          <p:nvPr/>
        </p:nvGrpSpPr>
        <p:grpSpPr>
          <a:xfrm>
            <a:off x="6796765" y="2755691"/>
            <a:ext cx="423043" cy="421927"/>
            <a:chOff x="-2670575" y="3956600"/>
            <a:chExt cx="293800" cy="293025"/>
          </a:xfrm>
        </p:grpSpPr>
        <p:sp>
          <p:nvSpPr>
            <p:cNvPr id="7381" name="Google Shape;7381;p68"/>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68"/>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68"/>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68"/>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5" name="Google Shape;7385;p68"/>
          <p:cNvGrpSpPr/>
          <p:nvPr/>
        </p:nvGrpSpPr>
        <p:grpSpPr>
          <a:xfrm>
            <a:off x="3054285" y="3311947"/>
            <a:ext cx="426462" cy="418363"/>
            <a:chOff x="-1183550" y="3586525"/>
            <a:chExt cx="296175" cy="290550"/>
          </a:xfrm>
        </p:grpSpPr>
        <p:sp>
          <p:nvSpPr>
            <p:cNvPr id="7386" name="Google Shape;7386;p68"/>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68"/>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68"/>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68"/>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68"/>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68"/>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68"/>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68"/>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68"/>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5" name="Google Shape;7395;p68"/>
          <p:cNvGrpSpPr/>
          <p:nvPr/>
        </p:nvGrpSpPr>
        <p:grpSpPr>
          <a:xfrm>
            <a:off x="1917896" y="1689799"/>
            <a:ext cx="420811" cy="418507"/>
            <a:chOff x="-5971525" y="3273750"/>
            <a:chExt cx="292250" cy="290650"/>
          </a:xfrm>
        </p:grpSpPr>
        <p:sp>
          <p:nvSpPr>
            <p:cNvPr id="7396" name="Google Shape;7396;p68"/>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68"/>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8" name="Google Shape;7398;p68"/>
          <p:cNvGrpSpPr/>
          <p:nvPr/>
        </p:nvGrpSpPr>
        <p:grpSpPr>
          <a:xfrm>
            <a:off x="1912226" y="2203826"/>
            <a:ext cx="432150" cy="422395"/>
            <a:chOff x="-5974675" y="3632100"/>
            <a:chExt cx="300125" cy="293350"/>
          </a:xfrm>
        </p:grpSpPr>
        <p:sp>
          <p:nvSpPr>
            <p:cNvPr id="7399" name="Google Shape;7399;p68"/>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68"/>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68"/>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2" name="Google Shape;7402;p68"/>
          <p:cNvGrpSpPr/>
          <p:nvPr/>
        </p:nvGrpSpPr>
        <p:grpSpPr>
          <a:xfrm>
            <a:off x="1942267" y="2755694"/>
            <a:ext cx="395865" cy="421927"/>
            <a:chOff x="-5971525" y="3990475"/>
            <a:chExt cx="274925" cy="293025"/>
          </a:xfrm>
        </p:grpSpPr>
        <p:sp>
          <p:nvSpPr>
            <p:cNvPr id="7403" name="Google Shape;7403;p68"/>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68"/>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68"/>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68"/>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7" name="Google Shape;7407;p68"/>
          <p:cNvGrpSpPr/>
          <p:nvPr/>
        </p:nvGrpSpPr>
        <p:grpSpPr>
          <a:xfrm>
            <a:off x="4615473" y="1689798"/>
            <a:ext cx="420775" cy="418507"/>
            <a:chOff x="-4118225" y="3253275"/>
            <a:chExt cx="292225" cy="290650"/>
          </a:xfrm>
        </p:grpSpPr>
        <p:sp>
          <p:nvSpPr>
            <p:cNvPr id="7408" name="Google Shape;7408;p68"/>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68"/>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0" name="Google Shape;7410;p68"/>
          <p:cNvGrpSpPr/>
          <p:nvPr/>
        </p:nvGrpSpPr>
        <p:grpSpPr>
          <a:xfrm>
            <a:off x="4665924" y="2204922"/>
            <a:ext cx="319874" cy="420199"/>
            <a:chOff x="-4082800" y="3612425"/>
            <a:chExt cx="222150" cy="291825"/>
          </a:xfrm>
        </p:grpSpPr>
        <p:sp>
          <p:nvSpPr>
            <p:cNvPr id="7411" name="Google Shape;7411;p68"/>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68"/>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68"/>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4" name="Google Shape;7414;p68"/>
          <p:cNvGrpSpPr/>
          <p:nvPr/>
        </p:nvGrpSpPr>
        <p:grpSpPr>
          <a:xfrm>
            <a:off x="4627372" y="2769876"/>
            <a:ext cx="420775" cy="393561"/>
            <a:chOff x="-4118225" y="3990475"/>
            <a:chExt cx="292225" cy="273325"/>
          </a:xfrm>
        </p:grpSpPr>
        <p:sp>
          <p:nvSpPr>
            <p:cNvPr id="7415" name="Google Shape;7415;p68"/>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68"/>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68"/>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68"/>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9" name="Google Shape;7419;p68"/>
          <p:cNvGrpSpPr/>
          <p:nvPr/>
        </p:nvGrpSpPr>
        <p:grpSpPr>
          <a:xfrm>
            <a:off x="7338026" y="1688087"/>
            <a:ext cx="394713" cy="421927"/>
            <a:chOff x="-2312225" y="3238300"/>
            <a:chExt cx="274125" cy="293025"/>
          </a:xfrm>
        </p:grpSpPr>
        <p:sp>
          <p:nvSpPr>
            <p:cNvPr id="7420" name="Google Shape;7420;p68"/>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68"/>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2" name="Google Shape;7422;p68"/>
          <p:cNvGrpSpPr/>
          <p:nvPr/>
        </p:nvGrpSpPr>
        <p:grpSpPr>
          <a:xfrm>
            <a:off x="7335742" y="2756825"/>
            <a:ext cx="423079" cy="419659"/>
            <a:chOff x="-2310650" y="3958175"/>
            <a:chExt cx="293825" cy="291450"/>
          </a:xfrm>
        </p:grpSpPr>
        <p:sp>
          <p:nvSpPr>
            <p:cNvPr id="7423" name="Google Shape;7423;p68"/>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68"/>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5" name="Google Shape;7425;p68"/>
          <p:cNvGrpSpPr/>
          <p:nvPr/>
        </p:nvGrpSpPr>
        <p:grpSpPr>
          <a:xfrm>
            <a:off x="4702603" y="3308459"/>
            <a:ext cx="424159" cy="419659"/>
            <a:chOff x="-1182750" y="3962900"/>
            <a:chExt cx="294575" cy="291450"/>
          </a:xfrm>
        </p:grpSpPr>
        <p:sp>
          <p:nvSpPr>
            <p:cNvPr id="7426" name="Google Shape;7426;p68"/>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68"/>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68"/>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68"/>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68"/>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68"/>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68"/>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3" name="Google Shape;7433;p68"/>
          <p:cNvGrpSpPr/>
          <p:nvPr/>
        </p:nvGrpSpPr>
        <p:grpSpPr>
          <a:xfrm>
            <a:off x="2455739" y="1689223"/>
            <a:ext cx="424195" cy="419659"/>
            <a:chOff x="-5611575" y="3272950"/>
            <a:chExt cx="294600" cy="291450"/>
          </a:xfrm>
        </p:grpSpPr>
        <p:sp>
          <p:nvSpPr>
            <p:cNvPr id="7434" name="Google Shape;7434;p68"/>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68"/>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68"/>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68"/>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68"/>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9" name="Google Shape;7439;p68"/>
          <p:cNvGrpSpPr/>
          <p:nvPr/>
        </p:nvGrpSpPr>
        <p:grpSpPr>
          <a:xfrm>
            <a:off x="2455739" y="2205770"/>
            <a:ext cx="424195" cy="418507"/>
            <a:chOff x="-5613150" y="3632900"/>
            <a:chExt cx="294600" cy="290650"/>
          </a:xfrm>
        </p:grpSpPr>
        <p:sp>
          <p:nvSpPr>
            <p:cNvPr id="7440" name="Google Shape;7440;p68"/>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68"/>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2" name="Google Shape;7442;p68"/>
          <p:cNvGrpSpPr/>
          <p:nvPr/>
        </p:nvGrpSpPr>
        <p:grpSpPr>
          <a:xfrm>
            <a:off x="7324977" y="2153586"/>
            <a:ext cx="420811" cy="522864"/>
            <a:chOff x="-2310650" y="3525775"/>
            <a:chExt cx="292250" cy="363125"/>
          </a:xfrm>
        </p:grpSpPr>
        <p:sp>
          <p:nvSpPr>
            <p:cNvPr id="7443" name="Google Shape;7443;p68"/>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68"/>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68"/>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68"/>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7" name="Google Shape;7447;p68"/>
          <p:cNvGrpSpPr/>
          <p:nvPr/>
        </p:nvGrpSpPr>
        <p:grpSpPr>
          <a:xfrm>
            <a:off x="2467638" y="2756270"/>
            <a:ext cx="424195" cy="420775"/>
            <a:chOff x="-5613150" y="3991275"/>
            <a:chExt cx="294600" cy="292225"/>
          </a:xfrm>
        </p:grpSpPr>
        <p:sp>
          <p:nvSpPr>
            <p:cNvPr id="7448" name="Google Shape;7448;p68"/>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68"/>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68"/>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68"/>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68"/>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68"/>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68"/>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68"/>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68"/>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7" name="Google Shape;7457;p68"/>
          <p:cNvGrpSpPr/>
          <p:nvPr/>
        </p:nvGrpSpPr>
        <p:grpSpPr>
          <a:xfrm>
            <a:off x="5139126" y="1689438"/>
            <a:ext cx="434634" cy="419227"/>
            <a:chOff x="-3768700" y="3253275"/>
            <a:chExt cx="301850" cy="291150"/>
          </a:xfrm>
        </p:grpSpPr>
        <p:sp>
          <p:nvSpPr>
            <p:cNvPr id="7458" name="Google Shape;7458;p68"/>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68"/>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68"/>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1" name="Google Shape;7461;p68"/>
          <p:cNvGrpSpPr/>
          <p:nvPr/>
        </p:nvGrpSpPr>
        <p:grpSpPr>
          <a:xfrm>
            <a:off x="5143209" y="2217090"/>
            <a:ext cx="426462" cy="395865"/>
            <a:chOff x="-3808700" y="3628950"/>
            <a:chExt cx="296175" cy="274925"/>
          </a:xfrm>
        </p:grpSpPr>
        <p:sp>
          <p:nvSpPr>
            <p:cNvPr id="7462" name="Google Shape;7462;p68"/>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68"/>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68"/>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5" name="Google Shape;7465;p68"/>
          <p:cNvGrpSpPr/>
          <p:nvPr/>
        </p:nvGrpSpPr>
        <p:grpSpPr>
          <a:xfrm>
            <a:off x="5208420" y="2756412"/>
            <a:ext cx="419443" cy="420487"/>
            <a:chOff x="-3771675" y="3971775"/>
            <a:chExt cx="291300" cy="292025"/>
          </a:xfrm>
        </p:grpSpPr>
        <p:sp>
          <p:nvSpPr>
            <p:cNvPr id="7466" name="Google Shape;7466;p68"/>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68"/>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68"/>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68"/>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68"/>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1" name="Google Shape;7471;p68"/>
          <p:cNvGrpSpPr/>
          <p:nvPr/>
        </p:nvGrpSpPr>
        <p:grpSpPr>
          <a:xfrm>
            <a:off x="7869864" y="1716461"/>
            <a:ext cx="420271" cy="320774"/>
            <a:chOff x="-1951475" y="3273100"/>
            <a:chExt cx="291875" cy="222775"/>
          </a:xfrm>
        </p:grpSpPr>
        <p:sp>
          <p:nvSpPr>
            <p:cNvPr id="7472" name="Google Shape;7472;p68"/>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68"/>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68"/>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5" name="Google Shape;7475;p68"/>
          <p:cNvGrpSpPr/>
          <p:nvPr/>
        </p:nvGrpSpPr>
        <p:grpSpPr>
          <a:xfrm>
            <a:off x="7867344" y="2205191"/>
            <a:ext cx="425310" cy="419659"/>
            <a:chOff x="-1951475" y="3597450"/>
            <a:chExt cx="295375" cy="291450"/>
          </a:xfrm>
        </p:grpSpPr>
        <p:sp>
          <p:nvSpPr>
            <p:cNvPr id="7476" name="Google Shape;7476;p68"/>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68"/>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68"/>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68"/>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0" name="Google Shape;7480;p68"/>
          <p:cNvGrpSpPr/>
          <p:nvPr/>
        </p:nvGrpSpPr>
        <p:grpSpPr>
          <a:xfrm>
            <a:off x="7869595" y="2756825"/>
            <a:ext cx="444605" cy="419659"/>
            <a:chOff x="-1960150" y="3956600"/>
            <a:chExt cx="308775" cy="291450"/>
          </a:xfrm>
        </p:grpSpPr>
        <p:sp>
          <p:nvSpPr>
            <p:cNvPr id="7481" name="Google Shape;7481;p68"/>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68"/>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3" name="Google Shape;7483;p68"/>
          <p:cNvGrpSpPr/>
          <p:nvPr/>
        </p:nvGrpSpPr>
        <p:grpSpPr>
          <a:xfrm>
            <a:off x="1923633" y="3307636"/>
            <a:ext cx="420775" cy="420775"/>
            <a:chOff x="-804700" y="3226500"/>
            <a:chExt cx="292225" cy="292225"/>
          </a:xfrm>
        </p:grpSpPr>
        <p:sp>
          <p:nvSpPr>
            <p:cNvPr id="7484" name="Google Shape;7484;p68"/>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68"/>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68"/>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68"/>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68"/>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68"/>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68"/>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1" name="Google Shape;7491;p68"/>
          <p:cNvGrpSpPr/>
          <p:nvPr/>
        </p:nvGrpSpPr>
        <p:grpSpPr>
          <a:xfrm>
            <a:off x="3003724" y="1688647"/>
            <a:ext cx="420775" cy="420811"/>
            <a:chOff x="-5251625" y="3272950"/>
            <a:chExt cx="292225" cy="292250"/>
          </a:xfrm>
        </p:grpSpPr>
        <p:sp>
          <p:nvSpPr>
            <p:cNvPr id="7492" name="Google Shape;7492;p68"/>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68"/>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68"/>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5" name="Google Shape;7495;p68"/>
          <p:cNvGrpSpPr/>
          <p:nvPr/>
        </p:nvGrpSpPr>
        <p:grpSpPr>
          <a:xfrm>
            <a:off x="3000322" y="2204348"/>
            <a:ext cx="427578" cy="421351"/>
            <a:chOff x="-5254775" y="3631325"/>
            <a:chExt cx="296950" cy="292625"/>
          </a:xfrm>
        </p:grpSpPr>
        <p:sp>
          <p:nvSpPr>
            <p:cNvPr id="7496" name="Google Shape;7496;p68"/>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68"/>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68"/>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68"/>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68"/>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68"/>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68"/>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3" name="Google Shape;7503;p68"/>
          <p:cNvGrpSpPr/>
          <p:nvPr/>
        </p:nvGrpSpPr>
        <p:grpSpPr>
          <a:xfrm>
            <a:off x="3016181" y="2756270"/>
            <a:ext cx="419659" cy="420775"/>
            <a:chOff x="-5251625" y="3991275"/>
            <a:chExt cx="291450" cy="292225"/>
          </a:xfrm>
        </p:grpSpPr>
        <p:sp>
          <p:nvSpPr>
            <p:cNvPr id="7504" name="Google Shape;7504;p68"/>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68"/>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68"/>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68"/>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68"/>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9" name="Google Shape;7509;p68"/>
          <p:cNvGrpSpPr/>
          <p:nvPr/>
        </p:nvGrpSpPr>
        <p:grpSpPr>
          <a:xfrm>
            <a:off x="5756763" y="1689240"/>
            <a:ext cx="319874" cy="419623"/>
            <a:chOff x="-3365275" y="3253275"/>
            <a:chExt cx="222150" cy="291425"/>
          </a:xfrm>
        </p:grpSpPr>
        <p:sp>
          <p:nvSpPr>
            <p:cNvPr id="7510" name="Google Shape;7510;p68"/>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68"/>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2" name="Google Shape;7512;p68"/>
          <p:cNvGrpSpPr/>
          <p:nvPr/>
        </p:nvGrpSpPr>
        <p:grpSpPr>
          <a:xfrm>
            <a:off x="5730701" y="2204058"/>
            <a:ext cx="371998" cy="421927"/>
            <a:chOff x="-3383375" y="3611625"/>
            <a:chExt cx="258350" cy="293025"/>
          </a:xfrm>
        </p:grpSpPr>
        <p:sp>
          <p:nvSpPr>
            <p:cNvPr id="7513" name="Google Shape;7513;p68"/>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68"/>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5" name="Google Shape;7515;p68"/>
          <p:cNvGrpSpPr/>
          <p:nvPr/>
        </p:nvGrpSpPr>
        <p:grpSpPr>
          <a:xfrm>
            <a:off x="5793050" y="2756826"/>
            <a:ext cx="271097" cy="419659"/>
            <a:chOff x="-3347950" y="3971575"/>
            <a:chExt cx="188275" cy="291450"/>
          </a:xfrm>
        </p:grpSpPr>
        <p:sp>
          <p:nvSpPr>
            <p:cNvPr id="7516" name="Google Shape;7516;p68"/>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68"/>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68"/>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9" name="Google Shape;7519;p68"/>
          <p:cNvGrpSpPr/>
          <p:nvPr/>
        </p:nvGrpSpPr>
        <p:grpSpPr>
          <a:xfrm>
            <a:off x="842909" y="3307061"/>
            <a:ext cx="371998" cy="421927"/>
            <a:chOff x="-1575775" y="3238300"/>
            <a:chExt cx="258350" cy="293025"/>
          </a:xfrm>
        </p:grpSpPr>
        <p:sp>
          <p:nvSpPr>
            <p:cNvPr id="7520" name="Google Shape;7520;p68"/>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68"/>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68"/>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68"/>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68"/>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5" name="Google Shape;7525;p68"/>
          <p:cNvGrpSpPr/>
          <p:nvPr/>
        </p:nvGrpSpPr>
        <p:grpSpPr>
          <a:xfrm>
            <a:off x="2487807" y="3309051"/>
            <a:ext cx="423079" cy="424159"/>
            <a:chOff x="-1591550" y="3597475"/>
            <a:chExt cx="293825" cy="294575"/>
          </a:xfrm>
        </p:grpSpPr>
        <p:sp>
          <p:nvSpPr>
            <p:cNvPr id="7526" name="Google Shape;7526;p68"/>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68"/>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68"/>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9" name="Google Shape;7529;p68"/>
          <p:cNvGrpSpPr/>
          <p:nvPr/>
        </p:nvGrpSpPr>
        <p:grpSpPr>
          <a:xfrm>
            <a:off x="4137277" y="3318663"/>
            <a:ext cx="421927" cy="399248"/>
            <a:chOff x="-1592325" y="3957400"/>
            <a:chExt cx="293025" cy="277275"/>
          </a:xfrm>
        </p:grpSpPr>
        <p:sp>
          <p:nvSpPr>
            <p:cNvPr id="7530" name="Google Shape;7530;p68"/>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68"/>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68"/>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68"/>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4" name="Google Shape;7534;p68"/>
          <p:cNvGrpSpPr/>
          <p:nvPr/>
        </p:nvGrpSpPr>
        <p:grpSpPr>
          <a:xfrm>
            <a:off x="3624147" y="3310744"/>
            <a:ext cx="369730" cy="420775"/>
            <a:chOff x="-778700" y="3612425"/>
            <a:chExt cx="256775" cy="292225"/>
          </a:xfrm>
        </p:grpSpPr>
        <p:sp>
          <p:nvSpPr>
            <p:cNvPr id="7535" name="Google Shape;7535;p68"/>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68"/>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68"/>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68"/>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68"/>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68"/>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1" name="Google Shape;7541;p68"/>
          <p:cNvGrpSpPr/>
          <p:nvPr/>
        </p:nvGrpSpPr>
        <p:grpSpPr>
          <a:xfrm>
            <a:off x="6095649" y="3828305"/>
            <a:ext cx="340731" cy="387641"/>
            <a:chOff x="7728464" y="1561258"/>
            <a:chExt cx="349719" cy="397866"/>
          </a:xfrm>
        </p:grpSpPr>
        <p:sp>
          <p:nvSpPr>
            <p:cNvPr id="7542" name="Google Shape;7542;p68"/>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68"/>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4" name="Google Shape;7544;p68"/>
          <p:cNvGrpSpPr/>
          <p:nvPr/>
        </p:nvGrpSpPr>
        <p:grpSpPr>
          <a:xfrm>
            <a:off x="4018617" y="3828305"/>
            <a:ext cx="387681" cy="387641"/>
            <a:chOff x="5611350" y="1561258"/>
            <a:chExt cx="397907" cy="397866"/>
          </a:xfrm>
        </p:grpSpPr>
        <p:sp>
          <p:nvSpPr>
            <p:cNvPr id="7545" name="Google Shape;7545;p68"/>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68"/>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68"/>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68"/>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9" name="Google Shape;7549;p68"/>
          <p:cNvGrpSpPr/>
          <p:nvPr/>
        </p:nvGrpSpPr>
        <p:grpSpPr>
          <a:xfrm>
            <a:off x="4537903" y="3925571"/>
            <a:ext cx="387610" cy="193109"/>
            <a:chOff x="6140660" y="1661097"/>
            <a:chExt cx="397835" cy="198202"/>
          </a:xfrm>
        </p:grpSpPr>
        <p:sp>
          <p:nvSpPr>
            <p:cNvPr id="7550" name="Google Shape;7550;p68"/>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68"/>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68"/>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68"/>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4" name="Google Shape;7554;p68"/>
          <p:cNvGrpSpPr/>
          <p:nvPr/>
        </p:nvGrpSpPr>
        <p:grpSpPr>
          <a:xfrm>
            <a:off x="5057118" y="3828305"/>
            <a:ext cx="387681" cy="387641"/>
            <a:chOff x="6669907" y="1561258"/>
            <a:chExt cx="397907" cy="397866"/>
          </a:xfrm>
        </p:grpSpPr>
        <p:sp>
          <p:nvSpPr>
            <p:cNvPr id="7555" name="Google Shape;7555;p68"/>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68"/>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68"/>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68"/>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68"/>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0" name="Google Shape;7560;p68"/>
          <p:cNvGrpSpPr/>
          <p:nvPr/>
        </p:nvGrpSpPr>
        <p:grpSpPr>
          <a:xfrm>
            <a:off x="1942348" y="3885842"/>
            <a:ext cx="387681" cy="272572"/>
            <a:chOff x="3386036" y="1746339"/>
            <a:chExt cx="397907" cy="279762"/>
          </a:xfrm>
        </p:grpSpPr>
        <p:sp>
          <p:nvSpPr>
            <p:cNvPr id="7561" name="Google Shape;7561;p68"/>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68"/>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3" name="Google Shape;7563;p68"/>
          <p:cNvGrpSpPr/>
          <p:nvPr/>
        </p:nvGrpSpPr>
        <p:grpSpPr>
          <a:xfrm>
            <a:off x="2980045" y="3828288"/>
            <a:ext cx="387681" cy="387681"/>
            <a:chOff x="4417380" y="1687279"/>
            <a:chExt cx="397907" cy="397907"/>
          </a:xfrm>
        </p:grpSpPr>
        <p:sp>
          <p:nvSpPr>
            <p:cNvPr id="7564" name="Google Shape;7564;p68"/>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68"/>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6" name="Google Shape;7566;p68"/>
          <p:cNvGrpSpPr/>
          <p:nvPr/>
        </p:nvGrpSpPr>
        <p:grpSpPr>
          <a:xfrm>
            <a:off x="7926526" y="3308537"/>
            <a:ext cx="387661" cy="387661"/>
            <a:chOff x="2869999" y="1687279"/>
            <a:chExt cx="397887" cy="397887"/>
          </a:xfrm>
        </p:grpSpPr>
        <p:sp>
          <p:nvSpPr>
            <p:cNvPr id="7567" name="Google Shape;7567;p68"/>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68"/>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9" name="Google Shape;7569;p68"/>
          <p:cNvGrpSpPr/>
          <p:nvPr/>
        </p:nvGrpSpPr>
        <p:grpSpPr>
          <a:xfrm>
            <a:off x="2461634" y="3828664"/>
            <a:ext cx="386807" cy="386929"/>
            <a:chOff x="3902887" y="1687655"/>
            <a:chExt cx="397010" cy="397135"/>
          </a:xfrm>
        </p:grpSpPr>
        <p:sp>
          <p:nvSpPr>
            <p:cNvPr id="7570" name="Google Shape;7570;p68"/>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68"/>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2" name="Google Shape;7572;p68"/>
          <p:cNvGrpSpPr/>
          <p:nvPr/>
        </p:nvGrpSpPr>
        <p:grpSpPr>
          <a:xfrm>
            <a:off x="3499331" y="3828344"/>
            <a:ext cx="387681" cy="387681"/>
            <a:chOff x="4933458" y="1687279"/>
            <a:chExt cx="397907" cy="397907"/>
          </a:xfrm>
        </p:grpSpPr>
        <p:sp>
          <p:nvSpPr>
            <p:cNvPr id="7573" name="Google Shape;7573;p68"/>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68"/>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5" name="Google Shape;7575;p68"/>
          <p:cNvGrpSpPr/>
          <p:nvPr/>
        </p:nvGrpSpPr>
        <p:grpSpPr>
          <a:xfrm>
            <a:off x="5273586" y="3308775"/>
            <a:ext cx="387681" cy="387661"/>
            <a:chOff x="266768" y="1721375"/>
            <a:chExt cx="397907" cy="397887"/>
          </a:xfrm>
        </p:grpSpPr>
        <p:sp>
          <p:nvSpPr>
            <p:cNvPr id="7576" name="Google Shape;7576;p6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6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8" name="Google Shape;7578;p68"/>
          <p:cNvGrpSpPr/>
          <p:nvPr/>
        </p:nvGrpSpPr>
        <p:grpSpPr>
          <a:xfrm>
            <a:off x="7395588" y="3308924"/>
            <a:ext cx="387539" cy="386888"/>
            <a:chOff x="2408992" y="1722875"/>
            <a:chExt cx="397761" cy="397093"/>
          </a:xfrm>
        </p:grpSpPr>
        <p:sp>
          <p:nvSpPr>
            <p:cNvPr id="7579" name="Google Shape;7579;p68"/>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68"/>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1" name="Google Shape;7581;p68"/>
          <p:cNvGrpSpPr/>
          <p:nvPr/>
        </p:nvGrpSpPr>
        <p:grpSpPr>
          <a:xfrm>
            <a:off x="5576404" y="3828305"/>
            <a:ext cx="387641" cy="387641"/>
            <a:chOff x="7199196" y="1561258"/>
            <a:chExt cx="397866" cy="397866"/>
          </a:xfrm>
        </p:grpSpPr>
        <p:sp>
          <p:nvSpPr>
            <p:cNvPr id="7582" name="Google Shape;7582;p68"/>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68"/>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68"/>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5" name="Google Shape;7585;p68"/>
          <p:cNvGrpSpPr/>
          <p:nvPr/>
        </p:nvGrpSpPr>
        <p:grpSpPr>
          <a:xfrm>
            <a:off x="6332282" y="3308537"/>
            <a:ext cx="387661" cy="387661"/>
            <a:chOff x="1379798" y="1723250"/>
            <a:chExt cx="397887" cy="397887"/>
          </a:xfrm>
        </p:grpSpPr>
        <p:sp>
          <p:nvSpPr>
            <p:cNvPr id="7586" name="Google Shape;7586;p6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6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6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6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0" name="Google Shape;7590;p68"/>
          <p:cNvGrpSpPr/>
          <p:nvPr/>
        </p:nvGrpSpPr>
        <p:grpSpPr>
          <a:xfrm>
            <a:off x="5801242" y="3308537"/>
            <a:ext cx="387641" cy="387661"/>
            <a:chOff x="864491" y="1723250"/>
            <a:chExt cx="397866" cy="397887"/>
          </a:xfrm>
        </p:grpSpPr>
        <p:sp>
          <p:nvSpPr>
            <p:cNvPr id="7591" name="Google Shape;7591;p6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6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6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94" name="Google Shape;7594;p68"/>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95" name="Google Shape;7595;p68"/>
          <p:cNvGrpSpPr/>
          <p:nvPr/>
        </p:nvGrpSpPr>
        <p:grpSpPr>
          <a:xfrm>
            <a:off x="6568070" y="3827060"/>
            <a:ext cx="388966" cy="388966"/>
            <a:chOff x="1190625" y="238125"/>
            <a:chExt cx="5235075" cy="5235075"/>
          </a:xfrm>
        </p:grpSpPr>
        <p:sp>
          <p:nvSpPr>
            <p:cNvPr id="7596" name="Google Shape;7596;p68"/>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68"/>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98" name="Google Shape;7598;p6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3"/>
          <p:cNvSpPr txBox="1"/>
          <p:nvPr>
            <p:ph type="title"/>
          </p:nvPr>
        </p:nvSpPr>
        <p:spPr>
          <a:xfrm>
            <a:off x="713225" y="655650"/>
            <a:ext cx="3990000" cy="102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TO CREATE A PROJECT PROPOSAL</a:t>
            </a:r>
            <a:endParaRPr/>
          </a:p>
        </p:txBody>
      </p:sp>
      <p:sp>
        <p:nvSpPr>
          <p:cNvPr id="284" name="Google Shape;284;p33"/>
          <p:cNvSpPr txBox="1"/>
          <p:nvPr>
            <p:ph idx="1" type="subTitle"/>
          </p:nvPr>
        </p:nvSpPr>
        <p:spPr>
          <a:xfrm>
            <a:off x="713225" y="1683450"/>
            <a:ext cx="3990000" cy="280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Creating a project proposal can be done in five steps:</a:t>
            </a:r>
            <a:endParaRPr/>
          </a:p>
          <a:p>
            <a:pPr indent="-304800" lvl="0" marL="457200" rtl="0" algn="l">
              <a:spcBef>
                <a:spcPts val="1000"/>
              </a:spcBef>
              <a:spcAft>
                <a:spcPts val="0"/>
              </a:spcAft>
              <a:buSzPts val="1200"/>
              <a:buAutoNum type="arabicPeriod"/>
            </a:pPr>
            <a:r>
              <a:rPr lang="en"/>
              <a:t>Define the project objectives and timeline</a:t>
            </a:r>
            <a:endParaRPr/>
          </a:p>
          <a:p>
            <a:pPr indent="-304800" lvl="0" marL="457200" rtl="0" algn="l">
              <a:spcBef>
                <a:spcPts val="1000"/>
              </a:spcBef>
              <a:spcAft>
                <a:spcPts val="0"/>
              </a:spcAft>
              <a:buSzPts val="1200"/>
              <a:buAutoNum type="arabicPeriod"/>
            </a:pPr>
            <a:r>
              <a:rPr lang="en"/>
              <a:t>Identify resources needed to complete the project</a:t>
            </a:r>
            <a:endParaRPr/>
          </a:p>
          <a:p>
            <a:pPr indent="-304800" lvl="0" marL="457200" rtl="0" algn="l">
              <a:spcBef>
                <a:spcPts val="1000"/>
              </a:spcBef>
              <a:spcAft>
                <a:spcPts val="0"/>
              </a:spcAft>
              <a:buSzPts val="1200"/>
              <a:buAutoNum type="arabicPeriod"/>
            </a:pPr>
            <a:r>
              <a:rPr lang="en"/>
              <a:t>Develop a budget for the project and estimate any potential risks associated with it</a:t>
            </a:r>
            <a:endParaRPr/>
          </a:p>
          <a:p>
            <a:pPr indent="-304800" lvl="0" marL="457200" rtl="0" algn="l">
              <a:spcBef>
                <a:spcPts val="1000"/>
              </a:spcBef>
              <a:spcAft>
                <a:spcPts val="0"/>
              </a:spcAft>
              <a:buSzPts val="1200"/>
              <a:buAutoNum type="arabicPeriod"/>
            </a:pPr>
            <a:r>
              <a:rPr lang="en"/>
              <a:t>Write down your proposed solution and provide supporting documents or evidence that prove its feasibility if necessary</a:t>
            </a:r>
            <a:endParaRPr/>
          </a:p>
          <a:p>
            <a:pPr indent="-304800" lvl="0" marL="457200" rtl="0" algn="l">
              <a:spcBef>
                <a:spcPts val="1000"/>
              </a:spcBef>
              <a:spcAft>
                <a:spcPts val="0"/>
              </a:spcAft>
              <a:buSzPts val="1200"/>
              <a:buAutoNum type="arabicPeriod"/>
            </a:pPr>
            <a:r>
              <a:rPr lang="en"/>
              <a:t>Develop a communication plan to ensure key stakeholders are kept informed of progress throughout the entire process</a:t>
            </a:r>
            <a:endParaRPr/>
          </a:p>
        </p:txBody>
      </p:sp>
      <p:pic>
        <p:nvPicPr>
          <p:cNvPr id="285" name="Google Shape;285;p33"/>
          <p:cNvPicPr preferRelativeResize="0"/>
          <p:nvPr>
            <p:ph idx="2" type="pic"/>
          </p:nvPr>
        </p:nvPicPr>
        <p:blipFill rotWithShape="1">
          <a:blip r:embed="rId3">
            <a:alphaModFix/>
          </a:blip>
          <a:srcRect b="0" l="1010" r="37402" t="0"/>
          <a:stretch/>
        </p:blipFill>
        <p:spPr>
          <a:xfrm>
            <a:off x="4941250" y="683563"/>
            <a:ext cx="3489526" cy="377637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602" name="Shape 7602"/>
        <p:cNvGrpSpPr/>
        <p:nvPr/>
      </p:nvGrpSpPr>
      <p:grpSpPr>
        <a:xfrm>
          <a:off x="0" y="0"/>
          <a:ext cx="0" cy="0"/>
          <a:chOff x="0" y="0"/>
          <a:chExt cx="0" cy="0"/>
        </a:xfrm>
      </p:grpSpPr>
      <p:pic>
        <p:nvPicPr>
          <p:cNvPr id="7603" name="Google Shape;7603;p6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4"/>
          <p:cNvSpPr txBox="1"/>
          <p:nvPr>
            <p:ph type="title"/>
          </p:nvPr>
        </p:nvSpPr>
        <p:spPr>
          <a:xfrm>
            <a:off x="1382106" y="2571750"/>
            <a:ext cx="6728400" cy="9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OBJECTIVES OF THE PROJECT</a:t>
            </a:r>
            <a:endParaRPr/>
          </a:p>
        </p:txBody>
      </p:sp>
      <p:sp>
        <p:nvSpPr>
          <p:cNvPr id="291" name="Google Shape;291;p34"/>
          <p:cNvSpPr txBox="1"/>
          <p:nvPr>
            <p:ph idx="2" type="title"/>
          </p:nvPr>
        </p:nvSpPr>
        <p:spPr>
          <a:xfrm>
            <a:off x="1939725" y="1666050"/>
            <a:ext cx="1474500" cy="90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92" name="Google Shape;292;p34"/>
          <p:cNvSpPr/>
          <p:nvPr/>
        </p:nvSpPr>
        <p:spPr>
          <a:xfrm>
            <a:off x="1468894" y="1939775"/>
            <a:ext cx="272400" cy="272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5"/>
          <p:cNvSpPr txBox="1"/>
          <p:nvPr>
            <p:ph idx="4" type="subTitle"/>
          </p:nvPr>
        </p:nvSpPr>
        <p:spPr>
          <a:xfrm>
            <a:off x="4923138" y="1953301"/>
            <a:ext cx="2505600" cy="48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GOAL</a:t>
            </a:r>
            <a:endParaRPr/>
          </a:p>
        </p:txBody>
      </p:sp>
      <p:sp>
        <p:nvSpPr>
          <p:cNvPr id="298" name="Google Shape;298;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OBJECTIVES</a:t>
            </a:r>
            <a:endParaRPr/>
          </a:p>
        </p:txBody>
      </p:sp>
      <p:sp>
        <p:nvSpPr>
          <p:cNvPr id="299" name="Google Shape;299;p35"/>
          <p:cNvSpPr txBox="1"/>
          <p:nvPr>
            <p:ph idx="1" type="subTitle"/>
          </p:nvPr>
        </p:nvSpPr>
        <p:spPr>
          <a:xfrm>
            <a:off x="4923137" y="2362499"/>
            <a:ext cx="2505600" cy="151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Goals inside a company are usually specific and measurable, with clearly defined deadlines and outcomes. The company’s goals help focus the actions of the organization and ensure resources are used effectively</a:t>
            </a:r>
            <a:endParaRPr/>
          </a:p>
        </p:txBody>
      </p:sp>
      <p:sp>
        <p:nvSpPr>
          <p:cNvPr id="300" name="Google Shape;300;p35"/>
          <p:cNvSpPr txBox="1"/>
          <p:nvPr>
            <p:ph idx="2" type="subTitle"/>
          </p:nvPr>
        </p:nvSpPr>
        <p:spPr>
          <a:xfrm>
            <a:off x="1715263" y="2362499"/>
            <a:ext cx="2505600" cy="151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aim in a corporate context is a goal or desired result that the organization seeks to achieve. The aim should be clear and achievable, and often serves as the basis for further planning actions inside the organization</a:t>
            </a:r>
            <a:endParaRPr/>
          </a:p>
        </p:txBody>
      </p:sp>
      <p:sp>
        <p:nvSpPr>
          <p:cNvPr id="301" name="Google Shape;301;p35"/>
          <p:cNvSpPr txBox="1"/>
          <p:nvPr>
            <p:ph idx="3" type="subTitle"/>
          </p:nvPr>
        </p:nvSpPr>
        <p:spPr>
          <a:xfrm>
            <a:off x="1715263" y="1953301"/>
            <a:ext cx="2505600" cy="48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AIM</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307" name="Google Shape;307;p36"/>
          <p:cNvSpPr txBox="1"/>
          <p:nvPr>
            <p:ph idx="4" type="subTitle"/>
          </p:nvPr>
        </p:nvSpPr>
        <p:spPr>
          <a:xfrm>
            <a:off x="720013" y="1953301"/>
            <a:ext cx="2305500" cy="48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HUMAN RESOURCES</a:t>
            </a:r>
            <a:endParaRPr/>
          </a:p>
        </p:txBody>
      </p:sp>
      <p:sp>
        <p:nvSpPr>
          <p:cNvPr id="308" name="Google Shape;308;p36"/>
          <p:cNvSpPr txBox="1"/>
          <p:nvPr>
            <p:ph idx="5" type="subTitle"/>
          </p:nvPr>
        </p:nvSpPr>
        <p:spPr>
          <a:xfrm>
            <a:off x="3419250" y="1953301"/>
            <a:ext cx="2305500" cy="48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FINANCIAL RESOURCES</a:t>
            </a:r>
            <a:endParaRPr/>
          </a:p>
        </p:txBody>
      </p:sp>
      <p:sp>
        <p:nvSpPr>
          <p:cNvPr id="309" name="Google Shape;309;p36"/>
          <p:cNvSpPr txBox="1"/>
          <p:nvPr>
            <p:ph idx="1" type="subTitle"/>
          </p:nvPr>
        </p:nvSpPr>
        <p:spPr>
          <a:xfrm>
            <a:off x="720013" y="2362499"/>
            <a:ext cx="2305500" cy="16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project team is responsible for the successful execution of the project. Our team is composed of experienced professionals with the necessary skills and expertise to complete the project on time and within budget</a:t>
            </a:r>
            <a:endParaRPr/>
          </a:p>
        </p:txBody>
      </p:sp>
      <p:sp>
        <p:nvSpPr>
          <p:cNvPr id="310" name="Google Shape;310;p36"/>
          <p:cNvSpPr txBox="1"/>
          <p:nvPr>
            <p:ph idx="2" type="subTitle"/>
          </p:nvPr>
        </p:nvSpPr>
        <p:spPr>
          <a:xfrm>
            <a:off x="3419250" y="2362499"/>
            <a:ext cx="2305500" cy="16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project budget is $100,000. This budget includes all expenses associated with the project, including salaries and equipment. We have allocated these resources to ensure that we are able to complete the project within budget</a:t>
            </a:r>
            <a:endParaRPr/>
          </a:p>
        </p:txBody>
      </p:sp>
      <p:sp>
        <p:nvSpPr>
          <p:cNvPr id="311" name="Google Shape;311;p36"/>
          <p:cNvSpPr txBox="1"/>
          <p:nvPr>
            <p:ph idx="3" type="subTitle"/>
          </p:nvPr>
        </p:nvSpPr>
        <p:spPr>
          <a:xfrm>
            <a:off x="6118487" y="2362499"/>
            <a:ext cx="2305500" cy="16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project requires a number of specialized pieces of equipment. We will be using </a:t>
            </a:r>
            <a:r>
              <a:rPr lang="en"/>
              <a:t>[insert equipment and their functions]</a:t>
            </a:r>
            <a:r>
              <a:rPr lang="en"/>
              <a:t>. All equipment is in good working condition and has been tested and calibrated prior to use</a:t>
            </a:r>
            <a:endParaRPr/>
          </a:p>
        </p:txBody>
      </p:sp>
      <p:sp>
        <p:nvSpPr>
          <p:cNvPr id="312" name="Google Shape;312;p36"/>
          <p:cNvSpPr txBox="1"/>
          <p:nvPr>
            <p:ph idx="6" type="subTitle"/>
          </p:nvPr>
        </p:nvSpPr>
        <p:spPr>
          <a:xfrm>
            <a:off x="6118487" y="1953301"/>
            <a:ext cx="2305500" cy="48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PHYSICAL RESOURCES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7"/>
          <p:cNvSpPr txBox="1"/>
          <p:nvPr>
            <p:ph idx="6" type="subTitle"/>
          </p:nvPr>
        </p:nvSpPr>
        <p:spPr>
          <a:xfrm>
            <a:off x="719876" y="2952975"/>
            <a:ext cx="3732000" cy="45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EQUIPMENT AND MATERIALS</a:t>
            </a:r>
            <a:endParaRPr/>
          </a:p>
        </p:txBody>
      </p:sp>
      <p:sp>
        <p:nvSpPr>
          <p:cNvPr id="318" name="Google Shape;318;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BUDGET</a:t>
            </a:r>
            <a:endParaRPr/>
          </a:p>
        </p:txBody>
      </p:sp>
      <p:sp>
        <p:nvSpPr>
          <p:cNvPr id="319" name="Google Shape;319;p37"/>
          <p:cNvSpPr txBox="1"/>
          <p:nvPr>
            <p:ph idx="1" type="subTitle"/>
          </p:nvPr>
        </p:nvSpPr>
        <p:spPr>
          <a:xfrm>
            <a:off x="719875" y="1659425"/>
            <a:ext cx="3732000" cy="106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Funding for a company can come from personal savings or investments, bank loans and other loan options, venture capital and angel investors, grants, competitions or programs, crowdfunding…</a:t>
            </a:r>
            <a:endParaRPr/>
          </a:p>
        </p:txBody>
      </p:sp>
      <p:sp>
        <p:nvSpPr>
          <p:cNvPr id="320" name="Google Shape;320;p37"/>
          <p:cNvSpPr txBox="1"/>
          <p:nvPr>
            <p:ph idx="2" type="subTitle"/>
          </p:nvPr>
        </p:nvSpPr>
        <p:spPr>
          <a:xfrm>
            <a:off x="4692152" y="1659425"/>
            <a:ext cx="3732000" cy="106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Personnel costs refer to the expenses incurred in hiring, training and retaining staff for a company. This can include salaries, bonuses, benefits and other payroll-related costs</a:t>
            </a:r>
            <a:endParaRPr/>
          </a:p>
        </p:txBody>
      </p:sp>
      <p:sp>
        <p:nvSpPr>
          <p:cNvPr id="321" name="Google Shape;321;p37"/>
          <p:cNvSpPr txBox="1"/>
          <p:nvPr>
            <p:ph idx="3" type="subTitle"/>
          </p:nvPr>
        </p:nvSpPr>
        <p:spPr>
          <a:xfrm>
            <a:off x="719875" y="3320000"/>
            <a:ext cx="3732000" cy="106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Equipment and materials costs refer to all the expenses related to the purchasing, maintenance and upkeep of any physical items used in production or other business processes inside the company</a:t>
            </a:r>
            <a:endParaRPr/>
          </a:p>
        </p:txBody>
      </p:sp>
      <p:sp>
        <p:nvSpPr>
          <p:cNvPr id="322" name="Google Shape;322;p37"/>
          <p:cNvSpPr txBox="1"/>
          <p:nvPr>
            <p:ph idx="4" type="subTitle"/>
          </p:nvPr>
        </p:nvSpPr>
        <p:spPr>
          <a:xfrm>
            <a:off x="4692152" y="3320000"/>
            <a:ext cx="3732000" cy="106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Travel and miscellaneous costs refer to expenses related to any travel-related activities, such as conferences, trainings or business trips. It may also include office supplies, communications services, licenses and other miscellaneous expenses</a:t>
            </a:r>
            <a:endParaRPr/>
          </a:p>
        </p:txBody>
      </p:sp>
      <p:sp>
        <p:nvSpPr>
          <p:cNvPr id="323" name="Google Shape;323;p37"/>
          <p:cNvSpPr txBox="1"/>
          <p:nvPr>
            <p:ph idx="5" type="subTitle"/>
          </p:nvPr>
        </p:nvSpPr>
        <p:spPr>
          <a:xfrm>
            <a:off x="719876" y="1292325"/>
            <a:ext cx="3732000" cy="45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SOURCES OF FUNDING</a:t>
            </a:r>
            <a:endParaRPr/>
          </a:p>
        </p:txBody>
      </p:sp>
      <p:sp>
        <p:nvSpPr>
          <p:cNvPr id="324" name="Google Shape;324;p37"/>
          <p:cNvSpPr txBox="1"/>
          <p:nvPr>
            <p:ph idx="7" type="subTitle"/>
          </p:nvPr>
        </p:nvSpPr>
        <p:spPr>
          <a:xfrm>
            <a:off x="4692125" y="1292325"/>
            <a:ext cx="3732000" cy="45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PERSONNEL COSTS</a:t>
            </a:r>
            <a:endParaRPr/>
          </a:p>
        </p:txBody>
      </p:sp>
      <p:sp>
        <p:nvSpPr>
          <p:cNvPr id="325" name="Google Shape;325;p37"/>
          <p:cNvSpPr txBox="1"/>
          <p:nvPr>
            <p:ph idx="8" type="subTitle"/>
          </p:nvPr>
        </p:nvSpPr>
        <p:spPr>
          <a:xfrm>
            <a:off x="4692125" y="2952975"/>
            <a:ext cx="3732000" cy="45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TRAVEL AND MISCELLANEOUS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SOLUTIONS</a:t>
            </a:r>
            <a:endParaRPr/>
          </a:p>
        </p:txBody>
      </p:sp>
      <p:sp>
        <p:nvSpPr>
          <p:cNvPr id="331" name="Google Shape;331;p38"/>
          <p:cNvSpPr txBox="1"/>
          <p:nvPr>
            <p:ph idx="1" type="subTitle"/>
          </p:nvPr>
        </p:nvSpPr>
        <p:spPr>
          <a:xfrm>
            <a:off x="720000" y="1659425"/>
            <a:ext cx="2426100" cy="106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Implementing a new CRM (Customer Relationship Management) system to improve customer data management and</a:t>
            </a:r>
            <a:endParaRPr/>
          </a:p>
          <a:p>
            <a:pPr indent="0" lvl="0" marL="0" rtl="0" algn="l">
              <a:spcBef>
                <a:spcPts val="0"/>
              </a:spcBef>
              <a:spcAft>
                <a:spcPts val="0"/>
              </a:spcAft>
              <a:buNone/>
            </a:pPr>
            <a:r>
              <a:rPr lang="en"/>
              <a:t>sales tracking</a:t>
            </a:r>
            <a:endParaRPr/>
          </a:p>
        </p:txBody>
      </p:sp>
      <p:sp>
        <p:nvSpPr>
          <p:cNvPr id="332" name="Google Shape;332;p38"/>
          <p:cNvSpPr txBox="1"/>
          <p:nvPr>
            <p:ph idx="2" type="subTitle"/>
          </p:nvPr>
        </p:nvSpPr>
        <p:spPr>
          <a:xfrm>
            <a:off x="3358949" y="1659425"/>
            <a:ext cx="2426100" cy="106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Outsourcing specific business functions (such as accounting or IT) to a third-party provider to reduce costs and increase time efficiency</a:t>
            </a:r>
            <a:endParaRPr/>
          </a:p>
        </p:txBody>
      </p:sp>
      <p:sp>
        <p:nvSpPr>
          <p:cNvPr id="333" name="Google Shape;333;p38"/>
          <p:cNvSpPr txBox="1"/>
          <p:nvPr>
            <p:ph idx="3" type="subTitle"/>
          </p:nvPr>
        </p:nvSpPr>
        <p:spPr>
          <a:xfrm>
            <a:off x="720000" y="3320000"/>
            <a:ext cx="2426100" cy="106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Developing a new product or service to diversify the business and increase revenue streams</a:t>
            </a:r>
            <a:endParaRPr/>
          </a:p>
        </p:txBody>
      </p:sp>
      <p:sp>
        <p:nvSpPr>
          <p:cNvPr id="334" name="Google Shape;334;p38"/>
          <p:cNvSpPr txBox="1"/>
          <p:nvPr>
            <p:ph idx="4" type="subTitle"/>
          </p:nvPr>
        </p:nvSpPr>
        <p:spPr>
          <a:xfrm>
            <a:off x="3358949" y="3320000"/>
            <a:ext cx="2426100" cy="106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Implementing a cost-saving initiative, such as energy-efficient practices or process automation, to reduce expenses</a:t>
            </a:r>
            <a:endParaRPr/>
          </a:p>
        </p:txBody>
      </p:sp>
      <p:sp>
        <p:nvSpPr>
          <p:cNvPr id="335" name="Google Shape;335;p38"/>
          <p:cNvSpPr txBox="1"/>
          <p:nvPr>
            <p:ph idx="7" type="subTitle"/>
          </p:nvPr>
        </p:nvSpPr>
        <p:spPr>
          <a:xfrm>
            <a:off x="720000" y="1292325"/>
            <a:ext cx="2426100" cy="45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SOLUTION 1</a:t>
            </a:r>
            <a:endParaRPr/>
          </a:p>
        </p:txBody>
      </p:sp>
      <p:sp>
        <p:nvSpPr>
          <p:cNvPr id="336" name="Google Shape;336;p38"/>
          <p:cNvSpPr txBox="1"/>
          <p:nvPr>
            <p:ph idx="8" type="subTitle"/>
          </p:nvPr>
        </p:nvSpPr>
        <p:spPr>
          <a:xfrm>
            <a:off x="3358947" y="1292325"/>
            <a:ext cx="2426100" cy="45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SOLUTION 2</a:t>
            </a:r>
            <a:endParaRPr/>
          </a:p>
        </p:txBody>
      </p:sp>
      <p:sp>
        <p:nvSpPr>
          <p:cNvPr id="337" name="Google Shape;337;p38"/>
          <p:cNvSpPr txBox="1"/>
          <p:nvPr>
            <p:ph idx="9" type="subTitle"/>
          </p:nvPr>
        </p:nvSpPr>
        <p:spPr>
          <a:xfrm>
            <a:off x="5997894" y="1292325"/>
            <a:ext cx="2426100" cy="45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SOLUTION 3</a:t>
            </a:r>
            <a:endParaRPr/>
          </a:p>
        </p:txBody>
      </p:sp>
      <p:sp>
        <p:nvSpPr>
          <p:cNvPr id="338" name="Google Shape;338;p38"/>
          <p:cNvSpPr txBox="1"/>
          <p:nvPr>
            <p:ph idx="5" type="subTitle"/>
          </p:nvPr>
        </p:nvSpPr>
        <p:spPr>
          <a:xfrm>
            <a:off x="5997898" y="1659425"/>
            <a:ext cx="2426100" cy="106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Launching an e-commerce platform to expand the reach of the business and increase online sales</a:t>
            </a:r>
            <a:endParaRPr/>
          </a:p>
        </p:txBody>
      </p:sp>
      <p:sp>
        <p:nvSpPr>
          <p:cNvPr id="339" name="Google Shape;339;p38"/>
          <p:cNvSpPr txBox="1"/>
          <p:nvPr>
            <p:ph idx="6" type="subTitle"/>
          </p:nvPr>
        </p:nvSpPr>
        <p:spPr>
          <a:xfrm>
            <a:off x="5997898" y="3320000"/>
            <a:ext cx="2426100" cy="106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Establishing</a:t>
            </a:r>
            <a:r>
              <a:rPr lang="en"/>
              <a:t> strategic partnerships with other businesses to gain access to new markets or</a:t>
            </a:r>
            <a:endParaRPr/>
          </a:p>
          <a:p>
            <a:pPr indent="0" lvl="0" marL="0" rtl="0" algn="l">
              <a:spcBef>
                <a:spcPts val="0"/>
              </a:spcBef>
              <a:spcAft>
                <a:spcPts val="0"/>
              </a:spcAft>
              <a:buNone/>
            </a:pPr>
            <a:r>
              <a:rPr lang="en"/>
              <a:t>innovative technologies</a:t>
            </a:r>
            <a:endParaRPr/>
          </a:p>
        </p:txBody>
      </p:sp>
      <p:sp>
        <p:nvSpPr>
          <p:cNvPr id="340" name="Google Shape;340;p38"/>
          <p:cNvSpPr txBox="1"/>
          <p:nvPr>
            <p:ph idx="13" type="subTitle"/>
          </p:nvPr>
        </p:nvSpPr>
        <p:spPr>
          <a:xfrm>
            <a:off x="720000" y="2952975"/>
            <a:ext cx="2426100" cy="45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SOLUTION 4</a:t>
            </a:r>
            <a:endParaRPr/>
          </a:p>
        </p:txBody>
      </p:sp>
      <p:sp>
        <p:nvSpPr>
          <p:cNvPr id="341" name="Google Shape;341;p38"/>
          <p:cNvSpPr txBox="1"/>
          <p:nvPr>
            <p:ph idx="14" type="subTitle"/>
          </p:nvPr>
        </p:nvSpPr>
        <p:spPr>
          <a:xfrm>
            <a:off x="3358947" y="2952975"/>
            <a:ext cx="2426100" cy="45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SOLUTION 5</a:t>
            </a:r>
            <a:endParaRPr/>
          </a:p>
        </p:txBody>
      </p:sp>
      <p:sp>
        <p:nvSpPr>
          <p:cNvPr id="342" name="Google Shape;342;p38"/>
          <p:cNvSpPr txBox="1"/>
          <p:nvPr>
            <p:ph idx="15" type="subTitle"/>
          </p:nvPr>
        </p:nvSpPr>
        <p:spPr>
          <a:xfrm>
            <a:off x="5997894" y="2952975"/>
            <a:ext cx="2426100" cy="45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SOLUTION 6</a:t>
            </a:r>
            <a:endParaRPr/>
          </a:p>
        </p:txBody>
      </p:sp>
    </p:spTree>
  </p:cSld>
  <p:clrMapOvr>
    <a:masterClrMapping/>
  </p:clrMapOvr>
</p:sld>
</file>

<file path=ppt/theme/theme1.xml><?xml version="1.0" encoding="utf-8"?>
<a:theme xmlns:a="http://schemas.openxmlformats.org/drawingml/2006/main" xmlns:r="http://schemas.openxmlformats.org/officeDocument/2006/relationships" name="Documentary Film Project Proposal by Slidesgo">
  <a:themeElements>
    <a:clrScheme name="Simple Light">
      <a:dk1>
        <a:srgbClr val="FFFFFF"/>
      </a:dk1>
      <a:lt1>
        <a:srgbClr val="030303"/>
      </a:lt1>
      <a:dk2>
        <a:srgbClr val="595959"/>
      </a:dk2>
      <a:lt2>
        <a:srgbClr val="EBEBEB"/>
      </a:lt2>
      <a:accent1>
        <a:srgbClr val="E8202B"/>
      </a:accent1>
      <a:accent2>
        <a:srgbClr val="5A33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